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1C_0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87" r:id="rId5"/>
    <p:sldMasterId id="2147483906" r:id="rId6"/>
    <p:sldMasterId id="2147483925" r:id="rId7"/>
    <p:sldMasterId id="2147483944" r:id="rId8"/>
    <p:sldMasterId id="2147483956" r:id="rId9"/>
  </p:sldMasterIdLst>
  <p:notesMasterIdLst>
    <p:notesMasterId r:id="rId87"/>
  </p:notesMasterIdLst>
  <p:sldIdLst>
    <p:sldId id="2134805972" r:id="rId10"/>
    <p:sldId id="2134805945" r:id="rId11"/>
    <p:sldId id="280" r:id="rId12"/>
    <p:sldId id="299" r:id="rId13"/>
    <p:sldId id="2134805965" r:id="rId14"/>
    <p:sldId id="2134805967" r:id="rId15"/>
    <p:sldId id="2134805993" r:id="rId16"/>
    <p:sldId id="2134805971" r:id="rId17"/>
    <p:sldId id="2134805969" r:id="rId18"/>
    <p:sldId id="2134805970" r:id="rId19"/>
    <p:sldId id="2134805973" r:id="rId20"/>
    <p:sldId id="2134805968" r:id="rId21"/>
    <p:sldId id="2134805966" r:id="rId22"/>
    <p:sldId id="2134805975" r:id="rId23"/>
    <p:sldId id="2134805976" r:id="rId24"/>
    <p:sldId id="2134805978" r:id="rId25"/>
    <p:sldId id="2134805979" r:id="rId26"/>
    <p:sldId id="2134805980" r:id="rId27"/>
    <p:sldId id="2134805987" r:id="rId28"/>
    <p:sldId id="2134805981" r:id="rId29"/>
    <p:sldId id="256" r:id="rId30"/>
    <p:sldId id="276" r:id="rId31"/>
    <p:sldId id="269" r:id="rId32"/>
    <p:sldId id="270" r:id="rId33"/>
    <p:sldId id="271" r:id="rId34"/>
    <p:sldId id="273" r:id="rId35"/>
    <p:sldId id="267" r:id="rId36"/>
    <p:sldId id="2134805991" r:id="rId37"/>
    <p:sldId id="258" r:id="rId38"/>
    <p:sldId id="259" r:id="rId39"/>
    <p:sldId id="264" r:id="rId40"/>
    <p:sldId id="265" r:id="rId41"/>
    <p:sldId id="257" r:id="rId42"/>
    <p:sldId id="275" r:id="rId43"/>
    <p:sldId id="266" r:id="rId44"/>
    <p:sldId id="2134805992" r:id="rId45"/>
    <p:sldId id="277" r:id="rId46"/>
    <p:sldId id="286" r:id="rId47"/>
    <p:sldId id="284" r:id="rId48"/>
    <p:sldId id="287" r:id="rId49"/>
    <p:sldId id="285" r:id="rId50"/>
    <p:sldId id="367" r:id="rId51"/>
    <p:sldId id="368" r:id="rId52"/>
    <p:sldId id="294" r:id="rId53"/>
    <p:sldId id="295" r:id="rId54"/>
    <p:sldId id="296" r:id="rId55"/>
    <p:sldId id="369" r:id="rId56"/>
    <p:sldId id="370" r:id="rId57"/>
    <p:sldId id="278" r:id="rId58"/>
    <p:sldId id="2134805998" r:id="rId59"/>
    <p:sldId id="2134805997" r:id="rId60"/>
    <p:sldId id="2134805984" r:id="rId61"/>
    <p:sldId id="2134805985" r:id="rId62"/>
    <p:sldId id="315" r:id="rId63"/>
    <p:sldId id="213480599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7" r:id="rId74"/>
    <p:sldId id="384" r:id="rId75"/>
    <p:sldId id="385" r:id="rId76"/>
    <p:sldId id="386" r:id="rId77"/>
    <p:sldId id="2134805995" r:id="rId78"/>
    <p:sldId id="2134805986" r:id="rId79"/>
    <p:sldId id="2134805944" r:id="rId80"/>
    <p:sldId id="2134805958" r:id="rId81"/>
    <p:sldId id="2134805961" r:id="rId82"/>
    <p:sldId id="2134805947" r:id="rId83"/>
    <p:sldId id="2134805990" r:id="rId84"/>
    <p:sldId id="2134805988" r:id="rId85"/>
    <p:sldId id="2134805989" r:id="rId8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s" id="{043C74B3-BB1D-428A-8557-54FA268AFC24}">
          <p14:sldIdLst>
            <p14:sldId id="2134805972"/>
            <p14:sldId id="2134805945"/>
            <p14:sldId id="280"/>
            <p14:sldId id="299"/>
            <p14:sldId id="2134805965"/>
            <p14:sldId id="2134805967"/>
            <p14:sldId id="2134805993"/>
          </p14:sldIdLst>
        </p14:section>
        <p14:section name="Policy" id="{D51B06CB-9081-4696-950A-BC2D91F52147}">
          <p14:sldIdLst>
            <p14:sldId id="2134805971"/>
            <p14:sldId id="2134805969"/>
            <p14:sldId id="2134805970"/>
            <p14:sldId id="2134805973"/>
            <p14:sldId id="2134805968"/>
            <p14:sldId id="2134805966"/>
            <p14:sldId id="2134805975"/>
            <p14:sldId id="2134805976"/>
            <p14:sldId id="2134805978"/>
            <p14:sldId id="2134805979"/>
            <p14:sldId id="2134805980"/>
            <p14:sldId id="2134805987"/>
            <p14:sldId id="2134805981"/>
          </p14:sldIdLst>
        </p14:section>
        <p14:section name="Crash Trends" id="{0B9B894E-0325-4926-91D2-2240BDEE4F01}">
          <p14:sldIdLst>
            <p14:sldId id="256"/>
            <p14:sldId id="276"/>
            <p14:sldId id="269"/>
            <p14:sldId id="270"/>
            <p14:sldId id="271"/>
            <p14:sldId id="273"/>
            <p14:sldId id="267"/>
          </p14:sldIdLst>
        </p14:section>
        <p14:section name="Effective Safety Campaigns" id="{03538E38-9C52-4BD0-BBEF-A3AAD9C7FA12}">
          <p14:sldIdLst>
            <p14:sldId id="2134805991"/>
            <p14:sldId id="258"/>
            <p14:sldId id="259"/>
            <p14:sldId id="264"/>
            <p14:sldId id="265"/>
            <p14:sldId id="257"/>
            <p14:sldId id="275"/>
            <p14:sldId id="266"/>
            <p14:sldId id="2134805992"/>
            <p14:sldId id="277"/>
            <p14:sldId id="286"/>
            <p14:sldId id="284"/>
            <p14:sldId id="287"/>
            <p14:sldId id="285"/>
            <p14:sldId id="367"/>
            <p14:sldId id="368"/>
            <p14:sldId id="294"/>
            <p14:sldId id="295"/>
            <p14:sldId id="296"/>
            <p14:sldId id="369"/>
            <p14:sldId id="370"/>
            <p14:sldId id="278"/>
            <p14:sldId id="2134805998"/>
          </p14:sldIdLst>
        </p14:section>
        <p14:section name="Panel Discussion 1" id="{0D51B51E-C401-4C03-BC38-E7F7CF4114B9}">
          <p14:sldIdLst>
            <p14:sldId id="2134805997"/>
            <p14:sldId id="2134805984"/>
          </p14:sldIdLst>
        </p14:section>
        <p14:section name="Designing for Micromobility" id="{87A55CA3-D47D-45C0-858A-5A1C2C2888B2}">
          <p14:sldIdLst>
            <p14:sldId id="2134805985"/>
            <p14:sldId id="315"/>
            <p14:sldId id="213480599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7"/>
            <p14:sldId id="384"/>
            <p14:sldId id="385"/>
            <p14:sldId id="386"/>
            <p14:sldId id="2134805995"/>
            <p14:sldId id="2134805986"/>
            <p14:sldId id="2134805944"/>
            <p14:sldId id="2134805958"/>
            <p14:sldId id="2134805961"/>
            <p14:sldId id="2134805947"/>
            <p14:sldId id="2134805990"/>
            <p14:sldId id="2134805988"/>
            <p14:sldId id="21348059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DE7E94-6B85-9F57-B80D-048F44D37FD7}" name="Brian Ruscher" initials="BR" userId="S::bruscher@palmbeachtpa.org::183d7664-2f91-481e-8d07-de5bd237b8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06E"/>
    <a:srgbClr val="147BD1"/>
    <a:srgbClr val="21A3FF"/>
    <a:srgbClr val="62B5E5"/>
    <a:srgbClr val="F8485E"/>
    <a:srgbClr val="F54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9EF44-55EF-4D10-92AC-32D3C43E894B}" v="8" dt="2025-09-10T13:01:18.826"/>
    <p1510:client id="{5832509D-E45E-4F5F-A650-ED1817C77A00}" v="423" dt="2025-09-09T21:12:32.626"/>
    <p1510:client id="{7D3FB406-48AF-46E3-AA39-99F620F81ED7}" v="917" dt="2025-09-10T15:47:00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6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viewProps" Target="view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y Diglio" userId="eada907c-dda2-4497-96b9-902825993c00" providerId="ADAL" clId="{908CB802-7348-4217-80DE-BBA364A51138}"/>
    <pc:docChg chg="undo custSel addSld delSld modSld sldOrd modSection">
      <pc:chgData name="Carly Diglio" userId="eada907c-dda2-4497-96b9-902825993c00" providerId="ADAL" clId="{908CB802-7348-4217-80DE-BBA364A51138}" dt="2025-09-10T13:01:18.826" v="49" actId="1038"/>
      <pc:docMkLst>
        <pc:docMk/>
      </pc:docMkLst>
      <pc:sldChg chg="addSp delSp modSp mod">
        <pc:chgData name="Carly Diglio" userId="eada907c-dda2-4497-96b9-902825993c00" providerId="ADAL" clId="{908CB802-7348-4217-80DE-BBA364A51138}" dt="2025-09-10T12:53:40.745" v="15" actId="478"/>
        <pc:sldMkLst>
          <pc:docMk/>
          <pc:sldMk cId="2641346304" sldId="278"/>
        </pc:sldMkLst>
        <pc:picChg chg="add del">
          <ac:chgData name="Carly Diglio" userId="eada907c-dda2-4497-96b9-902825993c00" providerId="ADAL" clId="{908CB802-7348-4217-80DE-BBA364A51138}" dt="2025-09-10T12:53:40.745" v="15" actId="478"/>
          <ac:picMkLst>
            <pc:docMk/>
            <pc:sldMk cId="2641346304" sldId="278"/>
            <ac:picMk id="2" creationId="{28D108C4-C9DF-0CC1-24D2-EA10F9987BE9}"/>
          </ac:picMkLst>
        </pc:picChg>
        <pc:picChg chg="add del mod">
          <ac:chgData name="Carly Diglio" userId="eada907c-dda2-4497-96b9-902825993c00" providerId="ADAL" clId="{908CB802-7348-4217-80DE-BBA364A51138}" dt="2025-09-10T12:53:40.231" v="14" actId="478"/>
          <ac:picMkLst>
            <pc:docMk/>
            <pc:sldMk cId="2641346304" sldId="278"/>
            <ac:picMk id="3" creationId="{CC2E2FD0-B706-CF1F-DF4D-ACE0B1D093AB}"/>
          </ac:picMkLst>
        </pc:picChg>
      </pc:sldChg>
      <pc:sldChg chg="modSp mod">
        <pc:chgData name="Carly Diglio" userId="eada907c-dda2-4497-96b9-902825993c00" providerId="ADAL" clId="{908CB802-7348-4217-80DE-BBA364A51138}" dt="2025-09-10T13:01:18.826" v="49" actId="1038"/>
        <pc:sldMkLst>
          <pc:docMk/>
          <pc:sldMk cId="1280722404" sldId="280"/>
        </pc:sldMkLst>
        <pc:picChg chg="mod">
          <ac:chgData name="Carly Diglio" userId="eada907c-dda2-4497-96b9-902825993c00" providerId="ADAL" clId="{908CB802-7348-4217-80DE-BBA364A51138}" dt="2025-09-10T13:01:18.826" v="49" actId="1038"/>
          <ac:picMkLst>
            <pc:docMk/>
            <pc:sldMk cId="1280722404" sldId="280"/>
            <ac:picMk id="8" creationId="{EED071D2-95BC-E741-B9B2-FB2CDE49BD45}"/>
          </ac:picMkLst>
        </pc:picChg>
      </pc:sldChg>
      <pc:sldChg chg="delSp modSp mod ord">
        <pc:chgData name="Carly Diglio" userId="eada907c-dda2-4497-96b9-902825993c00" providerId="ADAL" clId="{908CB802-7348-4217-80DE-BBA364A51138}" dt="2025-09-10T12:54:13.364" v="46" actId="478"/>
        <pc:sldMkLst>
          <pc:docMk/>
          <pc:sldMk cId="1948394312" sldId="2134805984"/>
        </pc:sldMkLst>
        <pc:spChg chg="mod">
          <ac:chgData name="Carly Diglio" userId="eada907c-dda2-4497-96b9-902825993c00" providerId="ADAL" clId="{908CB802-7348-4217-80DE-BBA364A51138}" dt="2025-09-10T12:54:09.569" v="45" actId="20577"/>
          <ac:spMkLst>
            <pc:docMk/>
            <pc:sldMk cId="1948394312" sldId="2134805984"/>
            <ac:spMk id="2" creationId="{F42A8954-8F0D-4B95-6BF2-0B3B61CCBC5B}"/>
          </ac:spMkLst>
        </pc:spChg>
        <pc:spChg chg="del">
          <ac:chgData name="Carly Diglio" userId="eada907c-dda2-4497-96b9-902825993c00" providerId="ADAL" clId="{908CB802-7348-4217-80DE-BBA364A51138}" dt="2025-09-10T12:54:13.364" v="46" actId="478"/>
          <ac:spMkLst>
            <pc:docMk/>
            <pc:sldMk cId="1948394312" sldId="2134805984"/>
            <ac:spMk id="3" creationId="{016D6BEA-4DD5-FDEC-E16A-3FE12B186D47}"/>
          </ac:spMkLst>
        </pc:spChg>
      </pc:sldChg>
      <pc:sldChg chg="add">
        <pc:chgData name="Carly Diglio" userId="eada907c-dda2-4497-96b9-902825993c00" providerId="ADAL" clId="{908CB802-7348-4217-80DE-BBA364A51138}" dt="2025-09-10T12:53:46.784" v="16" actId="2890"/>
        <pc:sldMkLst>
          <pc:docMk/>
          <pc:sldMk cId="370526662" sldId="2134805997"/>
        </pc:sldMkLst>
      </pc:sldChg>
      <pc:sldChg chg="addSp delSp modSp new del mod">
        <pc:chgData name="Carly Diglio" userId="eada907c-dda2-4497-96b9-902825993c00" providerId="ADAL" clId="{908CB802-7348-4217-80DE-BBA364A51138}" dt="2025-09-10T12:53:35.862" v="12" actId="2696"/>
        <pc:sldMkLst>
          <pc:docMk/>
          <pc:sldMk cId="4235340038" sldId="2134805997"/>
        </pc:sldMkLst>
        <pc:picChg chg="add del mod">
          <ac:chgData name="Carly Diglio" userId="eada907c-dda2-4497-96b9-902825993c00" providerId="ADAL" clId="{908CB802-7348-4217-80DE-BBA364A51138}" dt="2025-09-10T12:53:22.634" v="9" actId="478"/>
          <ac:picMkLst>
            <pc:docMk/>
            <pc:sldMk cId="4235340038" sldId="2134805997"/>
            <ac:picMk id="3" creationId="{5BDE647D-D33F-C663-0A9A-5EF9A53F6CB5}"/>
          </ac:picMkLst>
        </pc:picChg>
        <pc:picChg chg="add del">
          <ac:chgData name="Carly Diglio" userId="eada907c-dda2-4497-96b9-902825993c00" providerId="ADAL" clId="{908CB802-7348-4217-80DE-BBA364A51138}" dt="2025-09-10T12:53:32.197" v="11" actId="478"/>
          <ac:picMkLst>
            <pc:docMk/>
            <pc:sldMk cId="4235340038" sldId="2134805997"/>
            <ac:picMk id="4" creationId="{E094E3EB-F30D-D13F-85AA-A3885C0E4F14}"/>
          </ac:picMkLst>
        </pc:picChg>
      </pc:sldChg>
    </pc:docChg>
  </pc:docChgLst>
  <pc:docChgLst>
    <pc:chgData name="Brian Ruscher" userId="183d7664-2f91-481e-8d07-de5bd237b8ae" providerId="ADAL" clId="{7D3FB406-48AF-46E3-AA39-99F620F81ED7}"/>
    <pc:docChg chg="undo custSel addSld delSld modSld sldOrd modMainMaster addSection delSection modSection">
      <pc:chgData name="Brian Ruscher" userId="183d7664-2f91-481e-8d07-de5bd237b8ae" providerId="ADAL" clId="{7D3FB406-48AF-46E3-AA39-99F620F81ED7}" dt="2025-09-08T20:43:08.899" v="2523" actId="17846"/>
      <pc:docMkLst>
        <pc:docMk/>
      </pc:docMkLst>
      <pc:sldChg chg="add del">
        <pc:chgData name="Brian Ruscher" userId="183d7664-2f91-481e-8d07-de5bd237b8ae" providerId="ADAL" clId="{7D3FB406-48AF-46E3-AA39-99F620F81ED7}" dt="2025-09-08T20:40:41.488" v="2426"/>
        <pc:sldMkLst>
          <pc:docMk/>
          <pc:sldMk cId="1058890143" sldId="256"/>
        </pc:sldMkLst>
      </pc:sldChg>
      <pc:sldChg chg="add del">
        <pc:chgData name="Brian Ruscher" userId="183d7664-2f91-481e-8d07-de5bd237b8ae" providerId="ADAL" clId="{7D3FB406-48AF-46E3-AA39-99F620F81ED7}" dt="2025-09-08T20:40:41.488" v="2426"/>
        <pc:sldMkLst>
          <pc:docMk/>
          <pc:sldMk cId="382479149" sldId="267"/>
        </pc:sldMkLst>
      </pc:sldChg>
      <pc:sldChg chg="modSp add del">
        <pc:chgData name="Brian Ruscher" userId="183d7664-2f91-481e-8d07-de5bd237b8ae" providerId="ADAL" clId="{7D3FB406-48AF-46E3-AA39-99F620F81ED7}" dt="2025-09-08T20:40:41.488" v="2426"/>
        <pc:sldMkLst>
          <pc:docMk/>
          <pc:sldMk cId="3101242690" sldId="269"/>
        </pc:sldMkLst>
        <pc:picChg chg="mod">
          <ac:chgData name="Brian Ruscher" userId="183d7664-2f91-481e-8d07-de5bd237b8ae" providerId="ADAL" clId="{7D3FB406-48AF-46E3-AA39-99F620F81ED7}" dt="2025-09-08T20:40:29.784" v="2415" actId="14100"/>
          <ac:picMkLst>
            <pc:docMk/>
            <pc:sldMk cId="3101242690" sldId="269"/>
            <ac:picMk id="9" creationId="{D8C09A3A-CADD-48FD-870C-0E5CBE175D18}"/>
          </ac:picMkLst>
        </pc:picChg>
      </pc:sldChg>
      <pc:sldChg chg="add del">
        <pc:chgData name="Brian Ruscher" userId="183d7664-2f91-481e-8d07-de5bd237b8ae" providerId="ADAL" clId="{7D3FB406-48AF-46E3-AA39-99F620F81ED7}" dt="2025-09-08T20:40:41.488" v="2426"/>
        <pc:sldMkLst>
          <pc:docMk/>
          <pc:sldMk cId="2632895692" sldId="270"/>
        </pc:sldMkLst>
      </pc:sldChg>
      <pc:sldChg chg="modSp add del">
        <pc:chgData name="Brian Ruscher" userId="183d7664-2f91-481e-8d07-de5bd237b8ae" providerId="ADAL" clId="{7D3FB406-48AF-46E3-AA39-99F620F81ED7}" dt="2025-09-08T20:40:41.488" v="2426"/>
        <pc:sldMkLst>
          <pc:docMk/>
          <pc:sldMk cId="89216600" sldId="271"/>
        </pc:sldMkLst>
        <pc:spChg chg="mod">
          <ac:chgData name="Brian Ruscher" userId="183d7664-2f91-481e-8d07-de5bd237b8ae" providerId="ADAL" clId="{7D3FB406-48AF-46E3-AA39-99F620F81ED7}" dt="2025-09-08T20:40:37.796" v="2424"/>
          <ac:spMkLst>
            <pc:docMk/>
            <pc:sldMk cId="89216600" sldId="271"/>
            <ac:spMk id="2" creationId="{EC2C437A-D2E4-4BEE-96D3-FDB57CD25D95}"/>
          </ac:spMkLst>
        </pc:spChg>
        <pc:spChg chg="mod">
          <ac:chgData name="Brian Ruscher" userId="183d7664-2f91-481e-8d07-de5bd237b8ae" providerId="ADAL" clId="{7D3FB406-48AF-46E3-AA39-99F620F81ED7}" dt="2025-09-08T20:40:37.796" v="2424"/>
          <ac:spMkLst>
            <pc:docMk/>
            <pc:sldMk cId="89216600" sldId="271"/>
            <ac:spMk id="5" creationId="{32B65D8F-52AF-4BE8-BD20-5C5287D6761D}"/>
          </ac:spMkLst>
        </pc:spChg>
      </pc:sldChg>
      <pc:sldChg chg="add del">
        <pc:chgData name="Brian Ruscher" userId="183d7664-2f91-481e-8d07-de5bd237b8ae" providerId="ADAL" clId="{7D3FB406-48AF-46E3-AA39-99F620F81ED7}" dt="2025-09-08T20:40:41.488" v="2426"/>
        <pc:sldMkLst>
          <pc:docMk/>
          <pc:sldMk cId="2704715340" sldId="273"/>
        </pc:sldMkLst>
      </pc:sldChg>
      <pc:sldChg chg="modSp add del mod">
        <pc:chgData name="Brian Ruscher" userId="183d7664-2f91-481e-8d07-de5bd237b8ae" providerId="ADAL" clId="{7D3FB406-48AF-46E3-AA39-99F620F81ED7}" dt="2025-09-08T20:40:41.488" v="2426"/>
        <pc:sldMkLst>
          <pc:docMk/>
          <pc:sldMk cId="2747099407" sldId="276"/>
        </pc:sldMkLst>
        <pc:spChg chg="mod">
          <ac:chgData name="Brian Ruscher" userId="183d7664-2f91-481e-8d07-de5bd237b8ae" providerId="ADAL" clId="{7D3FB406-48AF-46E3-AA39-99F620F81ED7}" dt="2025-09-08T20:40:32.799" v="2422" actId="14100"/>
          <ac:spMkLst>
            <pc:docMk/>
            <pc:sldMk cId="2747099407" sldId="276"/>
            <ac:spMk id="3" creationId="{31BA16D8-CE0A-4B25-8129-CC37F18637C0}"/>
          </ac:spMkLst>
        </pc:spChg>
        <pc:spChg chg="mod">
          <ac:chgData name="Brian Ruscher" userId="183d7664-2f91-481e-8d07-de5bd237b8ae" providerId="ADAL" clId="{7D3FB406-48AF-46E3-AA39-99F620F81ED7}" dt="2025-09-08T20:40:32.440" v="2421" actId="5793"/>
          <ac:spMkLst>
            <pc:docMk/>
            <pc:sldMk cId="2747099407" sldId="276"/>
            <ac:spMk id="4" creationId="{83C7CBED-D89B-4067-A056-B6F79EF70057}"/>
          </ac:spMkLst>
        </pc:spChg>
      </pc:sldChg>
      <pc:sldChg chg="modSp mod">
        <pc:chgData name="Brian Ruscher" userId="183d7664-2f91-481e-8d07-de5bd237b8ae" providerId="ADAL" clId="{7D3FB406-48AF-46E3-AA39-99F620F81ED7}" dt="2025-09-08T15:35:06.895" v="80" actId="20577"/>
        <pc:sldMkLst>
          <pc:docMk/>
          <pc:sldMk cId="1784346924" sldId="2134805965"/>
        </pc:sldMkLst>
        <pc:spChg chg="mod">
          <ac:chgData name="Brian Ruscher" userId="183d7664-2f91-481e-8d07-de5bd237b8ae" providerId="ADAL" clId="{7D3FB406-48AF-46E3-AA39-99F620F81ED7}" dt="2025-09-08T15:35:06.895" v="80" actId="20577"/>
          <ac:spMkLst>
            <pc:docMk/>
            <pc:sldMk cId="1784346924" sldId="2134805965"/>
            <ac:spMk id="2" creationId="{1199DC76-A920-3690-CD3A-D47A4A7D8F2E}"/>
          </ac:spMkLst>
        </pc:spChg>
        <pc:spChg chg="mod">
          <ac:chgData name="Brian Ruscher" userId="183d7664-2f91-481e-8d07-de5bd237b8ae" providerId="ADAL" clId="{7D3FB406-48AF-46E3-AA39-99F620F81ED7}" dt="2025-09-08T15:34:55.077" v="35" actId="20577"/>
          <ac:spMkLst>
            <pc:docMk/>
            <pc:sldMk cId="1784346924" sldId="2134805965"/>
            <ac:spMk id="3" creationId="{4D7C1D6F-AF49-E053-0E7D-364BDEBAB910}"/>
          </ac:spMkLst>
        </pc:spChg>
      </pc:sldChg>
      <pc:sldChg chg="modSp mod">
        <pc:chgData name="Brian Ruscher" userId="183d7664-2f91-481e-8d07-de5bd237b8ae" providerId="ADAL" clId="{7D3FB406-48AF-46E3-AA39-99F620F81ED7}" dt="2025-09-08T16:53:50.825" v="447" actId="20577"/>
        <pc:sldMkLst>
          <pc:docMk/>
          <pc:sldMk cId="4186254194" sldId="2134805966"/>
        </pc:sldMkLst>
        <pc:spChg chg="mod">
          <ac:chgData name="Brian Ruscher" userId="183d7664-2f91-481e-8d07-de5bd237b8ae" providerId="ADAL" clId="{7D3FB406-48AF-46E3-AA39-99F620F81ED7}" dt="2025-09-08T16:53:50.825" v="447" actId="20577"/>
          <ac:spMkLst>
            <pc:docMk/>
            <pc:sldMk cId="4186254194" sldId="2134805966"/>
            <ac:spMk id="2" creationId="{E2DF3E4D-83DC-C10B-B869-A93A208FAE4C}"/>
          </ac:spMkLst>
        </pc:spChg>
        <pc:spChg chg="mod">
          <ac:chgData name="Brian Ruscher" userId="183d7664-2f91-481e-8d07-de5bd237b8ae" providerId="ADAL" clId="{7D3FB406-48AF-46E3-AA39-99F620F81ED7}" dt="2025-09-08T16:10:53.666" v="435" actId="20577"/>
          <ac:spMkLst>
            <pc:docMk/>
            <pc:sldMk cId="4186254194" sldId="2134805966"/>
            <ac:spMk id="3" creationId="{CAF479FC-AF03-6BE1-2A23-334BCFDEF37A}"/>
          </ac:spMkLst>
        </pc:spChg>
      </pc:sldChg>
      <pc:sldChg chg="addSp modSp">
        <pc:chgData name="Brian Ruscher" userId="183d7664-2f91-481e-8d07-de5bd237b8ae" providerId="ADAL" clId="{7D3FB406-48AF-46E3-AA39-99F620F81ED7}" dt="2025-09-08T15:44:15.314" v="110"/>
        <pc:sldMkLst>
          <pc:docMk/>
          <pc:sldMk cId="4004625567" sldId="2134805967"/>
        </pc:sldMkLst>
      </pc:sldChg>
      <pc:sldChg chg="mod modShow">
        <pc:chgData name="Brian Ruscher" userId="183d7664-2f91-481e-8d07-de5bd237b8ae" providerId="ADAL" clId="{7D3FB406-48AF-46E3-AA39-99F620F81ED7}" dt="2025-09-08T16:05:02.192" v="390" actId="729"/>
        <pc:sldMkLst>
          <pc:docMk/>
          <pc:sldMk cId="1052473658" sldId="2134805968"/>
        </pc:sldMkLst>
      </pc:sldChg>
      <pc:sldChg chg="modSp mod">
        <pc:chgData name="Brian Ruscher" userId="183d7664-2f91-481e-8d07-de5bd237b8ae" providerId="ADAL" clId="{7D3FB406-48AF-46E3-AA39-99F620F81ED7}" dt="2025-09-08T15:52:15.220" v="292" actId="6549"/>
        <pc:sldMkLst>
          <pc:docMk/>
          <pc:sldMk cId="1427748823" sldId="2134805969"/>
        </pc:sldMkLst>
        <pc:spChg chg="mod">
          <ac:chgData name="Brian Ruscher" userId="183d7664-2f91-481e-8d07-de5bd237b8ae" providerId="ADAL" clId="{7D3FB406-48AF-46E3-AA39-99F620F81ED7}" dt="2025-09-08T15:52:15.220" v="292" actId="6549"/>
          <ac:spMkLst>
            <pc:docMk/>
            <pc:sldMk cId="1427748823" sldId="2134805969"/>
            <ac:spMk id="17" creationId="{74450544-35DC-1E48-80E5-ACD17AE751C7}"/>
          </ac:spMkLst>
        </pc:spChg>
      </pc:sldChg>
      <pc:sldChg chg="addSp delSp modSp mod">
        <pc:chgData name="Brian Ruscher" userId="183d7664-2f91-481e-8d07-de5bd237b8ae" providerId="ADAL" clId="{7D3FB406-48AF-46E3-AA39-99F620F81ED7}" dt="2025-09-08T15:52:24.911" v="296" actId="20577"/>
        <pc:sldMkLst>
          <pc:docMk/>
          <pc:sldMk cId="784690198" sldId="2134805970"/>
        </pc:sldMkLst>
        <pc:spChg chg="mod">
          <ac:chgData name="Brian Ruscher" userId="183d7664-2f91-481e-8d07-de5bd237b8ae" providerId="ADAL" clId="{7D3FB406-48AF-46E3-AA39-99F620F81ED7}" dt="2025-09-08T15:38:06.605" v="91" actId="20577"/>
          <ac:spMkLst>
            <pc:docMk/>
            <pc:sldMk cId="784690198" sldId="2134805970"/>
            <ac:spMk id="4" creationId="{D821B391-1D7E-2C50-5F97-3AD57051D47B}"/>
          </ac:spMkLst>
        </pc:spChg>
        <pc:spChg chg="mod">
          <ac:chgData name="Brian Ruscher" userId="183d7664-2f91-481e-8d07-de5bd237b8ae" providerId="ADAL" clId="{7D3FB406-48AF-46E3-AA39-99F620F81ED7}" dt="2025-09-08T15:52:24.911" v="296" actId="20577"/>
          <ac:spMkLst>
            <pc:docMk/>
            <pc:sldMk cId="784690198" sldId="2134805970"/>
            <ac:spMk id="5" creationId="{4D7E6A15-C4C8-C59D-A18D-56E842F2EAF2}"/>
          </ac:spMkLst>
        </pc:spChg>
        <pc:spChg chg="add mod">
          <ac:chgData name="Brian Ruscher" userId="183d7664-2f91-481e-8d07-de5bd237b8ae" providerId="ADAL" clId="{7D3FB406-48AF-46E3-AA39-99F620F81ED7}" dt="2025-09-08T15:44:23.276" v="113" actId="1076"/>
          <ac:spMkLst>
            <pc:docMk/>
            <pc:sldMk cId="784690198" sldId="2134805970"/>
            <ac:spMk id="6" creationId="{FD83448D-45E2-62F7-74AD-4BD85DBDA9B5}"/>
          </ac:spMkLst>
        </pc:spChg>
        <pc:spChg chg="mod">
          <ac:chgData name="Brian Ruscher" userId="183d7664-2f91-481e-8d07-de5bd237b8ae" providerId="ADAL" clId="{7D3FB406-48AF-46E3-AA39-99F620F81ED7}" dt="2025-09-08T15:44:08.613" v="109"/>
          <ac:spMkLst>
            <pc:docMk/>
            <pc:sldMk cId="784690198" sldId="2134805970"/>
            <ac:spMk id="8" creationId="{B4964DA7-C6E7-90DB-AF4F-6DAEFFB97022}"/>
          </ac:spMkLst>
        </pc:spChg>
        <pc:spChg chg="mod">
          <ac:chgData name="Brian Ruscher" userId="183d7664-2f91-481e-8d07-de5bd237b8ae" providerId="ADAL" clId="{7D3FB406-48AF-46E3-AA39-99F620F81ED7}" dt="2025-09-08T15:44:08.613" v="109"/>
          <ac:spMkLst>
            <pc:docMk/>
            <pc:sldMk cId="784690198" sldId="2134805970"/>
            <ac:spMk id="9" creationId="{D74BAC01-CFF3-2EA3-4EFD-5F70024A2AB2}"/>
          </ac:spMkLst>
        </pc:spChg>
        <pc:spChg chg="add mod">
          <ac:chgData name="Brian Ruscher" userId="183d7664-2f91-481e-8d07-de5bd237b8ae" providerId="ADAL" clId="{7D3FB406-48AF-46E3-AA39-99F620F81ED7}" dt="2025-09-08T15:44:37.112" v="115" actId="1076"/>
          <ac:spMkLst>
            <pc:docMk/>
            <pc:sldMk cId="784690198" sldId="2134805970"/>
            <ac:spMk id="10" creationId="{45845081-FEA4-46A8-67E5-4EE80E7F8CE3}"/>
          </ac:spMkLst>
        </pc:spChg>
        <pc:spChg chg="add mod">
          <ac:chgData name="Brian Ruscher" userId="183d7664-2f91-481e-8d07-de5bd237b8ae" providerId="ADAL" clId="{7D3FB406-48AF-46E3-AA39-99F620F81ED7}" dt="2025-09-08T15:44:37.112" v="115" actId="1076"/>
          <ac:spMkLst>
            <pc:docMk/>
            <pc:sldMk cId="784690198" sldId="2134805970"/>
            <ac:spMk id="11" creationId="{EE02536E-0592-AD23-D5E8-A358EF8D4F2A}"/>
          </ac:spMkLst>
        </pc:spChg>
        <pc:spChg chg="mod topLvl">
          <ac:chgData name="Brian Ruscher" userId="183d7664-2f91-481e-8d07-de5bd237b8ae" providerId="ADAL" clId="{7D3FB406-48AF-46E3-AA39-99F620F81ED7}" dt="2025-09-08T15:45:03.209" v="123" actId="164"/>
          <ac:spMkLst>
            <pc:docMk/>
            <pc:sldMk cId="784690198" sldId="2134805970"/>
            <ac:spMk id="16" creationId="{7ED58B58-21FE-370A-3989-8056411FBBB2}"/>
          </ac:spMkLst>
        </pc:spChg>
        <pc:spChg chg="mod topLvl">
          <ac:chgData name="Brian Ruscher" userId="183d7664-2f91-481e-8d07-de5bd237b8ae" providerId="ADAL" clId="{7D3FB406-48AF-46E3-AA39-99F620F81ED7}" dt="2025-09-08T15:45:03.209" v="123" actId="164"/>
          <ac:spMkLst>
            <pc:docMk/>
            <pc:sldMk cId="784690198" sldId="2134805970"/>
            <ac:spMk id="18" creationId="{85F766F5-956B-45FF-6456-64A5D8BBF731}"/>
          </ac:spMkLst>
        </pc:spChg>
        <pc:spChg chg="add mod">
          <ac:chgData name="Brian Ruscher" userId="183d7664-2f91-481e-8d07-de5bd237b8ae" providerId="ADAL" clId="{7D3FB406-48AF-46E3-AA39-99F620F81ED7}" dt="2025-09-08T15:44:23.276" v="113" actId="1076"/>
          <ac:spMkLst>
            <pc:docMk/>
            <pc:sldMk cId="784690198" sldId="2134805970"/>
            <ac:spMk id="21" creationId="{7103D3EB-DC6E-FF1A-252A-3A731563C064}"/>
          </ac:spMkLst>
        </pc:spChg>
        <pc:spChg chg="mod">
          <ac:chgData name="Brian Ruscher" userId="183d7664-2f91-481e-8d07-de5bd237b8ae" providerId="ADAL" clId="{7D3FB406-48AF-46E3-AA39-99F620F81ED7}" dt="2025-09-08T15:44:18.051" v="111"/>
          <ac:spMkLst>
            <pc:docMk/>
            <pc:sldMk cId="784690198" sldId="2134805970"/>
            <ac:spMk id="23" creationId="{5E1AAB2D-F8AF-D8AE-ACEA-4CC333939107}"/>
          </ac:spMkLst>
        </pc:spChg>
        <pc:spChg chg="mod">
          <ac:chgData name="Brian Ruscher" userId="183d7664-2f91-481e-8d07-de5bd237b8ae" providerId="ADAL" clId="{7D3FB406-48AF-46E3-AA39-99F620F81ED7}" dt="2025-09-08T15:44:18.051" v="111"/>
          <ac:spMkLst>
            <pc:docMk/>
            <pc:sldMk cId="784690198" sldId="2134805970"/>
            <ac:spMk id="24" creationId="{BCB7BF3F-6E13-02B3-A950-030CADF05749}"/>
          </ac:spMkLst>
        </pc:spChg>
        <pc:spChg chg="mod">
          <ac:chgData name="Brian Ruscher" userId="183d7664-2f91-481e-8d07-de5bd237b8ae" providerId="ADAL" clId="{7D3FB406-48AF-46E3-AA39-99F620F81ED7}" dt="2025-09-08T15:44:18.051" v="111"/>
          <ac:spMkLst>
            <pc:docMk/>
            <pc:sldMk cId="784690198" sldId="2134805970"/>
            <ac:spMk id="25" creationId="{704D4303-351F-195E-31DB-6D1DBE316CB6}"/>
          </ac:spMkLst>
        </pc:spChg>
        <pc:spChg chg="mod">
          <ac:chgData name="Brian Ruscher" userId="183d7664-2f91-481e-8d07-de5bd237b8ae" providerId="ADAL" clId="{7D3FB406-48AF-46E3-AA39-99F620F81ED7}" dt="2025-09-08T15:44:18.051" v="111"/>
          <ac:spMkLst>
            <pc:docMk/>
            <pc:sldMk cId="784690198" sldId="2134805970"/>
            <ac:spMk id="26" creationId="{AA342786-1C18-9DF2-CC72-294528D026A0}"/>
          </ac:spMkLst>
        </pc:spChg>
        <pc:grpChg chg="add mod">
          <ac:chgData name="Brian Ruscher" userId="183d7664-2f91-481e-8d07-de5bd237b8ae" providerId="ADAL" clId="{7D3FB406-48AF-46E3-AA39-99F620F81ED7}" dt="2025-09-08T15:44:19.863" v="112" actId="1076"/>
          <ac:grpSpMkLst>
            <pc:docMk/>
            <pc:sldMk cId="784690198" sldId="2134805970"/>
            <ac:grpSpMk id="22" creationId="{DF910C72-AAA4-83F2-FEEB-85E3E196F7CB}"/>
          </ac:grpSpMkLst>
        </pc:grpChg>
        <pc:grpChg chg="add mod">
          <ac:chgData name="Brian Ruscher" userId="183d7664-2f91-481e-8d07-de5bd237b8ae" providerId="ADAL" clId="{7D3FB406-48AF-46E3-AA39-99F620F81ED7}" dt="2025-09-08T15:45:06.176" v="124" actId="1076"/>
          <ac:grpSpMkLst>
            <pc:docMk/>
            <pc:sldMk cId="784690198" sldId="2134805970"/>
            <ac:grpSpMk id="27" creationId="{AAD65AB0-3B17-CFA5-3DE3-D766D536CE48}"/>
          </ac:grpSpMkLst>
        </pc:grpChg>
      </pc:sldChg>
      <pc:sldChg chg="modSp mod">
        <pc:chgData name="Brian Ruscher" userId="183d7664-2f91-481e-8d07-de5bd237b8ae" providerId="ADAL" clId="{7D3FB406-48AF-46E3-AA39-99F620F81ED7}" dt="2025-09-08T15:45:19.155" v="144" actId="20577"/>
        <pc:sldMkLst>
          <pc:docMk/>
          <pc:sldMk cId="2456568123" sldId="2134805971"/>
        </pc:sldMkLst>
        <pc:spChg chg="mod">
          <ac:chgData name="Brian Ruscher" userId="183d7664-2f91-481e-8d07-de5bd237b8ae" providerId="ADAL" clId="{7D3FB406-48AF-46E3-AA39-99F620F81ED7}" dt="2025-09-08T15:45:19.155" v="144" actId="20577"/>
          <ac:spMkLst>
            <pc:docMk/>
            <pc:sldMk cId="2456568123" sldId="2134805971"/>
            <ac:spMk id="3" creationId="{9B406368-9805-B93F-6D48-DA5D6FE20534}"/>
          </ac:spMkLst>
        </pc:spChg>
      </pc:sldChg>
      <pc:sldChg chg="addSp delSp modSp mod">
        <pc:chgData name="Brian Ruscher" userId="183d7664-2f91-481e-8d07-de5bd237b8ae" providerId="ADAL" clId="{7D3FB406-48AF-46E3-AA39-99F620F81ED7}" dt="2025-09-08T18:14:11.313" v="1858" actId="20577"/>
        <pc:sldMkLst>
          <pc:docMk/>
          <pc:sldMk cId="2266450575" sldId="2134805973"/>
        </pc:sldMkLst>
        <pc:spChg chg="mod">
          <ac:chgData name="Brian Ruscher" userId="183d7664-2f91-481e-8d07-de5bd237b8ae" providerId="ADAL" clId="{7D3FB406-48AF-46E3-AA39-99F620F81ED7}" dt="2025-09-08T18:14:11.313" v="1858" actId="20577"/>
          <ac:spMkLst>
            <pc:docMk/>
            <pc:sldMk cId="2266450575" sldId="2134805973"/>
            <ac:spMk id="3" creationId="{11DD74B4-7893-3A6E-B45C-FEF1EE1B64FE}"/>
          </ac:spMkLst>
        </pc:spChg>
        <pc:graphicFrameChg chg="mod">
          <ac:chgData name="Brian Ruscher" userId="183d7664-2f91-481e-8d07-de5bd237b8ae" providerId="ADAL" clId="{7D3FB406-48AF-46E3-AA39-99F620F81ED7}" dt="2025-09-08T16:04:37.165" v="389" actId="20577"/>
          <ac:graphicFrameMkLst>
            <pc:docMk/>
            <pc:sldMk cId="2266450575" sldId="2134805973"/>
            <ac:graphicFrameMk id="5" creationId="{F0FB78F1-5885-5132-A4C7-2E5039F29E83}"/>
          </ac:graphicFrameMkLst>
        </pc:graphicFrameChg>
      </pc:sldChg>
      <pc:sldChg chg="addSp delSp modSp new del mod modClrScheme chgLayout">
        <pc:chgData name="Brian Ruscher" userId="183d7664-2f91-481e-8d07-de5bd237b8ae" providerId="ADAL" clId="{7D3FB406-48AF-46E3-AA39-99F620F81ED7}" dt="2025-09-08T16:57:41.213" v="711" actId="47"/>
        <pc:sldMkLst>
          <pc:docMk/>
          <pc:sldMk cId="956845988" sldId="2134805974"/>
        </pc:sldMkLst>
      </pc:sldChg>
      <pc:sldChg chg="new del">
        <pc:chgData name="Brian Ruscher" userId="183d7664-2f91-481e-8d07-de5bd237b8ae" providerId="ADAL" clId="{7D3FB406-48AF-46E3-AA39-99F620F81ED7}" dt="2025-09-08T16:10:37.662" v="392" actId="47"/>
        <pc:sldMkLst>
          <pc:docMk/>
          <pc:sldMk cId="1829977753" sldId="2134805974"/>
        </pc:sldMkLst>
      </pc:sldChg>
      <pc:sldChg chg="addSp delSp modSp new mod modClrScheme chgLayout">
        <pc:chgData name="Brian Ruscher" userId="183d7664-2f91-481e-8d07-de5bd237b8ae" providerId="ADAL" clId="{7D3FB406-48AF-46E3-AA39-99F620F81ED7}" dt="2025-09-08T16:57:38.137" v="710" actId="20577"/>
        <pc:sldMkLst>
          <pc:docMk/>
          <pc:sldMk cId="4001103513" sldId="2134805975"/>
        </pc:sldMkLst>
        <pc:spChg chg="add mod">
          <ac:chgData name="Brian Ruscher" userId="183d7664-2f91-481e-8d07-de5bd237b8ae" providerId="ADAL" clId="{7D3FB406-48AF-46E3-AA39-99F620F81ED7}" dt="2025-09-08T16:57:38.137" v="710" actId="20577"/>
          <ac:spMkLst>
            <pc:docMk/>
            <pc:sldMk cId="4001103513" sldId="2134805975"/>
            <ac:spMk id="9" creationId="{8009CFC7-EC10-DA4A-6E92-B3694A01D2B2}"/>
          </ac:spMkLst>
        </pc:spChg>
        <pc:graphicFrameChg chg="add mod">
          <ac:chgData name="Brian Ruscher" userId="183d7664-2f91-481e-8d07-de5bd237b8ae" providerId="ADAL" clId="{7D3FB406-48AF-46E3-AA39-99F620F81ED7}" dt="2025-09-08T16:57:32.830" v="691" actId="26606"/>
          <ac:graphicFrameMkLst>
            <pc:docMk/>
            <pc:sldMk cId="4001103513" sldId="2134805975"/>
            <ac:graphicFrameMk id="5" creationId="{D21FCE54-E0FB-B62A-ED00-A9ED55EBC4B1}"/>
          </ac:graphicFrameMkLst>
        </pc:graphicFrameChg>
      </pc:sldChg>
      <pc:sldChg chg="addSp delSp modSp new mod">
        <pc:chgData name="Brian Ruscher" userId="183d7664-2f91-481e-8d07-de5bd237b8ae" providerId="ADAL" clId="{7D3FB406-48AF-46E3-AA39-99F620F81ED7}" dt="2025-09-08T17:09:12.689" v="816"/>
        <pc:sldMkLst>
          <pc:docMk/>
          <pc:sldMk cId="995655701" sldId="2134805976"/>
        </pc:sldMkLst>
        <pc:spChg chg="mod">
          <ac:chgData name="Brian Ruscher" userId="183d7664-2f91-481e-8d07-de5bd237b8ae" providerId="ADAL" clId="{7D3FB406-48AF-46E3-AA39-99F620F81ED7}" dt="2025-09-08T16:58:23.780" v="808" actId="26606"/>
          <ac:spMkLst>
            <pc:docMk/>
            <pc:sldMk cId="995655701" sldId="2134805976"/>
            <ac:spMk id="3" creationId="{6DD8F004-A3EF-9CBE-72BD-52F020848110}"/>
          </ac:spMkLst>
        </pc:spChg>
        <pc:graphicFrameChg chg="add mod modGraphic">
          <ac:chgData name="Brian Ruscher" userId="183d7664-2f91-481e-8d07-de5bd237b8ae" providerId="ADAL" clId="{7D3FB406-48AF-46E3-AA39-99F620F81ED7}" dt="2025-09-08T17:09:12.689" v="816"/>
          <ac:graphicFrameMkLst>
            <pc:docMk/>
            <pc:sldMk cId="995655701" sldId="2134805976"/>
            <ac:graphicFrameMk id="5" creationId="{F7119D65-1233-2827-BACD-44D03E5E38B5}"/>
          </ac:graphicFrameMkLst>
        </pc:graphicFrameChg>
      </pc:sldChg>
      <pc:sldChg chg="addSp delSp modSp new del mod modClrScheme chgLayout">
        <pc:chgData name="Brian Ruscher" userId="183d7664-2f91-481e-8d07-de5bd237b8ae" providerId="ADAL" clId="{7D3FB406-48AF-46E3-AA39-99F620F81ED7}" dt="2025-09-08T18:03:09.496" v="1770" actId="47"/>
        <pc:sldMkLst>
          <pc:docMk/>
          <pc:sldMk cId="2021192202" sldId="2134805977"/>
        </pc:sldMkLst>
      </pc:sldChg>
      <pc:sldChg chg="delSp modSp add mod modClrScheme chgLayout">
        <pc:chgData name="Brian Ruscher" userId="183d7664-2f91-481e-8d07-de5bd237b8ae" providerId="ADAL" clId="{7D3FB406-48AF-46E3-AA39-99F620F81ED7}" dt="2025-09-08T17:33:42.261" v="1326" actId="6549"/>
        <pc:sldMkLst>
          <pc:docMk/>
          <pc:sldMk cId="3852241830" sldId="2134805978"/>
        </pc:sldMkLst>
        <pc:spChg chg="mod ord">
          <ac:chgData name="Brian Ruscher" userId="183d7664-2f91-481e-8d07-de5bd237b8ae" providerId="ADAL" clId="{7D3FB406-48AF-46E3-AA39-99F620F81ED7}" dt="2025-09-08T17:25:59.513" v="880" actId="700"/>
          <ac:spMkLst>
            <pc:docMk/>
            <pc:sldMk cId="3852241830" sldId="2134805978"/>
            <ac:spMk id="16" creationId="{9AB0B8D2-5F29-F66D-56C9-CFFC10E14DA1}"/>
          </ac:spMkLst>
        </pc:spChg>
        <pc:spChg chg="mod ord">
          <ac:chgData name="Brian Ruscher" userId="183d7664-2f91-481e-8d07-de5bd237b8ae" providerId="ADAL" clId="{7D3FB406-48AF-46E3-AA39-99F620F81ED7}" dt="2025-09-08T17:33:42.261" v="1326" actId="6549"/>
          <ac:spMkLst>
            <pc:docMk/>
            <pc:sldMk cId="3852241830" sldId="2134805978"/>
            <ac:spMk id="17" creationId="{27AA0B28-BB73-9E13-30B5-7E6E01E7305A}"/>
          </ac:spMkLst>
        </pc:spChg>
      </pc:sldChg>
      <pc:sldChg chg="addSp delSp modSp new mod modClrScheme chgLayout">
        <pc:chgData name="Brian Ruscher" userId="183d7664-2f91-481e-8d07-de5bd237b8ae" providerId="ADAL" clId="{7D3FB406-48AF-46E3-AA39-99F620F81ED7}" dt="2025-09-08T18:03:39.729" v="1819" actId="20577"/>
        <pc:sldMkLst>
          <pc:docMk/>
          <pc:sldMk cId="390069244" sldId="2134805979"/>
        </pc:sldMkLst>
        <pc:spChg chg="mod">
          <ac:chgData name="Brian Ruscher" userId="183d7664-2f91-481e-8d07-de5bd237b8ae" providerId="ADAL" clId="{7D3FB406-48AF-46E3-AA39-99F620F81ED7}" dt="2025-09-08T17:44:59.128" v="1354" actId="26606"/>
          <ac:spMkLst>
            <pc:docMk/>
            <pc:sldMk cId="390069244" sldId="2134805979"/>
            <ac:spMk id="3" creationId="{BF2CE5AE-F29D-F644-F7E4-9D9A3CFFA571}"/>
          </ac:spMkLst>
        </pc:spChg>
        <pc:spChg chg="add mod">
          <ac:chgData name="Brian Ruscher" userId="183d7664-2f91-481e-8d07-de5bd237b8ae" providerId="ADAL" clId="{7D3FB406-48AF-46E3-AA39-99F620F81ED7}" dt="2025-09-08T18:03:39.729" v="1819" actId="20577"/>
          <ac:spMkLst>
            <pc:docMk/>
            <pc:sldMk cId="390069244" sldId="2134805979"/>
            <ac:spMk id="12" creationId="{EF1647F0-B37B-85F3-2624-DEF944ACDB68}"/>
          </ac:spMkLst>
        </pc:spChg>
        <pc:picChg chg="add mod">
          <ac:chgData name="Brian Ruscher" userId="183d7664-2f91-481e-8d07-de5bd237b8ae" providerId="ADAL" clId="{7D3FB406-48AF-46E3-AA39-99F620F81ED7}" dt="2025-09-08T17:45:23.190" v="1358" actId="732"/>
          <ac:picMkLst>
            <pc:docMk/>
            <pc:sldMk cId="390069244" sldId="2134805979"/>
            <ac:picMk id="7" creationId="{3A2AB019-AC00-A0E0-5062-6C5AC47FFF0E}"/>
          </ac:picMkLst>
        </pc:picChg>
      </pc:sldChg>
      <pc:sldChg chg="addSp delSp modSp new mod">
        <pc:chgData name="Brian Ruscher" userId="183d7664-2f91-481e-8d07-de5bd237b8ae" providerId="ADAL" clId="{7D3FB406-48AF-46E3-AA39-99F620F81ED7}" dt="2025-09-08T17:59:07.398" v="1769" actId="1076"/>
        <pc:sldMkLst>
          <pc:docMk/>
          <pc:sldMk cId="1886428828" sldId="2134805980"/>
        </pc:sldMkLst>
        <pc:spChg chg="mod">
          <ac:chgData name="Brian Ruscher" userId="183d7664-2f91-481e-8d07-de5bd237b8ae" providerId="ADAL" clId="{7D3FB406-48AF-46E3-AA39-99F620F81ED7}" dt="2025-09-08T17:57:30.723" v="1756" actId="20577"/>
          <ac:spMkLst>
            <pc:docMk/>
            <pc:sldMk cId="1886428828" sldId="2134805980"/>
            <ac:spMk id="2" creationId="{355C3530-BC2A-CE9E-1B54-9EC3305CB12C}"/>
          </ac:spMkLst>
        </pc:spChg>
        <pc:spChg chg="mod">
          <ac:chgData name="Brian Ruscher" userId="183d7664-2f91-481e-8d07-de5bd237b8ae" providerId="ADAL" clId="{7D3FB406-48AF-46E3-AA39-99F620F81ED7}" dt="2025-09-08T17:58:29.940" v="1763" actId="6549"/>
          <ac:spMkLst>
            <pc:docMk/>
            <pc:sldMk cId="1886428828" sldId="2134805980"/>
            <ac:spMk id="3" creationId="{1B95A80E-394D-3BEB-AA4C-FD5A2A5528E2}"/>
          </ac:spMkLst>
        </pc:spChg>
        <pc:picChg chg="add mod ord">
          <ac:chgData name="Brian Ruscher" userId="183d7664-2f91-481e-8d07-de5bd237b8ae" providerId="ADAL" clId="{7D3FB406-48AF-46E3-AA39-99F620F81ED7}" dt="2025-09-08T17:59:07.398" v="1769" actId="1076"/>
          <ac:picMkLst>
            <pc:docMk/>
            <pc:sldMk cId="1886428828" sldId="2134805980"/>
            <ac:picMk id="6" creationId="{651BEA26-17D3-FB3A-C61A-5FA572ADC780}"/>
          </ac:picMkLst>
        </pc:picChg>
      </pc:sldChg>
      <pc:sldChg chg="addSp delSp modSp new mod modClrScheme chgLayout">
        <pc:chgData name="Brian Ruscher" userId="183d7664-2f91-481e-8d07-de5bd237b8ae" providerId="ADAL" clId="{7D3FB406-48AF-46E3-AA39-99F620F81ED7}" dt="2025-09-08T20:38:28.186" v="2383" actId="20577"/>
        <pc:sldMkLst>
          <pc:docMk/>
          <pc:sldMk cId="2437184319" sldId="2134805981"/>
        </pc:sldMkLst>
        <pc:spChg chg="mod ord">
          <ac:chgData name="Brian Ruscher" userId="183d7664-2f91-481e-8d07-de5bd237b8ae" providerId="ADAL" clId="{7D3FB406-48AF-46E3-AA39-99F620F81ED7}" dt="2025-09-08T20:37:12.477" v="2345" actId="26606"/>
          <ac:spMkLst>
            <pc:docMk/>
            <pc:sldMk cId="2437184319" sldId="2134805981"/>
            <ac:spMk id="3" creationId="{A1D3CDCF-C198-0F95-911C-06D52FD7035E}"/>
          </ac:spMkLst>
        </pc:spChg>
        <pc:graphicFrameChg chg="add mod modGraphic">
          <ac:chgData name="Brian Ruscher" userId="183d7664-2f91-481e-8d07-de5bd237b8ae" providerId="ADAL" clId="{7D3FB406-48AF-46E3-AA39-99F620F81ED7}" dt="2025-09-08T20:38:28.186" v="2383" actId="20577"/>
          <ac:graphicFrameMkLst>
            <pc:docMk/>
            <pc:sldMk cId="2437184319" sldId="2134805981"/>
            <ac:graphicFrameMk id="5" creationId="{4E8F19DA-7759-5D23-B608-8C264FF79E92}"/>
          </ac:graphicFrameMkLst>
        </pc:graphicFrameChg>
      </pc:sldChg>
      <pc:sldChg chg="modSp add mod ord">
        <pc:chgData name="Brian Ruscher" userId="183d7664-2f91-481e-8d07-de5bd237b8ae" providerId="ADAL" clId="{7D3FB406-48AF-46E3-AA39-99F620F81ED7}" dt="2025-09-08T20:39:33.715" v="2401" actId="20577"/>
        <pc:sldMkLst>
          <pc:docMk/>
          <pc:sldMk cId="3191194388" sldId="2134805982"/>
        </pc:sldMkLst>
      </pc:sldChg>
      <pc:sldChg chg="modSp add mod ord">
        <pc:chgData name="Brian Ruscher" userId="183d7664-2f91-481e-8d07-de5bd237b8ae" providerId="ADAL" clId="{7D3FB406-48AF-46E3-AA39-99F620F81ED7}" dt="2025-09-08T20:42:10.050" v="2475" actId="20577"/>
        <pc:sldMkLst>
          <pc:docMk/>
          <pc:sldMk cId="1719201538" sldId="2134805983"/>
        </pc:sldMkLst>
      </pc:sldChg>
      <pc:sldChg chg="modSp add mod">
        <pc:chgData name="Brian Ruscher" userId="183d7664-2f91-481e-8d07-de5bd237b8ae" providerId="ADAL" clId="{7D3FB406-48AF-46E3-AA39-99F620F81ED7}" dt="2025-09-08T20:42:46.619" v="2520" actId="20577"/>
        <pc:sldMkLst>
          <pc:docMk/>
          <pc:sldMk cId="1948394312" sldId="2134805984"/>
        </pc:sldMkLst>
        <pc:spChg chg="mod">
          <ac:chgData name="Brian Ruscher" userId="183d7664-2f91-481e-8d07-de5bd237b8ae" providerId="ADAL" clId="{7D3FB406-48AF-46E3-AA39-99F620F81ED7}" dt="2025-09-08T20:42:46.619" v="2520" actId="20577"/>
          <ac:spMkLst>
            <pc:docMk/>
            <pc:sldMk cId="1948394312" sldId="2134805984"/>
            <ac:spMk id="2" creationId="{F42A8954-8F0D-4B95-6BF2-0B3B61CCBC5B}"/>
          </ac:spMkLst>
        </pc:spChg>
      </pc:sldChg>
      <pc:sldMasterChg chg="modSldLayout">
        <pc:chgData name="Brian Ruscher" userId="183d7664-2f91-481e-8d07-de5bd237b8ae" providerId="ADAL" clId="{7D3FB406-48AF-46E3-AA39-99F620F81ED7}" dt="2025-09-08T17:25:39.901" v="879" actId="14100"/>
        <pc:sldMasterMkLst>
          <pc:docMk/>
          <pc:sldMasterMk cId="0" sldId="2147483648"/>
        </pc:sldMasterMkLst>
        <pc:sldLayoutChg chg="addSp delSp modSp mod">
          <pc:chgData name="Brian Ruscher" userId="183d7664-2f91-481e-8d07-de5bd237b8ae" providerId="ADAL" clId="{7D3FB406-48AF-46E3-AA39-99F620F81ED7}" dt="2025-09-08T17:24:41.548" v="872" actId="478"/>
          <pc:sldLayoutMkLst>
            <pc:docMk/>
            <pc:sldMasterMk cId="0" sldId="2147483648"/>
            <pc:sldLayoutMk cId="1190792864" sldId="2147483885"/>
          </pc:sldLayoutMkLst>
          <pc:spChg chg="add del">
            <ac:chgData name="Brian Ruscher" userId="183d7664-2f91-481e-8d07-de5bd237b8ae" providerId="ADAL" clId="{7D3FB406-48AF-46E3-AA39-99F620F81ED7}" dt="2025-09-08T17:23:21.396" v="849" actId="478"/>
            <ac:spMkLst>
              <pc:docMk/>
              <pc:sldMasterMk cId="0" sldId="2147483648"/>
              <pc:sldLayoutMk cId="1190792864" sldId="2147483885"/>
              <ac:spMk id="4" creationId="{63584C58-BBBE-98D0-C187-79815F1495A4}"/>
            </ac:spMkLst>
          </pc:spChg>
          <pc:spChg chg="mod">
            <ac:chgData name="Brian Ruscher" userId="183d7664-2f91-481e-8d07-de5bd237b8ae" providerId="ADAL" clId="{7D3FB406-48AF-46E3-AA39-99F620F81ED7}" dt="2025-09-08T17:23:29.576" v="852" actId="14826"/>
            <ac:spMkLst>
              <pc:docMk/>
              <pc:sldMasterMk cId="0" sldId="2147483648"/>
              <pc:sldLayoutMk cId="1190792864" sldId="2147483885"/>
              <ac:spMk id="6" creationId="{5ADF7F79-1CF1-95EB-6F6A-EAB781956606}"/>
            </ac:spMkLst>
          </pc:spChg>
        </pc:sldLayoutChg>
        <pc:sldLayoutChg chg="modSp mod">
          <pc:chgData name="Brian Ruscher" userId="183d7664-2f91-481e-8d07-de5bd237b8ae" providerId="ADAL" clId="{7D3FB406-48AF-46E3-AA39-99F620F81ED7}" dt="2025-09-08T17:25:39.901" v="879" actId="14100"/>
          <pc:sldLayoutMkLst>
            <pc:docMk/>
            <pc:sldMasterMk cId="0" sldId="2147483648"/>
            <pc:sldLayoutMk cId="493418388" sldId="2147483886"/>
          </pc:sldLayoutMkLst>
          <pc:spChg chg="mod">
            <ac:chgData name="Brian Ruscher" userId="183d7664-2f91-481e-8d07-de5bd237b8ae" providerId="ADAL" clId="{7D3FB406-48AF-46E3-AA39-99F620F81ED7}" dt="2025-09-08T17:25:39.901" v="879" actId="14100"/>
            <ac:spMkLst>
              <pc:docMk/>
              <pc:sldMasterMk cId="0" sldId="2147483648"/>
              <pc:sldLayoutMk cId="493418388" sldId="2147483886"/>
              <ac:spMk id="2" creationId="{24E6A966-9260-9D9D-6152-E058759B3AAF}"/>
            </ac:spMkLst>
          </pc:spChg>
          <pc:picChg chg="mod">
            <ac:chgData name="Brian Ruscher" userId="183d7664-2f91-481e-8d07-de5bd237b8ae" providerId="ADAL" clId="{7D3FB406-48AF-46E3-AA39-99F620F81ED7}" dt="2025-09-08T17:25:36.527" v="878" actId="14100"/>
            <ac:picMkLst>
              <pc:docMk/>
              <pc:sldMasterMk cId="0" sldId="2147483648"/>
              <pc:sldLayoutMk cId="493418388" sldId="2147483886"/>
              <ac:picMk id="12" creationId="{815B825E-1664-C584-8730-04C5E9A14EDF}"/>
            </ac:picMkLst>
          </pc:picChg>
        </pc:sldLayoutChg>
      </pc:sldMasterChg>
    </pc:docChg>
  </pc:docChgLst>
  <pc:docChgLst>
    <pc:chgData name="Nathan George" userId="6d59545d-acc4-4c9e-86fd-e9a6621d084c" providerId="ADAL" clId="{59725458-73FF-4D52-966E-E50AB1698CDF}"/>
    <pc:docChg chg="undo custSel addSld delSld modSld sldOrd modSection">
      <pc:chgData name="Nathan George" userId="6d59545d-acc4-4c9e-86fd-e9a6621d084c" providerId="ADAL" clId="{59725458-73FF-4D52-966E-E50AB1698CDF}" dt="2025-09-09T21:23:38.051" v="1218" actId="478"/>
      <pc:docMkLst>
        <pc:docMk/>
      </pc:docMkLst>
      <pc:sldChg chg="addSp delSp modSp mod">
        <pc:chgData name="Nathan George" userId="6d59545d-acc4-4c9e-86fd-e9a6621d084c" providerId="ADAL" clId="{59725458-73FF-4D52-966E-E50AB1698CDF}" dt="2025-09-09T20:53:55.999" v="1047" actId="478"/>
        <pc:sldMkLst>
          <pc:docMk/>
          <pc:sldMk cId="2490800846" sldId="383"/>
        </pc:sldMkLst>
        <pc:spChg chg="del mod">
          <ac:chgData name="Nathan George" userId="6d59545d-acc4-4c9e-86fd-e9a6621d084c" providerId="ADAL" clId="{59725458-73FF-4D52-966E-E50AB1698CDF}" dt="2025-09-09T20:53:53.217" v="1046" actId="478"/>
          <ac:spMkLst>
            <pc:docMk/>
            <pc:sldMk cId="2490800846" sldId="383"/>
            <ac:spMk id="2" creationId="{A03403A7-C3BE-4666-547A-8C4098D56044}"/>
          </ac:spMkLst>
        </pc:spChg>
        <pc:spChg chg="add mod">
          <ac:chgData name="Nathan George" userId="6d59545d-acc4-4c9e-86fd-e9a6621d084c" providerId="ADAL" clId="{59725458-73FF-4D52-966E-E50AB1698CDF}" dt="2025-09-09T20:53:50.342" v="1045" actId="27636"/>
          <ac:spMkLst>
            <pc:docMk/>
            <pc:sldMk cId="2490800846" sldId="383"/>
            <ac:spMk id="4" creationId="{954ED55E-0926-599D-B089-5414E1C4740E}"/>
          </ac:spMkLst>
        </pc:spChg>
        <pc:spChg chg="add del mod">
          <ac:chgData name="Nathan George" userId="6d59545d-acc4-4c9e-86fd-e9a6621d084c" providerId="ADAL" clId="{59725458-73FF-4D52-966E-E50AB1698CDF}" dt="2025-09-09T20:53:55.999" v="1047" actId="478"/>
          <ac:spMkLst>
            <pc:docMk/>
            <pc:sldMk cId="2490800846" sldId="383"/>
            <ac:spMk id="8" creationId="{F2ED60D3-5132-EAC3-6454-D1AB9183E292}"/>
          </ac:spMkLst>
        </pc:spChg>
        <pc:picChg chg="del mod">
          <ac:chgData name="Nathan George" userId="6d59545d-acc4-4c9e-86fd-e9a6621d084c" providerId="ADAL" clId="{59725458-73FF-4D52-966E-E50AB1698CDF}" dt="2025-09-09T20:53:31.239" v="1041" actId="478"/>
          <ac:picMkLst>
            <pc:docMk/>
            <pc:sldMk cId="2490800846" sldId="383"/>
            <ac:picMk id="7" creationId="{DF2F2EF4-B8E9-1FAF-D0F9-89502588A38D}"/>
          </ac:picMkLst>
        </pc:picChg>
      </pc:sldChg>
      <pc:sldChg chg="addSp delSp modSp mod">
        <pc:chgData name="Nathan George" userId="6d59545d-acc4-4c9e-86fd-e9a6621d084c" providerId="ADAL" clId="{59725458-73FF-4D52-966E-E50AB1698CDF}" dt="2025-09-09T20:54:21.683" v="1065" actId="478"/>
        <pc:sldMkLst>
          <pc:docMk/>
          <pc:sldMk cId="1254979618" sldId="387"/>
        </pc:sldMkLst>
        <pc:spChg chg="del">
          <ac:chgData name="Nathan George" userId="6d59545d-acc4-4c9e-86fd-e9a6621d084c" providerId="ADAL" clId="{59725458-73FF-4D52-966E-E50AB1698CDF}" dt="2025-09-09T20:54:21.683" v="1065" actId="478"/>
          <ac:spMkLst>
            <pc:docMk/>
            <pc:sldMk cId="1254979618" sldId="387"/>
            <ac:spMk id="2" creationId="{54E660FE-A21C-2ABB-23C3-B2F814D3FA91}"/>
          </ac:spMkLst>
        </pc:spChg>
        <pc:spChg chg="mod">
          <ac:chgData name="Nathan George" userId="6d59545d-acc4-4c9e-86fd-e9a6621d084c" providerId="ADAL" clId="{59725458-73FF-4D52-966E-E50AB1698CDF}" dt="2025-09-09T20:54:17.529" v="1064" actId="20577"/>
          <ac:spMkLst>
            <pc:docMk/>
            <pc:sldMk cId="1254979618" sldId="387"/>
            <ac:spMk id="3" creationId="{8ADBFCFF-A068-393A-7C46-83AE7DE198F9}"/>
          </ac:spMkLst>
        </pc:spChg>
        <pc:spChg chg="add mod">
          <ac:chgData name="Nathan George" userId="6d59545d-acc4-4c9e-86fd-e9a6621d084c" providerId="ADAL" clId="{59725458-73FF-4D52-966E-E50AB1698CDF}" dt="2025-09-09T20:54:07.139" v="1049"/>
          <ac:spMkLst>
            <pc:docMk/>
            <pc:sldMk cId="1254979618" sldId="387"/>
            <ac:spMk id="5" creationId="{BECB6F4B-7930-1CB9-2BFB-6371AC34DABA}"/>
          </ac:spMkLst>
        </pc:spChg>
      </pc:sldChg>
      <pc:sldChg chg="modSp mod ord">
        <pc:chgData name="Nathan George" userId="6d59545d-acc4-4c9e-86fd-e9a6621d084c" providerId="ADAL" clId="{59725458-73FF-4D52-966E-E50AB1698CDF}" dt="2025-09-09T18:30:25.918" v="555"/>
        <pc:sldMkLst>
          <pc:docMk/>
          <pc:sldMk cId="1667239503" sldId="2134805933"/>
        </pc:sldMkLst>
        <pc:spChg chg="mod">
          <ac:chgData name="Nathan George" userId="6d59545d-acc4-4c9e-86fd-e9a6621d084c" providerId="ADAL" clId="{59725458-73FF-4D52-966E-E50AB1698CDF}" dt="2025-09-09T12:51:46.778" v="56" actId="20577"/>
          <ac:spMkLst>
            <pc:docMk/>
            <pc:sldMk cId="1667239503" sldId="2134805933"/>
            <ac:spMk id="5" creationId="{A67CA62B-7B9E-06F4-D925-7AD201BA159A}"/>
          </ac:spMkLst>
        </pc:spChg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4258741401" sldId="2134805946"/>
        </pc:sldMkLst>
      </pc:sldChg>
      <pc:sldChg chg="addSp delSp modSp mod ord">
        <pc:chgData name="Nathan George" userId="6d59545d-acc4-4c9e-86fd-e9a6621d084c" providerId="ADAL" clId="{59725458-73FF-4D52-966E-E50AB1698CDF}" dt="2025-09-09T21:12:34.805" v="1207" actId="478"/>
        <pc:sldMkLst>
          <pc:docMk/>
          <pc:sldMk cId="3016500350" sldId="2134805947"/>
        </pc:sldMkLst>
        <pc:spChg chg="add mod">
          <ac:chgData name="Nathan George" userId="6d59545d-acc4-4c9e-86fd-e9a6621d084c" providerId="ADAL" clId="{59725458-73FF-4D52-966E-E50AB1698CDF}" dt="2025-09-09T20:57:20.534" v="1133" actId="14100"/>
          <ac:spMkLst>
            <pc:docMk/>
            <pc:sldMk cId="3016500350" sldId="2134805947"/>
            <ac:spMk id="2" creationId="{FE3498D7-511B-F8D0-9F2F-2D3A2A9F5AE4}"/>
          </ac:spMkLst>
        </pc:spChg>
        <pc:spChg chg="add mod">
          <ac:chgData name="Nathan George" userId="6d59545d-acc4-4c9e-86fd-e9a6621d084c" providerId="ADAL" clId="{59725458-73FF-4D52-966E-E50AB1698CDF}" dt="2025-09-09T21:12:32.626" v="1206" actId="1076"/>
          <ac:spMkLst>
            <pc:docMk/>
            <pc:sldMk cId="3016500350" sldId="2134805947"/>
            <ac:spMk id="4" creationId="{2CBF0138-B39C-F8E4-3780-1192271821E0}"/>
          </ac:spMkLst>
        </pc:spChg>
        <pc:spChg chg="del mod">
          <ac:chgData name="Nathan George" userId="6d59545d-acc4-4c9e-86fd-e9a6621d084c" providerId="ADAL" clId="{59725458-73FF-4D52-966E-E50AB1698CDF}" dt="2025-09-09T20:56:48.640" v="1087" actId="478"/>
          <ac:spMkLst>
            <pc:docMk/>
            <pc:sldMk cId="3016500350" sldId="2134805947"/>
            <ac:spMk id="6" creationId="{FC9B42F7-A8F5-19B8-71DB-0F73B2912819}"/>
          </ac:spMkLst>
        </pc:spChg>
        <pc:spChg chg="mod">
          <ac:chgData name="Nathan George" userId="6d59545d-acc4-4c9e-86fd-e9a6621d084c" providerId="ADAL" clId="{59725458-73FF-4D52-966E-E50AB1698CDF}" dt="2025-09-09T21:12:32.077" v="1205" actId="1076"/>
          <ac:spMkLst>
            <pc:docMk/>
            <pc:sldMk cId="3016500350" sldId="2134805947"/>
            <ac:spMk id="7" creationId="{6224D277-8C52-8B0D-41E5-3A53E39CC7B6}"/>
          </ac:spMkLst>
        </pc:spChg>
        <pc:spChg chg="add del mod">
          <ac:chgData name="Nathan George" userId="6d59545d-acc4-4c9e-86fd-e9a6621d084c" providerId="ADAL" clId="{59725458-73FF-4D52-966E-E50AB1698CDF}" dt="2025-09-09T20:56:54.342" v="1088" actId="478"/>
          <ac:spMkLst>
            <pc:docMk/>
            <pc:sldMk cId="3016500350" sldId="2134805947"/>
            <ac:spMk id="9" creationId="{12996815-7EB1-549C-07BA-C96537A1185E}"/>
          </ac:spMkLst>
        </pc:spChg>
        <pc:spChg chg="add del mod">
          <ac:chgData name="Nathan George" userId="6d59545d-acc4-4c9e-86fd-e9a6621d084c" providerId="ADAL" clId="{59725458-73FF-4D52-966E-E50AB1698CDF}" dt="2025-09-09T20:57:27.049" v="1135" actId="478"/>
          <ac:spMkLst>
            <pc:docMk/>
            <pc:sldMk cId="3016500350" sldId="2134805947"/>
            <ac:spMk id="11" creationId="{E7E4D6BA-53FD-12B2-7599-69CCDDD0940F}"/>
          </ac:spMkLst>
        </pc:spChg>
        <pc:spChg chg="del mod">
          <ac:chgData name="Nathan George" userId="6d59545d-acc4-4c9e-86fd-e9a6621d084c" providerId="ADAL" clId="{59725458-73FF-4D52-966E-E50AB1698CDF}" dt="2025-09-09T20:57:23.572" v="1134" actId="478"/>
          <ac:spMkLst>
            <pc:docMk/>
            <pc:sldMk cId="3016500350" sldId="2134805947"/>
            <ac:spMk id="14" creationId="{5A9AA5D3-EBDC-6DCA-F29B-CAD57435A961}"/>
          </ac:spMkLst>
        </pc:spChg>
        <pc:picChg chg="mod">
          <ac:chgData name="Nathan George" userId="6d59545d-acc4-4c9e-86fd-e9a6621d084c" providerId="ADAL" clId="{59725458-73FF-4D52-966E-E50AB1698CDF}" dt="2025-09-09T21:12:32.626" v="1206" actId="1076"/>
          <ac:picMkLst>
            <pc:docMk/>
            <pc:sldMk cId="3016500350" sldId="2134805947"/>
            <ac:picMk id="3" creationId="{53E6C2ED-60FF-6345-4C20-89FCEE60DFFC}"/>
          </ac:picMkLst>
        </pc:picChg>
        <pc:picChg chg="mod">
          <ac:chgData name="Nathan George" userId="6d59545d-acc4-4c9e-86fd-e9a6621d084c" providerId="ADAL" clId="{59725458-73FF-4D52-966E-E50AB1698CDF}" dt="2025-09-09T21:12:32.077" v="1205" actId="1076"/>
          <ac:picMkLst>
            <pc:docMk/>
            <pc:sldMk cId="3016500350" sldId="2134805947"/>
            <ac:picMk id="5" creationId="{3D014E2F-4AF3-1DE0-2412-A924D8036E3C}"/>
          </ac:picMkLst>
        </pc:picChg>
        <pc:picChg chg="mod">
          <ac:chgData name="Nathan George" userId="6d59545d-acc4-4c9e-86fd-e9a6621d084c" providerId="ADAL" clId="{59725458-73FF-4D52-966E-E50AB1698CDF}" dt="2025-09-09T21:12:32.077" v="1205" actId="1076"/>
          <ac:picMkLst>
            <pc:docMk/>
            <pc:sldMk cId="3016500350" sldId="2134805947"/>
            <ac:picMk id="10" creationId="{67107ADE-28F2-1065-354F-14C18A190E21}"/>
          </ac:picMkLst>
        </pc:picChg>
        <pc:picChg chg="mod">
          <ac:chgData name="Nathan George" userId="6d59545d-acc4-4c9e-86fd-e9a6621d084c" providerId="ADAL" clId="{59725458-73FF-4D52-966E-E50AB1698CDF}" dt="2025-09-09T21:12:32.626" v="1206" actId="1076"/>
          <ac:picMkLst>
            <pc:docMk/>
            <pc:sldMk cId="3016500350" sldId="2134805947"/>
            <ac:picMk id="12" creationId="{9DC3CEEE-63B1-F0D5-D9C4-B577994B62AA}"/>
          </ac:picMkLst>
        </pc:picChg>
        <pc:picChg chg="add del mod modCrop">
          <ac:chgData name="Nathan George" userId="6d59545d-acc4-4c9e-86fd-e9a6621d084c" providerId="ADAL" clId="{59725458-73FF-4D52-966E-E50AB1698CDF}" dt="2025-09-09T21:12:34.805" v="1207" actId="478"/>
          <ac:picMkLst>
            <pc:docMk/>
            <pc:sldMk cId="3016500350" sldId="2134805947"/>
            <ac:picMk id="13" creationId="{18EC6AD8-9FF3-8FC1-D0F6-B1B55A0E348B}"/>
          </ac:picMkLst>
        </pc:picChg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1439057710" sldId="2134805948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3531311892" sldId="2134805950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1346072804" sldId="2134805952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1033167989" sldId="2134805955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677057533" sldId="2134805956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310485844" sldId="2134805957"/>
        </pc:sldMkLst>
      </pc:sldChg>
      <pc:sldChg chg="addSp delSp modSp mod ord">
        <pc:chgData name="Nathan George" userId="6d59545d-acc4-4c9e-86fd-e9a6621d084c" providerId="ADAL" clId="{59725458-73FF-4D52-966E-E50AB1698CDF}" dt="2025-09-09T20:52:46.753" v="1040" actId="20577"/>
        <pc:sldMkLst>
          <pc:docMk/>
          <pc:sldMk cId="623421374" sldId="2134805958"/>
        </pc:sldMkLst>
        <pc:spChg chg="add mod">
          <ac:chgData name="Nathan George" userId="6d59545d-acc4-4c9e-86fd-e9a6621d084c" providerId="ADAL" clId="{59725458-73FF-4D52-966E-E50AB1698CDF}" dt="2025-09-09T20:52:46.753" v="1040" actId="20577"/>
          <ac:spMkLst>
            <pc:docMk/>
            <pc:sldMk cId="623421374" sldId="2134805958"/>
            <ac:spMk id="2" creationId="{3C64B6B2-72FA-D248-76DD-24B164C51D58}"/>
          </ac:spMkLst>
        </pc:spChg>
        <pc:spChg chg="add del mod">
          <ac:chgData name="Nathan George" userId="6d59545d-acc4-4c9e-86fd-e9a6621d084c" providerId="ADAL" clId="{59725458-73FF-4D52-966E-E50AB1698CDF}" dt="2025-09-09T20:32:10.146" v="854" actId="478"/>
          <ac:spMkLst>
            <pc:docMk/>
            <pc:sldMk cId="623421374" sldId="2134805958"/>
            <ac:spMk id="3" creationId="{8CA97DFA-26E9-1AE5-2CE4-F2C8C95E4B4E}"/>
          </ac:spMkLst>
        </pc:spChg>
        <pc:spChg chg="del mod">
          <ac:chgData name="Nathan George" userId="6d59545d-acc4-4c9e-86fd-e9a6621d084c" providerId="ADAL" clId="{59725458-73FF-4D52-966E-E50AB1698CDF}" dt="2025-09-09T20:31:51.073" v="850" actId="478"/>
          <ac:spMkLst>
            <pc:docMk/>
            <pc:sldMk cId="623421374" sldId="2134805958"/>
            <ac:spMk id="7" creationId="{8BEB282D-7116-633C-ECE0-01DACA902CC8}"/>
          </ac:spMkLst>
        </pc:spChg>
        <pc:spChg chg="mod">
          <ac:chgData name="Nathan George" userId="6d59545d-acc4-4c9e-86fd-e9a6621d084c" providerId="ADAL" clId="{59725458-73FF-4D52-966E-E50AB1698CDF}" dt="2025-09-09T20:14:57.158" v="697" actId="14100"/>
          <ac:spMkLst>
            <pc:docMk/>
            <pc:sldMk cId="623421374" sldId="2134805958"/>
            <ac:spMk id="8" creationId="{AE31EBA1-B670-AECB-526D-BE7176A2EBAE}"/>
          </ac:spMkLst>
        </pc:spChg>
        <pc:picChg chg="mod">
          <ac:chgData name="Nathan George" userId="6d59545d-acc4-4c9e-86fd-e9a6621d084c" providerId="ADAL" clId="{59725458-73FF-4D52-966E-E50AB1698CDF}" dt="2025-09-09T20:14:51.813" v="696" actId="1076"/>
          <ac:picMkLst>
            <pc:docMk/>
            <pc:sldMk cId="623421374" sldId="2134805958"/>
            <ac:picMk id="11" creationId="{4520E615-D3AD-393D-14F6-02C9C4465144}"/>
          </ac:picMkLst>
        </pc:picChg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1521360794" sldId="2134805960"/>
        </pc:sldMkLst>
      </pc:sldChg>
      <pc:sldChg chg="addSp delSp modSp mod ord">
        <pc:chgData name="Nathan George" userId="6d59545d-acc4-4c9e-86fd-e9a6621d084c" providerId="ADAL" clId="{59725458-73FF-4D52-966E-E50AB1698CDF}" dt="2025-09-09T20:37:01.204" v="981" actId="6549"/>
        <pc:sldMkLst>
          <pc:docMk/>
          <pc:sldMk cId="2899584129" sldId="2134805961"/>
        </pc:sldMkLst>
        <pc:spChg chg="mod">
          <ac:chgData name="Nathan George" userId="6d59545d-acc4-4c9e-86fd-e9a6621d084c" providerId="ADAL" clId="{59725458-73FF-4D52-966E-E50AB1698CDF}" dt="2025-09-09T20:34:39.777" v="949" actId="6549"/>
          <ac:spMkLst>
            <pc:docMk/>
            <pc:sldMk cId="2899584129" sldId="2134805961"/>
            <ac:spMk id="2" creationId="{7EFA08E3-0915-149F-D791-5837528DA1D7}"/>
          </ac:spMkLst>
        </pc:spChg>
        <pc:spChg chg="del mod">
          <ac:chgData name="Nathan George" userId="6d59545d-acc4-4c9e-86fd-e9a6621d084c" providerId="ADAL" clId="{59725458-73FF-4D52-966E-E50AB1698CDF}" dt="2025-09-09T20:32:48.491" v="925" actId="478"/>
          <ac:spMkLst>
            <pc:docMk/>
            <pc:sldMk cId="2899584129" sldId="2134805961"/>
            <ac:spMk id="3" creationId="{62C619A2-432A-3DAB-F509-744C848492FB}"/>
          </ac:spMkLst>
        </pc:spChg>
        <pc:spChg chg="add mod">
          <ac:chgData name="Nathan George" userId="6d59545d-acc4-4c9e-86fd-e9a6621d084c" providerId="ADAL" clId="{59725458-73FF-4D52-966E-E50AB1698CDF}" dt="2025-09-09T20:37:01.204" v="981" actId="6549"/>
          <ac:spMkLst>
            <pc:docMk/>
            <pc:sldMk cId="2899584129" sldId="2134805961"/>
            <ac:spMk id="4" creationId="{5B0081A6-7B25-342E-6A08-D36CA5438C1D}"/>
          </ac:spMkLst>
        </pc:spChg>
        <pc:spChg chg="add del mod">
          <ac:chgData name="Nathan George" userId="6d59545d-acc4-4c9e-86fd-e9a6621d084c" providerId="ADAL" clId="{59725458-73FF-4D52-966E-E50AB1698CDF}" dt="2025-09-09T20:32:54.414" v="927" actId="478"/>
          <ac:spMkLst>
            <pc:docMk/>
            <pc:sldMk cId="2899584129" sldId="2134805961"/>
            <ac:spMk id="5" creationId="{E3057822-849A-C735-E088-7151380B09CA}"/>
          </ac:spMkLst>
        </pc:spChg>
        <pc:spChg chg="add mod">
          <ac:chgData name="Nathan George" userId="6d59545d-acc4-4c9e-86fd-e9a6621d084c" providerId="ADAL" clId="{59725458-73FF-4D52-966E-E50AB1698CDF}" dt="2025-09-09T20:35:45.898" v="973" actId="1076"/>
          <ac:spMkLst>
            <pc:docMk/>
            <pc:sldMk cId="2899584129" sldId="2134805961"/>
            <ac:spMk id="6" creationId="{A2B000D9-3BCA-5F2F-92AF-C0A08A31C5D5}"/>
          </ac:spMkLst>
        </pc:spChg>
        <pc:spChg chg="add mod">
          <ac:chgData name="Nathan George" userId="6d59545d-acc4-4c9e-86fd-e9a6621d084c" providerId="ADAL" clId="{59725458-73FF-4D52-966E-E50AB1698CDF}" dt="2025-09-09T20:36:09.218" v="978" actId="1076"/>
          <ac:spMkLst>
            <pc:docMk/>
            <pc:sldMk cId="2899584129" sldId="2134805961"/>
            <ac:spMk id="9" creationId="{E7819092-A5C2-9CAC-9A9C-874DEB8E6788}"/>
          </ac:spMkLst>
        </pc:spChg>
        <pc:spChg chg="mod">
          <ac:chgData name="Nathan George" userId="6d59545d-acc4-4c9e-86fd-e9a6621d084c" providerId="ADAL" clId="{59725458-73FF-4D52-966E-E50AB1698CDF}" dt="2025-09-09T20:36:56.212" v="980" actId="1076"/>
          <ac:spMkLst>
            <pc:docMk/>
            <pc:sldMk cId="2899584129" sldId="2134805961"/>
            <ac:spMk id="10" creationId="{2283433A-660C-EDB1-A609-FD739080C6CF}"/>
          </ac:spMkLst>
        </pc:spChg>
        <pc:picChg chg="add mod">
          <ac:chgData name="Nathan George" userId="6d59545d-acc4-4c9e-86fd-e9a6621d084c" providerId="ADAL" clId="{59725458-73FF-4D52-966E-E50AB1698CDF}" dt="2025-09-09T20:35:54.717" v="975" actId="14100"/>
          <ac:picMkLst>
            <pc:docMk/>
            <pc:sldMk cId="2899584129" sldId="2134805961"/>
            <ac:picMk id="7" creationId="{3A240FCB-4065-7473-8DF0-4DB6E352E0C0}"/>
          </ac:picMkLst>
        </pc:picChg>
        <pc:picChg chg="mod">
          <ac:chgData name="Nathan George" userId="6d59545d-acc4-4c9e-86fd-e9a6621d084c" providerId="ADAL" clId="{59725458-73FF-4D52-966E-E50AB1698CDF}" dt="2025-09-09T20:34:39.310" v="948" actId="1076"/>
          <ac:picMkLst>
            <pc:docMk/>
            <pc:sldMk cId="2899584129" sldId="2134805961"/>
            <ac:picMk id="8" creationId="{A06FCE84-59DD-8508-F2F8-A992A4E1BB70}"/>
          </ac:picMkLst>
        </pc:picChg>
        <pc:picChg chg="add mod">
          <ac:chgData name="Nathan George" userId="6d59545d-acc4-4c9e-86fd-e9a6621d084c" providerId="ADAL" clId="{59725458-73FF-4D52-966E-E50AB1698CDF}" dt="2025-09-09T20:35:59.020" v="976" actId="1076"/>
          <ac:picMkLst>
            <pc:docMk/>
            <pc:sldMk cId="2899584129" sldId="2134805961"/>
            <ac:picMk id="11" creationId="{AAB278D7-8AC8-EF22-0FE4-AA3FA6315A27}"/>
          </ac:picMkLst>
        </pc:picChg>
        <pc:picChg chg="mod">
          <ac:chgData name="Nathan George" userId="6d59545d-acc4-4c9e-86fd-e9a6621d084c" providerId="ADAL" clId="{59725458-73FF-4D52-966E-E50AB1698CDF}" dt="2025-09-09T20:34:39.310" v="948" actId="1076"/>
          <ac:picMkLst>
            <pc:docMk/>
            <pc:sldMk cId="2899584129" sldId="2134805961"/>
            <ac:picMk id="12" creationId="{03DC6BBD-CAE9-4D1A-EAE4-2AA71A59437B}"/>
          </ac:picMkLst>
        </pc:picChg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2442644617" sldId="2134805962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4034448468" sldId="2134805963"/>
        </pc:sldMkLst>
      </pc:sldChg>
      <pc:sldChg chg="del ord">
        <pc:chgData name="Nathan George" userId="6d59545d-acc4-4c9e-86fd-e9a6621d084c" providerId="ADAL" clId="{59725458-73FF-4D52-966E-E50AB1698CDF}" dt="2025-09-09T21:23:07.211" v="1208" actId="47"/>
        <pc:sldMkLst>
          <pc:docMk/>
          <pc:sldMk cId="2195911949" sldId="2134805964"/>
        </pc:sldMkLst>
      </pc:sldChg>
      <pc:sldChg chg="modSp add mod ord">
        <pc:chgData name="Nathan George" userId="6d59545d-acc4-4c9e-86fd-e9a6621d084c" providerId="ADAL" clId="{59725458-73FF-4D52-966E-E50AB1698CDF}" dt="2025-09-09T12:51:10.355" v="32" actId="20578"/>
        <pc:sldMkLst>
          <pc:docMk/>
          <pc:sldMk cId="2055507996" sldId="2134805985"/>
        </pc:sldMkLst>
        <pc:spChg chg="mod">
          <ac:chgData name="Nathan George" userId="6d59545d-acc4-4c9e-86fd-e9a6621d084c" providerId="ADAL" clId="{59725458-73FF-4D52-966E-E50AB1698CDF}" dt="2025-09-09T12:50:47.705" v="31" actId="20577"/>
          <ac:spMkLst>
            <pc:docMk/>
            <pc:sldMk cId="2055507996" sldId="2134805985"/>
            <ac:spMk id="2" creationId="{CA9A7C04-10EA-1D9D-0F8C-E635A7D26D38}"/>
          </ac:spMkLst>
        </pc:spChg>
      </pc:sldChg>
      <pc:sldChg chg="modSp add mod">
        <pc:chgData name="Nathan George" userId="6d59545d-acc4-4c9e-86fd-e9a6621d084c" providerId="ADAL" clId="{59725458-73FF-4D52-966E-E50AB1698CDF}" dt="2025-09-09T17:41:48.386" v="117" actId="6549"/>
        <pc:sldMkLst>
          <pc:docMk/>
          <pc:sldMk cId="3166517569" sldId="2134805986"/>
        </pc:sldMkLst>
        <pc:spChg chg="mod">
          <ac:chgData name="Nathan George" userId="6d59545d-acc4-4c9e-86fd-e9a6621d084c" providerId="ADAL" clId="{59725458-73FF-4D52-966E-E50AB1698CDF}" dt="2025-09-09T17:41:48.386" v="117" actId="6549"/>
          <ac:spMkLst>
            <pc:docMk/>
            <pc:sldMk cId="3166517569" sldId="2134805986"/>
            <ac:spMk id="5" creationId="{EAB1D893-58FC-FF6F-074B-95EE275FEFB5}"/>
          </ac:spMkLst>
        </pc:spChg>
      </pc:sldChg>
      <pc:sldChg chg="addSp delSp modSp new mod modClrScheme chgLayout">
        <pc:chgData name="Nathan George" userId="6d59545d-acc4-4c9e-86fd-e9a6621d084c" providerId="ADAL" clId="{59725458-73FF-4D52-966E-E50AB1698CDF}" dt="2025-09-09T20:59:14.291" v="1167" actId="20577"/>
        <pc:sldMkLst>
          <pc:docMk/>
          <pc:sldMk cId="1734602961" sldId="2134805988"/>
        </pc:sldMkLst>
        <pc:spChg chg="del mod ord">
          <ac:chgData name="Nathan George" userId="6d59545d-acc4-4c9e-86fd-e9a6621d084c" providerId="ADAL" clId="{59725458-73FF-4D52-966E-E50AB1698CDF}" dt="2025-09-09T17:37:27.243" v="58" actId="700"/>
          <ac:spMkLst>
            <pc:docMk/>
            <pc:sldMk cId="1734602961" sldId="2134805988"/>
            <ac:spMk id="2" creationId="{2AA75E7A-8BB9-1D65-F6D7-4951A07EE51A}"/>
          </ac:spMkLst>
        </pc:spChg>
        <pc:spChg chg="del">
          <ac:chgData name="Nathan George" userId="6d59545d-acc4-4c9e-86fd-e9a6621d084c" providerId="ADAL" clId="{59725458-73FF-4D52-966E-E50AB1698CDF}" dt="2025-09-09T17:37:27.243" v="58" actId="700"/>
          <ac:spMkLst>
            <pc:docMk/>
            <pc:sldMk cId="1734602961" sldId="2134805988"/>
            <ac:spMk id="3" creationId="{E9521C36-2B2B-DE35-7B86-5F655E1DF66E}"/>
          </ac:spMkLst>
        </pc:spChg>
        <pc:spChg chg="add del mod ord">
          <ac:chgData name="Nathan George" userId="6d59545d-acc4-4c9e-86fd-e9a6621d084c" providerId="ADAL" clId="{59725458-73FF-4D52-966E-E50AB1698CDF}" dt="2025-09-09T17:37:53.385" v="59" actId="931"/>
          <ac:spMkLst>
            <pc:docMk/>
            <pc:sldMk cId="1734602961" sldId="2134805988"/>
            <ac:spMk id="4" creationId="{E06669B4-D19A-4771-7737-34DC7FC38AE1}"/>
          </ac:spMkLst>
        </pc:spChg>
        <pc:spChg chg="add del mod ord">
          <ac:chgData name="Nathan George" userId="6d59545d-acc4-4c9e-86fd-e9a6621d084c" providerId="ADAL" clId="{59725458-73FF-4D52-966E-E50AB1698CDF}" dt="2025-09-09T17:38:42.007" v="69" actId="700"/>
          <ac:spMkLst>
            <pc:docMk/>
            <pc:sldMk cId="1734602961" sldId="2134805988"/>
            <ac:spMk id="7" creationId="{080A732C-EDB9-15FC-0E35-EBF592B027C7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0" creationId="{8ED38051-708D-EB22-F692-4BB4D1BBF265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1" creationId="{72D68145-2FFA-0448-5B9F-A3FFC152DD07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2" creationId="{CC25519A-BC36-BE39-61C8-F78CE016FE74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3" creationId="{196876FF-AFE0-A202-76FD-9160A129EEFE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4" creationId="{75AC0CE6-3075-43FB-0890-95553CDC663B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5" creationId="{E28105A2-9DEC-5E33-9AC6-25512031491D}"/>
          </ac:spMkLst>
        </pc:spChg>
        <pc:spChg chg="add del mod ord">
          <ac:chgData name="Nathan George" userId="6d59545d-acc4-4c9e-86fd-e9a6621d084c" providerId="ADAL" clId="{59725458-73FF-4D52-966E-E50AB1698CDF}" dt="2025-09-09T17:39:19.122" v="80" actId="700"/>
          <ac:spMkLst>
            <pc:docMk/>
            <pc:sldMk cId="1734602961" sldId="2134805988"/>
            <ac:spMk id="16" creationId="{356C1D4F-22F5-D4FC-A12E-92B851DBE8F4}"/>
          </ac:spMkLst>
        </pc:spChg>
        <pc:spChg chg="add del mod ord">
          <ac:chgData name="Nathan George" userId="6d59545d-acc4-4c9e-86fd-e9a6621d084c" providerId="ADAL" clId="{59725458-73FF-4D52-966E-E50AB1698CDF}" dt="2025-09-09T17:39:41.854" v="87" actId="478"/>
          <ac:spMkLst>
            <pc:docMk/>
            <pc:sldMk cId="1734602961" sldId="2134805988"/>
            <ac:spMk id="21" creationId="{E70FDB46-2CC8-4042-A358-9128C25D9E52}"/>
          </ac:spMkLst>
        </pc:spChg>
        <pc:spChg chg="add mod">
          <ac:chgData name="Nathan George" userId="6d59545d-acc4-4c9e-86fd-e9a6621d084c" providerId="ADAL" clId="{59725458-73FF-4D52-966E-E50AB1698CDF}" dt="2025-09-09T20:59:14.291" v="1167" actId="20577"/>
          <ac:spMkLst>
            <pc:docMk/>
            <pc:sldMk cId="1734602961" sldId="2134805988"/>
            <ac:spMk id="26" creationId="{F65C4AA8-D289-156C-471A-213C24EE476B}"/>
          </ac:spMkLst>
        </pc:spChg>
        <pc:picChg chg="add del mod">
          <ac:chgData name="Nathan George" userId="6d59545d-acc4-4c9e-86fd-e9a6621d084c" providerId="ADAL" clId="{59725458-73FF-4D52-966E-E50AB1698CDF}" dt="2025-09-09T17:38:10.349" v="63" actId="478"/>
          <ac:picMkLst>
            <pc:docMk/>
            <pc:sldMk cId="1734602961" sldId="2134805988"/>
            <ac:picMk id="6" creationId="{BB5015D3-2705-6959-1FBC-837D368AA310}"/>
          </ac:picMkLst>
        </pc:picChg>
        <pc:picChg chg="add mod">
          <ac:chgData name="Nathan George" userId="6d59545d-acc4-4c9e-86fd-e9a6621d084c" providerId="ADAL" clId="{59725458-73FF-4D52-966E-E50AB1698CDF}" dt="2025-09-09T17:38:36.311" v="68" actId="931"/>
          <ac:picMkLst>
            <pc:docMk/>
            <pc:sldMk cId="1734602961" sldId="2134805988"/>
            <ac:picMk id="9" creationId="{795F02EE-0F72-AE83-2DC4-C9BE41957B5E}"/>
          </ac:picMkLst>
        </pc:picChg>
        <pc:picChg chg="add mod ord">
          <ac:chgData name="Nathan George" userId="6d59545d-acc4-4c9e-86fd-e9a6621d084c" providerId="ADAL" clId="{59725458-73FF-4D52-966E-E50AB1698CDF}" dt="2025-09-09T17:39:07.357" v="79" actId="931"/>
          <ac:picMkLst>
            <pc:docMk/>
            <pc:sldMk cId="1734602961" sldId="2134805988"/>
            <ac:picMk id="18" creationId="{A48DBAA9-F67E-E99B-AE7B-77EE1F48407B}"/>
          </ac:picMkLst>
        </pc:picChg>
        <pc:picChg chg="add mod ord">
          <ac:chgData name="Nathan George" userId="6d59545d-acc4-4c9e-86fd-e9a6621d084c" providerId="ADAL" clId="{59725458-73FF-4D52-966E-E50AB1698CDF}" dt="2025-09-09T17:39:07.357" v="79" actId="931"/>
          <ac:picMkLst>
            <pc:docMk/>
            <pc:sldMk cId="1734602961" sldId="2134805988"/>
            <ac:picMk id="20" creationId="{52BB7017-1645-D43D-BE14-77DF22223660}"/>
          </ac:picMkLst>
        </pc:picChg>
        <pc:picChg chg="add mod">
          <ac:chgData name="Nathan George" userId="6d59545d-acc4-4c9e-86fd-e9a6621d084c" providerId="ADAL" clId="{59725458-73FF-4D52-966E-E50AB1698CDF}" dt="2025-09-09T17:45:10.797" v="263" actId="1076"/>
          <ac:picMkLst>
            <pc:docMk/>
            <pc:sldMk cId="1734602961" sldId="2134805988"/>
            <ac:picMk id="23" creationId="{34B32F94-052D-EBEF-BFCA-EBCD896430AF}"/>
          </ac:picMkLst>
        </pc:picChg>
        <pc:picChg chg="add mod">
          <ac:chgData name="Nathan George" userId="6d59545d-acc4-4c9e-86fd-e9a6621d084c" providerId="ADAL" clId="{59725458-73FF-4D52-966E-E50AB1698CDF}" dt="2025-09-09T17:45:12.749" v="264" actId="1076"/>
          <ac:picMkLst>
            <pc:docMk/>
            <pc:sldMk cId="1734602961" sldId="2134805988"/>
            <ac:picMk id="25" creationId="{D5CD1C68-87BE-E0EA-98C1-96B03DC79330}"/>
          </ac:picMkLst>
        </pc:picChg>
        <pc:picChg chg="add mod">
          <ac:chgData name="Nathan George" userId="6d59545d-acc4-4c9e-86fd-e9a6621d084c" providerId="ADAL" clId="{59725458-73FF-4D52-966E-E50AB1698CDF}" dt="2025-09-09T17:45:15.721" v="265" actId="1076"/>
          <ac:picMkLst>
            <pc:docMk/>
            <pc:sldMk cId="1734602961" sldId="2134805988"/>
            <ac:picMk id="28" creationId="{AA86A45D-BDEC-81DE-DE98-BEF2BAD63AE4}"/>
          </ac:picMkLst>
        </pc:picChg>
        <pc:picChg chg="add mod">
          <ac:chgData name="Nathan George" userId="6d59545d-acc4-4c9e-86fd-e9a6621d084c" providerId="ADAL" clId="{59725458-73FF-4D52-966E-E50AB1698CDF}" dt="2025-09-09T17:45:17.830" v="266" actId="1076"/>
          <ac:picMkLst>
            <pc:docMk/>
            <pc:sldMk cId="1734602961" sldId="2134805988"/>
            <ac:picMk id="30" creationId="{F102657C-528C-5AB5-8212-DB6E78A01FEB}"/>
          </ac:picMkLst>
        </pc:picChg>
      </pc:sldChg>
      <pc:sldChg chg="addSp delSp modSp add mod">
        <pc:chgData name="Nathan George" userId="6d59545d-acc4-4c9e-86fd-e9a6621d084c" providerId="ADAL" clId="{59725458-73FF-4D52-966E-E50AB1698CDF}" dt="2025-09-09T21:03:08.379" v="1193" actId="1076"/>
        <pc:sldMkLst>
          <pc:docMk/>
          <pc:sldMk cId="3112922127" sldId="2134805989"/>
        </pc:sldMkLst>
        <pc:spChg chg="mod">
          <ac:chgData name="Nathan George" userId="6d59545d-acc4-4c9e-86fd-e9a6621d084c" providerId="ADAL" clId="{59725458-73FF-4D52-966E-E50AB1698CDF}" dt="2025-09-09T20:59:38.228" v="1177" actId="20577"/>
          <ac:spMkLst>
            <pc:docMk/>
            <pc:sldMk cId="3112922127" sldId="2134805989"/>
            <ac:spMk id="26" creationId="{CCAE54F4-4DE2-0C1C-4847-B2CDC4C99861}"/>
          </ac:spMkLst>
        </pc:spChg>
        <pc:picChg chg="add mod modCrop">
          <ac:chgData name="Nathan George" userId="6d59545d-acc4-4c9e-86fd-e9a6621d084c" providerId="ADAL" clId="{59725458-73FF-4D52-966E-E50AB1698CDF}" dt="2025-09-09T21:03:08.379" v="1193" actId="1076"/>
          <ac:picMkLst>
            <pc:docMk/>
            <pc:sldMk cId="3112922127" sldId="2134805989"/>
            <ac:picMk id="3" creationId="{782FDAA4-6AFF-3A34-C455-E9411231BA5F}"/>
          </ac:picMkLst>
        </pc:picChg>
        <pc:picChg chg="add mod">
          <ac:chgData name="Nathan George" userId="6d59545d-acc4-4c9e-86fd-e9a6621d084c" providerId="ADAL" clId="{59725458-73FF-4D52-966E-E50AB1698CDF}" dt="2025-09-09T17:47:06.223" v="289" actId="1076"/>
          <ac:picMkLst>
            <pc:docMk/>
            <pc:sldMk cId="3112922127" sldId="2134805989"/>
            <ac:picMk id="5" creationId="{D06C8C44-DF3E-1F6F-6837-0A6597BB8079}"/>
          </ac:picMkLst>
        </pc:picChg>
        <pc:picChg chg="del mod">
          <ac:chgData name="Nathan George" userId="6d59545d-acc4-4c9e-86fd-e9a6621d084c" providerId="ADAL" clId="{59725458-73FF-4D52-966E-E50AB1698CDF}" dt="2025-09-09T17:46:41.300" v="280" actId="478"/>
          <ac:picMkLst>
            <pc:docMk/>
            <pc:sldMk cId="3112922127" sldId="2134805989"/>
            <ac:picMk id="23" creationId="{03AEC0AC-A5A0-2F38-B74F-EA41C136CC32}"/>
          </ac:picMkLst>
        </pc:picChg>
        <pc:picChg chg="del">
          <ac:chgData name="Nathan George" userId="6d59545d-acc4-4c9e-86fd-e9a6621d084c" providerId="ADAL" clId="{59725458-73FF-4D52-966E-E50AB1698CDF}" dt="2025-09-09T17:46:37.285" v="276" actId="478"/>
          <ac:picMkLst>
            <pc:docMk/>
            <pc:sldMk cId="3112922127" sldId="2134805989"/>
            <ac:picMk id="25" creationId="{48B373D3-36DD-D75E-81BA-563F69F2186D}"/>
          </ac:picMkLst>
        </pc:picChg>
        <pc:picChg chg="del">
          <ac:chgData name="Nathan George" userId="6d59545d-acc4-4c9e-86fd-e9a6621d084c" providerId="ADAL" clId="{59725458-73FF-4D52-966E-E50AB1698CDF}" dt="2025-09-09T17:46:41.997" v="281" actId="478"/>
          <ac:picMkLst>
            <pc:docMk/>
            <pc:sldMk cId="3112922127" sldId="2134805989"/>
            <ac:picMk id="28" creationId="{7C1609BE-5E70-4D1C-0BA9-8C70041F6C09}"/>
          </ac:picMkLst>
        </pc:picChg>
        <pc:picChg chg="del">
          <ac:chgData name="Nathan George" userId="6d59545d-acc4-4c9e-86fd-e9a6621d084c" providerId="ADAL" clId="{59725458-73FF-4D52-966E-E50AB1698CDF}" dt="2025-09-09T17:46:38.060" v="277" actId="478"/>
          <ac:picMkLst>
            <pc:docMk/>
            <pc:sldMk cId="3112922127" sldId="2134805989"/>
            <ac:picMk id="30" creationId="{F86D3244-E5C5-8238-6F2D-F6EB30AC7D93}"/>
          </ac:picMkLst>
        </pc:picChg>
      </pc:sldChg>
      <pc:sldChg chg="addSp delSp modSp add mod ord">
        <pc:chgData name="Nathan George" userId="6d59545d-acc4-4c9e-86fd-e9a6621d084c" providerId="ADAL" clId="{59725458-73FF-4D52-966E-E50AB1698CDF}" dt="2025-09-09T21:00:43.760" v="1178" actId="14100"/>
        <pc:sldMkLst>
          <pc:docMk/>
          <pc:sldMk cId="844300287" sldId="2134805990"/>
        </pc:sldMkLst>
        <pc:spChg chg="add mod">
          <ac:chgData name="Nathan George" userId="6d59545d-acc4-4c9e-86fd-e9a6621d084c" providerId="ADAL" clId="{59725458-73FF-4D52-966E-E50AB1698CDF}" dt="2025-09-09T17:51:50.744" v="400" actId="931"/>
          <ac:spMkLst>
            <pc:docMk/>
            <pc:sldMk cId="844300287" sldId="2134805990"/>
            <ac:spMk id="6" creationId="{8579EBF0-B97C-8F74-AD38-A78A902B8D9D}"/>
          </ac:spMkLst>
        </pc:spChg>
        <pc:spChg chg="add del mod">
          <ac:chgData name="Nathan George" userId="6d59545d-acc4-4c9e-86fd-e9a6621d084c" providerId="ADAL" clId="{59725458-73FF-4D52-966E-E50AB1698CDF}" dt="2025-09-09T17:54:04.886" v="404" actId="478"/>
          <ac:spMkLst>
            <pc:docMk/>
            <pc:sldMk cId="844300287" sldId="2134805990"/>
            <ac:spMk id="9" creationId="{2743D21E-68D8-F6C8-38EA-527115AD692B}"/>
          </ac:spMkLst>
        </pc:spChg>
        <pc:spChg chg="add mod">
          <ac:chgData name="Nathan George" userId="6d59545d-acc4-4c9e-86fd-e9a6621d084c" providerId="ADAL" clId="{59725458-73FF-4D52-966E-E50AB1698CDF}" dt="2025-09-09T18:31:05.346" v="628" actId="1076"/>
          <ac:spMkLst>
            <pc:docMk/>
            <pc:sldMk cId="844300287" sldId="2134805990"/>
            <ac:spMk id="10" creationId="{1128D5A2-E24C-CF01-1EAD-0C75F4B8DEAC}"/>
          </ac:spMkLst>
        </pc:spChg>
        <pc:spChg chg="mod">
          <ac:chgData name="Nathan George" userId="6d59545d-acc4-4c9e-86fd-e9a6621d084c" providerId="ADAL" clId="{59725458-73FF-4D52-966E-E50AB1698CDF}" dt="2025-09-09T21:00:43.760" v="1178" actId="14100"/>
          <ac:spMkLst>
            <pc:docMk/>
            <pc:sldMk cId="844300287" sldId="2134805990"/>
            <ac:spMk id="26" creationId="{49E6843C-521E-402C-C935-86AF5446428D}"/>
          </ac:spMkLst>
        </pc:spChg>
        <pc:picChg chg="del mod">
          <ac:chgData name="Nathan George" userId="6d59545d-acc4-4c9e-86fd-e9a6621d084c" providerId="ADAL" clId="{59725458-73FF-4D52-966E-E50AB1698CDF}" dt="2025-09-09T17:54:11.157" v="409" actId="478"/>
          <ac:picMkLst>
            <pc:docMk/>
            <pc:sldMk cId="844300287" sldId="2134805990"/>
            <ac:picMk id="3" creationId="{7E5EA629-48A8-BD45-9BBE-93220F340AB8}"/>
          </ac:picMkLst>
        </pc:picChg>
        <pc:picChg chg="add mod">
          <ac:chgData name="Nathan George" userId="6d59545d-acc4-4c9e-86fd-e9a6621d084c" providerId="ADAL" clId="{59725458-73FF-4D52-966E-E50AB1698CDF}" dt="2025-09-09T17:51:50.744" v="400" actId="931"/>
          <ac:picMkLst>
            <pc:docMk/>
            <pc:sldMk cId="844300287" sldId="2134805990"/>
            <ac:picMk id="4" creationId="{23E7D972-7692-14B4-AF95-8083C497ABE7}"/>
          </ac:picMkLst>
        </pc:picChg>
        <pc:picChg chg="del mod">
          <ac:chgData name="Nathan George" userId="6d59545d-acc4-4c9e-86fd-e9a6621d084c" providerId="ADAL" clId="{59725458-73FF-4D52-966E-E50AB1698CDF}" dt="2025-09-09T17:54:10.380" v="407" actId="478"/>
          <ac:picMkLst>
            <pc:docMk/>
            <pc:sldMk cId="844300287" sldId="2134805990"/>
            <ac:picMk id="5" creationId="{6E56C99E-5593-C1FD-1A94-4F6EB39DAB00}"/>
          </ac:picMkLst>
        </pc:picChg>
        <pc:picChg chg="add mod">
          <ac:chgData name="Nathan George" userId="6d59545d-acc4-4c9e-86fd-e9a6621d084c" providerId="ADAL" clId="{59725458-73FF-4D52-966E-E50AB1698CDF}" dt="2025-09-09T17:54:18.874" v="412" actId="1076"/>
          <ac:picMkLst>
            <pc:docMk/>
            <pc:sldMk cId="844300287" sldId="2134805990"/>
            <ac:picMk id="8" creationId="{D0E6D8C2-1D79-DCFC-BA01-57BBFA37678B}"/>
          </ac:picMkLst>
        </pc:picChg>
      </pc:sldChg>
      <pc:sldChg chg="addSp delSp modSp mod">
        <pc:chgData name="Nathan George" userId="6d59545d-acc4-4c9e-86fd-e9a6621d084c" providerId="ADAL" clId="{59725458-73FF-4D52-966E-E50AB1698CDF}" dt="2025-09-09T21:23:38.051" v="1218" actId="478"/>
        <pc:sldMkLst>
          <pc:docMk/>
          <pc:sldMk cId="1604560673" sldId="2134805995"/>
        </pc:sldMkLst>
        <pc:spChg chg="del mod">
          <ac:chgData name="Nathan George" userId="6d59545d-acc4-4c9e-86fd-e9a6621d084c" providerId="ADAL" clId="{59725458-73FF-4D52-966E-E50AB1698CDF}" dt="2025-09-09T21:23:34.732" v="1217" actId="478"/>
          <ac:spMkLst>
            <pc:docMk/>
            <pc:sldMk cId="1604560673" sldId="2134805995"/>
            <ac:spMk id="4" creationId="{915C3007-CAE3-740E-9F53-7754FB6B0B69}"/>
          </ac:spMkLst>
        </pc:spChg>
        <pc:spChg chg="add del mod">
          <ac:chgData name="Nathan George" userId="6d59545d-acc4-4c9e-86fd-e9a6621d084c" providerId="ADAL" clId="{59725458-73FF-4D52-966E-E50AB1698CDF}" dt="2025-09-09T21:23:38.051" v="1218" actId="478"/>
          <ac:spMkLst>
            <pc:docMk/>
            <pc:sldMk cId="1604560673" sldId="2134805995"/>
            <ac:spMk id="7" creationId="{A63164AF-E057-6425-94B0-599FB840903B}"/>
          </ac:spMkLst>
        </pc:spChg>
      </pc:sldChg>
      <pc:sldChg chg="modSp add mod">
        <pc:chgData name="Nathan George" userId="6d59545d-acc4-4c9e-86fd-e9a6621d084c" providerId="ADAL" clId="{59725458-73FF-4D52-966E-E50AB1698CDF}" dt="2025-09-09T21:01:14.530" v="1187" actId="20577"/>
        <pc:sldMkLst>
          <pc:docMk/>
          <pc:sldMk cId="3696175896" sldId="2134805996"/>
        </pc:sldMkLst>
        <pc:spChg chg="mod">
          <ac:chgData name="Nathan George" userId="6d59545d-acc4-4c9e-86fd-e9a6621d084c" providerId="ADAL" clId="{59725458-73FF-4D52-966E-E50AB1698CDF}" dt="2025-09-09T21:01:14.530" v="1187" actId="20577"/>
          <ac:spMkLst>
            <pc:docMk/>
            <pc:sldMk cId="3696175896" sldId="2134805996"/>
            <ac:spMk id="5" creationId="{1383A46E-E433-5C7C-F5FE-B52236A11709}"/>
          </ac:spMkLst>
        </pc:spChg>
      </pc:sldChg>
    </pc:docChg>
  </pc:docChgLst>
  <pc:docChgLst>
    <pc:chgData name="Brian Ruscher" userId="183d7664-2f91-481e-8d07-de5bd237b8ae" providerId="ADAL" clId="{8E2E5108-B2DF-4BC9-9B21-352D8458E3DD}"/>
    <pc:docChg chg="custSel addSld delSld modSld sldOrd modSection">
      <pc:chgData name="Brian Ruscher" userId="183d7664-2f91-481e-8d07-de5bd237b8ae" providerId="ADAL" clId="{8E2E5108-B2DF-4BC9-9B21-352D8458E3DD}" dt="2025-09-10T15:47:00.477" v="660"/>
      <pc:docMkLst>
        <pc:docMk/>
      </pc:docMkLst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1806312799" sldId="257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3280749141" sldId="258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843212268" sldId="259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668004179" sldId="264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1613385647" sldId="265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1890101092" sldId="266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75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2574295796" sldId="277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2641346304" sldId="278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84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85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86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87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94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95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0" sldId="296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4163821315" sldId="315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593951358" sldId="367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1987267531" sldId="368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990366087" sldId="369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1463979323" sldId="370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3494399362" sldId="375"/>
        </pc:sldMkLst>
      </pc:sldChg>
      <pc:sldChg chg="modSp add mod">
        <pc:chgData name="Brian Ruscher" userId="183d7664-2f91-481e-8d07-de5bd237b8ae" providerId="ADAL" clId="{8E2E5108-B2DF-4BC9-9B21-352D8458E3DD}" dt="2025-09-09T20:46:06.588" v="582" actId="20577"/>
        <pc:sldMkLst>
          <pc:docMk/>
          <pc:sldMk cId="3836143691" sldId="376"/>
        </pc:sldMkLst>
        <pc:spChg chg="mod">
          <ac:chgData name="Brian Ruscher" userId="183d7664-2f91-481e-8d07-de5bd237b8ae" providerId="ADAL" clId="{8E2E5108-B2DF-4BC9-9B21-352D8458E3DD}" dt="2025-09-09T20:46:06.588" v="582" actId="20577"/>
          <ac:spMkLst>
            <pc:docMk/>
            <pc:sldMk cId="3836143691" sldId="376"/>
            <ac:spMk id="3" creationId="{820AA0BC-B7E5-8EB7-76F3-48191F4C8805}"/>
          </ac:spMkLst>
        </pc:spChg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4271181734" sldId="377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3094319392" sldId="378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1227203575" sldId="379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223361936" sldId="380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409712243" sldId="381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1270752012" sldId="382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2490800846" sldId="383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658449113" sldId="384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2037532845" sldId="385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2161151257" sldId="386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1254979618" sldId="387"/>
        </pc:sldMkLst>
      </pc:sldChg>
      <pc:sldChg chg="del">
        <pc:chgData name="Brian Ruscher" userId="183d7664-2f91-481e-8d07-de5bd237b8ae" providerId="ADAL" clId="{8E2E5108-B2DF-4BC9-9B21-352D8458E3DD}" dt="2025-09-09T20:41:16.628" v="581" actId="47"/>
        <pc:sldMkLst>
          <pc:docMk/>
          <pc:sldMk cId="1667239503" sldId="2134805933"/>
        </pc:sldMkLst>
      </pc:sldChg>
      <pc:sldChg chg="addSp modSp mod ord">
        <pc:chgData name="Brian Ruscher" userId="183d7664-2f91-481e-8d07-de5bd237b8ae" providerId="ADAL" clId="{8E2E5108-B2DF-4BC9-9B21-352D8458E3DD}" dt="2025-09-10T15:47:00.477" v="660"/>
        <pc:sldMkLst>
          <pc:docMk/>
          <pc:sldMk cId="0" sldId="2134805944"/>
        </pc:sldMkLst>
        <pc:spChg chg="add mod">
          <ac:chgData name="Brian Ruscher" userId="183d7664-2f91-481e-8d07-de5bd237b8ae" providerId="ADAL" clId="{8E2E5108-B2DF-4BC9-9B21-352D8458E3DD}" dt="2025-09-10T15:46:46.292" v="657" actId="207"/>
          <ac:spMkLst>
            <pc:docMk/>
            <pc:sldMk cId="0" sldId="2134805944"/>
            <ac:spMk id="2" creationId="{ECB1881B-3CE7-DB1D-CB7D-89B03DFF0656}"/>
          </ac:spMkLst>
        </pc:spChg>
      </pc:sldChg>
      <pc:sldChg chg="modSp mod">
        <pc:chgData name="Brian Ruscher" userId="183d7664-2f91-481e-8d07-de5bd237b8ae" providerId="ADAL" clId="{8E2E5108-B2DF-4BC9-9B21-352D8458E3DD}" dt="2025-09-09T20:13:25.227" v="567" actId="113"/>
        <pc:sldMkLst>
          <pc:docMk/>
          <pc:sldMk cId="623421374" sldId="2134805958"/>
        </pc:sldMkLst>
        <pc:spChg chg="mod">
          <ac:chgData name="Brian Ruscher" userId="183d7664-2f91-481e-8d07-de5bd237b8ae" providerId="ADAL" clId="{8E2E5108-B2DF-4BC9-9B21-352D8458E3DD}" dt="2025-09-09T20:13:25.227" v="567" actId="113"/>
          <ac:spMkLst>
            <pc:docMk/>
            <pc:sldMk cId="623421374" sldId="2134805958"/>
            <ac:spMk id="8" creationId="{AE31EBA1-B670-AECB-526D-BE7176A2EBAE}"/>
          </ac:spMkLst>
        </pc:spChg>
      </pc:sldChg>
      <pc:sldChg chg="modSp mod">
        <pc:chgData name="Brian Ruscher" userId="183d7664-2f91-481e-8d07-de5bd237b8ae" providerId="ADAL" clId="{8E2E5108-B2DF-4BC9-9B21-352D8458E3DD}" dt="2025-09-09T20:13:35.960" v="569" actId="113"/>
        <pc:sldMkLst>
          <pc:docMk/>
          <pc:sldMk cId="2899584129" sldId="2134805961"/>
        </pc:sldMkLst>
        <pc:spChg chg="mod">
          <ac:chgData name="Brian Ruscher" userId="183d7664-2f91-481e-8d07-de5bd237b8ae" providerId="ADAL" clId="{8E2E5108-B2DF-4BC9-9B21-352D8458E3DD}" dt="2025-09-09T20:13:33.611" v="568" actId="113"/>
          <ac:spMkLst>
            <pc:docMk/>
            <pc:sldMk cId="2899584129" sldId="2134805961"/>
            <ac:spMk id="2" creationId="{7EFA08E3-0915-149F-D791-5837528DA1D7}"/>
          </ac:spMkLst>
        </pc:spChg>
        <pc:spChg chg="mod">
          <ac:chgData name="Brian Ruscher" userId="183d7664-2f91-481e-8d07-de5bd237b8ae" providerId="ADAL" clId="{8E2E5108-B2DF-4BC9-9B21-352D8458E3DD}" dt="2025-09-09T20:13:35.960" v="569" actId="113"/>
          <ac:spMkLst>
            <pc:docMk/>
            <pc:sldMk cId="2899584129" sldId="2134805961"/>
            <ac:spMk id="10" creationId="{2283433A-660C-EDB1-A609-FD739080C6CF}"/>
          </ac:spMkLst>
        </pc:spChg>
      </pc:sldChg>
      <pc:sldChg chg="modSp mod">
        <pc:chgData name="Brian Ruscher" userId="183d7664-2f91-481e-8d07-de5bd237b8ae" providerId="ADAL" clId="{8E2E5108-B2DF-4BC9-9B21-352D8458E3DD}" dt="2025-09-09T13:45:18.097" v="29" actId="1076"/>
        <pc:sldMkLst>
          <pc:docMk/>
          <pc:sldMk cId="4186254194" sldId="2134805966"/>
        </pc:sldMkLst>
        <pc:spChg chg="mod">
          <ac:chgData name="Brian Ruscher" userId="183d7664-2f91-481e-8d07-de5bd237b8ae" providerId="ADAL" clId="{8E2E5108-B2DF-4BC9-9B21-352D8458E3DD}" dt="2025-09-09T13:45:18.097" v="29" actId="1076"/>
          <ac:spMkLst>
            <pc:docMk/>
            <pc:sldMk cId="4186254194" sldId="2134805966"/>
            <ac:spMk id="3" creationId="{CAF479FC-AF03-6BE1-2A23-334BCFDEF37A}"/>
          </ac:spMkLst>
        </pc:spChg>
      </pc:sldChg>
      <pc:sldChg chg="modSp mod">
        <pc:chgData name="Brian Ruscher" userId="183d7664-2f91-481e-8d07-de5bd237b8ae" providerId="ADAL" clId="{8E2E5108-B2DF-4BC9-9B21-352D8458E3DD}" dt="2025-09-09T19:39:23.919" v="326" actId="404"/>
        <pc:sldMkLst>
          <pc:docMk/>
          <pc:sldMk cId="1427748823" sldId="2134805969"/>
        </pc:sldMkLst>
        <pc:spChg chg="mod">
          <ac:chgData name="Brian Ruscher" userId="183d7664-2f91-481e-8d07-de5bd237b8ae" providerId="ADAL" clId="{8E2E5108-B2DF-4BC9-9B21-352D8458E3DD}" dt="2025-09-09T19:39:23.919" v="326" actId="404"/>
          <ac:spMkLst>
            <pc:docMk/>
            <pc:sldMk cId="1427748823" sldId="2134805969"/>
            <ac:spMk id="17" creationId="{74450544-35DC-1E48-80E5-ACD17AE751C7}"/>
          </ac:spMkLst>
        </pc:spChg>
      </pc:sldChg>
      <pc:sldChg chg="modSp mod">
        <pc:chgData name="Brian Ruscher" userId="183d7664-2f91-481e-8d07-de5bd237b8ae" providerId="ADAL" clId="{8E2E5108-B2DF-4BC9-9B21-352D8458E3DD}" dt="2025-09-09T18:26:40.663" v="158" actId="20577"/>
        <pc:sldMkLst>
          <pc:docMk/>
          <pc:sldMk cId="784690198" sldId="2134805970"/>
        </pc:sldMkLst>
        <pc:spChg chg="mod">
          <ac:chgData name="Brian Ruscher" userId="183d7664-2f91-481e-8d07-de5bd237b8ae" providerId="ADAL" clId="{8E2E5108-B2DF-4BC9-9B21-352D8458E3DD}" dt="2025-09-09T18:26:40.663" v="158" actId="20577"/>
          <ac:spMkLst>
            <pc:docMk/>
            <pc:sldMk cId="784690198" sldId="2134805970"/>
            <ac:spMk id="5" creationId="{4D7E6A15-C4C8-C59D-A18D-56E842F2EAF2}"/>
          </ac:spMkLst>
        </pc:spChg>
      </pc:sldChg>
      <pc:sldChg chg="addSp delSp modSp mod">
        <pc:chgData name="Brian Ruscher" userId="183d7664-2f91-481e-8d07-de5bd237b8ae" providerId="ADAL" clId="{8E2E5108-B2DF-4BC9-9B21-352D8458E3DD}" dt="2025-09-09T19:38:54.532" v="318" actId="478"/>
        <pc:sldMkLst>
          <pc:docMk/>
          <pc:sldMk cId="4133460531" sldId="2134805972"/>
        </pc:sldMkLst>
        <pc:spChg chg="del mod">
          <ac:chgData name="Brian Ruscher" userId="183d7664-2f91-481e-8d07-de5bd237b8ae" providerId="ADAL" clId="{8E2E5108-B2DF-4BC9-9B21-352D8458E3DD}" dt="2025-09-09T19:38:54.532" v="318" actId="478"/>
          <ac:spMkLst>
            <pc:docMk/>
            <pc:sldMk cId="4133460531" sldId="2134805972"/>
            <ac:spMk id="3" creationId="{C0E61817-55DA-63AD-6992-469627D0A39C}"/>
          </ac:spMkLst>
        </pc:spChg>
        <pc:spChg chg="add mod">
          <ac:chgData name="Brian Ruscher" userId="183d7664-2f91-481e-8d07-de5bd237b8ae" providerId="ADAL" clId="{8E2E5108-B2DF-4BC9-9B21-352D8458E3DD}" dt="2025-09-09T19:38:54.532" v="318" actId="478"/>
          <ac:spMkLst>
            <pc:docMk/>
            <pc:sldMk cId="4133460531" sldId="2134805972"/>
            <ac:spMk id="5" creationId="{16D99824-D04B-5136-FAB9-DF135EBD9CD3}"/>
          </ac:spMkLst>
        </pc:spChg>
      </pc:sldChg>
      <pc:sldChg chg="addSp modSp mod">
        <pc:chgData name="Brian Ruscher" userId="183d7664-2f91-481e-8d07-de5bd237b8ae" providerId="ADAL" clId="{8E2E5108-B2DF-4BC9-9B21-352D8458E3DD}" dt="2025-09-09T19:41:03.514" v="379" actId="1076"/>
        <pc:sldMkLst>
          <pc:docMk/>
          <pc:sldMk cId="2266450575" sldId="2134805973"/>
        </pc:sldMkLst>
        <pc:spChg chg="add mod">
          <ac:chgData name="Brian Ruscher" userId="183d7664-2f91-481e-8d07-de5bd237b8ae" providerId="ADAL" clId="{8E2E5108-B2DF-4BC9-9B21-352D8458E3DD}" dt="2025-09-09T19:41:03.514" v="379" actId="1076"/>
          <ac:spMkLst>
            <pc:docMk/>
            <pc:sldMk cId="2266450575" sldId="2134805973"/>
            <ac:spMk id="2" creationId="{011B2240-EE57-9349-AF05-6EDFE64D87BC}"/>
          </ac:spMkLst>
        </pc:spChg>
        <pc:graphicFrameChg chg="mod modGraphic">
          <ac:chgData name="Brian Ruscher" userId="183d7664-2f91-481e-8d07-de5bd237b8ae" providerId="ADAL" clId="{8E2E5108-B2DF-4BC9-9B21-352D8458E3DD}" dt="2025-09-09T19:40:22.582" v="332" actId="20577"/>
          <ac:graphicFrameMkLst>
            <pc:docMk/>
            <pc:sldMk cId="2266450575" sldId="2134805973"/>
            <ac:graphicFrameMk id="5" creationId="{F0FB78F1-5885-5132-A4C7-2E5039F29E83}"/>
          </ac:graphicFrameMkLst>
        </pc:graphicFrameChg>
      </pc:sldChg>
      <pc:sldChg chg="modSp">
        <pc:chgData name="Brian Ruscher" userId="183d7664-2f91-481e-8d07-de5bd237b8ae" providerId="ADAL" clId="{8E2E5108-B2DF-4BC9-9B21-352D8458E3DD}" dt="2025-09-09T19:43:30.553" v="380"/>
        <pc:sldMkLst>
          <pc:docMk/>
          <pc:sldMk cId="995655701" sldId="2134805976"/>
        </pc:sldMkLst>
        <pc:graphicFrameChg chg="mod">
          <ac:chgData name="Brian Ruscher" userId="183d7664-2f91-481e-8d07-de5bd237b8ae" providerId="ADAL" clId="{8E2E5108-B2DF-4BC9-9B21-352D8458E3DD}" dt="2025-09-09T19:43:30.553" v="380"/>
          <ac:graphicFrameMkLst>
            <pc:docMk/>
            <pc:sldMk cId="995655701" sldId="2134805976"/>
            <ac:graphicFrameMk id="5" creationId="{F7119D65-1233-2827-BACD-44D03E5E38B5}"/>
          </ac:graphicFrameMkLst>
        </pc:graphicFrameChg>
      </pc:sldChg>
      <pc:sldChg chg="modSp mod">
        <pc:chgData name="Brian Ruscher" userId="183d7664-2f91-481e-8d07-de5bd237b8ae" providerId="ADAL" clId="{8E2E5108-B2DF-4BC9-9B21-352D8458E3DD}" dt="2025-09-09T18:27:44.407" v="187" actId="20577"/>
        <pc:sldMkLst>
          <pc:docMk/>
          <pc:sldMk cId="3852241830" sldId="2134805978"/>
        </pc:sldMkLst>
        <pc:spChg chg="mod">
          <ac:chgData name="Brian Ruscher" userId="183d7664-2f91-481e-8d07-de5bd237b8ae" providerId="ADAL" clId="{8E2E5108-B2DF-4BC9-9B21-352D8458E3DD}" dt="2025-09-09T18:27:44.407" v="187" actId="20577"/>
          <ac:spMkLst>
            <pc:docMk/>
            <pc:sldMk cId="3852241830" sldId="2134805978"/>
            <ac:spMk id="16" creationId="{9AB0B8D2-5F29-F66D-56C9-CFFC10E14DA1}"/>
          </ac:spMkLst>
        </pc:spChg>
        <pc:spChg chg="mod">
          <ac:chgData name="Brian Ruscher" userId="183d7664-2f91-481e-8d07-de5bd237b8ae" providerId="ADAL" clId="{8E2E5108-B2DF-4BC9-9B21-352D8458E3DD}" dt="2025-09-09T18:27:31.079" v="164"/>
          <ac:spMkLst>
            <pc:docMk/>
            <pc:sldMk cId="3852241830" sldId="2134805978"/>
            <ac:spMk id="17" creationId="{27AA0B28-BB73-9E13-30B5-7E6E01E7305A}"/>
          </ac:spMkLst>
        </pc:spChg>
      </pc:sldChg>
      <pc:sldChg chg="modSp">
        <pc:chgData name="Brian Ruscher" userId="183d7664-2f91-481e-8d07-de5bd237b8ae" providerId="ADAL" clId="{8E2E5108-B2DF-4BC9-9B21-352D8458E3DD}" dt="2025-09-09T19:43:44.658" v="384" actId="1076"/>
        <pc:sldMkLst>
          <pc:docMk/>
          <pc:sldMk cId="390069244" sldId="2134805979"/>
        </pc:sldMkLst>
        <pc:spChg chg="mod">
          <ac:chgData name="Brian Ruscher" userId="183d7664-2f91-481e-8d07-de5bd237b8ae" providerId="ADAL" clId="{8E2E5108-B2DF-4BC9-9B21-352D8458E3DD}" dt="2025-09-09T19:43:38.571" v="381"/>
          <ac:spMkLst>
            <pc:docMk/>
            <pc:sldMk cId="390069244" sldId="2134805979"/>
            <ac:spMk id="12" creationId="{EF1647F0-B37B-85F3-2624-DEF944ACDB68}"/>
          </ac:spMkLst>
        </pc:spChg>
        <pc:picChg chg="mod">
          <ac:chgData name="Brian Ruscher" userId="183d7664-2f91-481e-8d07-de5bd237b8ae" providerId="ADAL" clId="{8E2E5108-B2DF-4BC9-9B21-352D8458E3DD}" dt="2025-09-09T19:43:44.658" v="384" actId="1076"/>
          <ac:picMkLst>
            <pc:docMk/>
            <pc:sldMk cId="390069244" sldId="2134805979"/>
            <ac:picMk id="7" creationId="{3A2AB019-AC00-A0E0-5062-6C5AC47FFF0E}"/>
          </ac:picMkLst>
        </pc:picChg>
      </pc:sldChg>
      <pc:sldChg chg="modSp">
        <pc:chgData name="Brian Ruscher" userId="183d7664-2f91-481e-8d07-de5bd237b8ae" providerId="ADAL" clId="{8E2E5108-B2DF-4BC9-9B21-352D8458E3DD}" dt="2025-09-09T19:43:56.818" v="385" actId="14100"/>
        <pc:sldMkLst>
          <pc:docMk/>
          <pc:sldMk cId="1886428828" sldId="2134805980"/>
        </pc:sldMkLst>
        <pc:spChg chg="mod">
          <ac:chgData name="Brian Ruscher" userId="183d7664-2f91-481e-8d07-de5bd237b8ae" providerId="ADAL" clId="{8E2E5108-B2DF-4BC9-9B21-352D8458E3DD}" dt="2025-09-09T19:43:56.818" v="385" actId="14100"/>
          <ac:spMkLst>
            <pc:docMk/>
            <pc:sldMk cId="1886428828" sldId="2134805980"/>
            <ac:spMk id="2" creationId="{355C3530-BC2A-CE9E-1B54-9EC3305CB12C}"/>
          </ac:spMkLst>
        </pc:spChg>
      </pc:sldChg>
      <pc:sldChg chg="modSp">
        <pc:chgData name="Brian Ruscher" userId="183d7664-2f91-481e-8d07-de5bd237b8ae" providerId="ADAL" clId="{8E2E5108-B2DF-4BC9-9B21-352D8458E3DD}" dt="2025-09-09T18:42:11.348" v="309"/>
        <pc:sldMkLst>
          <pc:docMk/>
          <pc:sldMk cId="2437184319" sldId="2134805981"/>
        </pc:sldMkLst>
        <pc:graphicFrameChg chg="mod">
          <ac:chgData name="Brian Ruscher" userId="183d7664-2f91-481e-8d07-de5bd237b8ae" providerId="ADAL" clId="{8E2E5108-B2DF-4BC9-9B21-352D8458E3DD}" dt="2025-09-09T18:42:11.348" v="309"/>
          <ac:graphicFrameMkLst>
            <pc:docMk/>
            <pc:sldMk cId="2437184319" sldId="2134805981"/>
            <ac:graphicFrameMk id="5" creationId="{4E8F19DA-7759-5D23-B608-8C264FF79E92}"/>
          </ac:graphicFrameMkLst>
        </pc:graphicFrameChg>
      </pc:sldChg>
      <pc:sldChg chg="del">
        <pc:chgData name="Brian Ruscher" userId="183d7664-2f91-481e-8d07-de5bd237b8ae" providerId="ADAL" clId="{8E2E5108-B2DF-4BC9-9B21-352D8458E3DD}" dt="2025-09-09T18:31:33.905" v="188" actId="47"/>
        <pc:sldMkLst>
          <pc:docMk/>
          <pc:sldMk cId="3191194388" sldId="2134805982"/>
        </pc:sldMkLst>
      </pc:sldChg>
      <pc:sldChg chg="del">
        <pc:chgData name="Brian Ruscher" userId="183d7664-2f91-481e-8d07-de5bd237b8ae" providerId="ADAL" clId="{8E2E5108-B2DF-4BC9-9B21-352D8458E3DD}" dt="2025-09-09T18:41:45.775" v="308" actId="47"/>
        <pc:sldMkLst>
          <pc:docMk/>
          <pc:sldMk cId="1719201538" sldId="2134805983"/>
        </pc:sldMkLst>
      </pc:sldChg>
      <pc:sldChg chg="addSp modSp mod ord">
        <pc:chgData name="Brian Ruscher" userId="183d7664-2f91-481e-8d07-de5bd237b8ae" providerId="ADAL" clId="{8E2E5108-B2DF-4BC9-9B21-352D8458E3DD}" dt="2025-09-10T14:38:39.341" v="638" actId="20577"/>
        <pc:sldMkLst>
          <pc:docMk/>
          <pc:sldMk cId="1948394312" sldId="2134805984"/>
        </pc:sldMkLst>
        <pc:spChg chg="add mod">
          <ac:chgData name="Brian Ruscher" userId="183d7664-2f91-481e-8d07-de5bd237b8ae" providerId="ADAL" clId="{8E2E5108-B2DF-4BC9-9B21-352D8458E3DD}" dt="2025-09-10T14:38:39.341" v="638" actId="20577"/>
          <ac:spMkLst>
            <pc:docMk/>
            <pc:sldMk cId="1948394312" sldId="2134805984"/>
            <ac:spMk id="3" creationId="{3EE0C42E-6501-A85C-06F0-CF408EA44208}"/>
          </ac:spMkLst>
        </pc:spChg>
      </pc:sldChg>
      <pc:sldChg chg="modSp mod">
        <pc:chgData name="Brian Ruscher" userId="183d7664-2f91-481e-8d07-de5bd237b8ae" providerId="ADAL" clId="{8E2E5108-B2DF-4BC9-9B21-352D8458E3DD}" dt="2025-09-09T20:15:25.142" v="579" actId="20577"/>
        <pc:sldMkLst>
          <pc:docMk/>
          <pc:sldMk cId="3166517569" sldId="2134805986"/>
        </pc:sldMkLst>
        <pc:spChg chg="mod">
          <ac:chgData name="Brian Ruscher" userId="183d7664-2f91-481e-8d07-de5bd237b8ae" providerId="ADAL" clId="{8E2E5108-B2DF-4BC9-9B21-352D8458E3DD}" dt="2025-09-09T20:15:25.142" v="579" actId="20577"/>
          <ac:spMkLst>
            <pc:docMk/>
            <pc:sldMk cId="3166517569" sldId="2134805986"/>
            <ac:spMk id="5" creationId="{EAB1D893-58FC-FF6F-074B-95EE275FEFB5}"/>
          </ac:spMkLst>
        </pc:spChg>
      </pc:sldChg>
      <pc:sldChg chg="addSp delSp modSp new mod modClrScheme chgLayout">
        <pc:chgData name="Brian Ruscher" userId="183d7664-2f91-481e-8d07-de5bd237b8ae" providerId="ADAL" clId="{8E2E5108-B2DF-4BC9-9B21-352D8458E3DD}" dt="2025-09-09T18:39:32.215" v="306" actId="20577"/>
        <pc:sldMkLst>
          <pc:docMk/>
          <pc:sldMk cId="2474762018" sldId="2134805987"/>
        </pc:sldMkLst>
        <pc:spChg chg="del">
          <ac:chgData name="Brian Ruscher" userId="183d7664-2f91-481e-8d07-de5bd237b8ae" providerId="ADAL" clId="{8E2E5108-B2DF-4BC9-9B21-352D8458E3DD}" dt="2025-09-09T13:49:41.289" v="101"/>
          <ac:spMkLst>
            <pc:docMk/>
            <pc:sldMk cId="2474762018" sldId="2134805987"/>
            <ac:spMk id="2" creationId="{6EEFD53E-2268-6F4B-4AD3-CC0AC236DF47}"/>
          </ac:spMkLst>
        </pc:spChg>
        <pc:spChg chg="mod ord">
          <ac:chgData name="Brian Ruscher" userId="183d7664-2f91-481e-8d07-de5bd237b8ae" providerId="ADAL" clId="{8E2E5108-B2DF-4BC9-9B21-352D8458E3DD}" dt="2025-09-09T18:39:32.215" v="306" actId="20577"/>
          <ac:spMkLst>
            <pc:docMk/>
            <pc:sldMk cId="2474762018" sldId="2134805987"/>
            <ac:spMk id="3" creationId="{C908A2B0-F9D2-B89F-1C29-68350C9AA570}"/>
          </ac:spMkLst>
        </pc:spChg>
        <pc:spChg chg="del">
          <ac:chgData name="Brian Ruscher" userId="183d7664-2f91-481e-8d07-de5bd237b8ae" providerId="ADAL" clId="{8E2E5108-B2DF-4BC9-9B21-352D8458E3DD}" dt="2025-09-09T13:49:55.489" v="107" actId="700"/>
          <ac:spMkLst>
            <pc:docMk/>
            <pc:sldMk cId="2474762018" sldId="2134805987"/>
            <ac:spMk id="4" creationId="{5690727C-A956-9B93-1057-F298F08DBAA7}"/>
          </ac:spMkLst>
        </pc:spChg>
        <pc:spChg chg="add del mod ord">
          <ac:chgData name="Brian Ruscher" userId="183d7664-2f91-481e-8d07-de5bd237b8ae" providerId="ADAL" clId="{8E2E5108-B2DF-4BC9-9B21-352D8458E3DD}" dt="2025-09-09T13:49:59.173" v="108" actId="700"/>
          <ac:spMkLst>
            <pc:docMk/>
            <pc:sldMk cId="2474762018" sldId="2134805987"/>
            <ac:spMk id="5" creationId="{7D475872-1EDE-9386-883D-1C344D71563F}"/>
          </ac:spMkLst>
        </pc:spChg>
        <pc:spChg chg="add del mod ord">
          <ac:chgData name="Brian Ruscher" userId="183d7664-2f91-481e-8d07-de5bd237b8ae" providerId="ADAL" clId="{8E2E5108-B2DF-4BC9-9B21-352D8458E3DD}" dt="2025-09-09T13:52:26.939" v="120" actId="700"/>
          <ac:spMkLst>
            <pc:docMk/>
            <pc:sldMk cId="2474762018" sldId="2134805987"/>
            <ac:spMk id="6" creationId="{C8630877-68C4-0EB1-C778-08A2A1855236}"/>
          </ac:spMkLst>
        </pc:spChg>
        <pc:spChg chg="add del mod">
          <ac:chgData name="Brian Ruscher" userId="183d7664-2f91-481e-8d07-de5bd237b8ae" providerId="ADAL" clId="{8E2E5108-B2DF-4BC9-9B21-352D8458E3DD}" dt="2025-09-09T18:37:11.193" v="256" actId="478"/>
          <ac:spMkLst>
            <pc:docMk/>
            <pc:sldMk cId="2474762018" sldId="2134805987"/>
            <ac:spMk id="6" creationId="{F9A49A79-681B-EAFB-9582-65BF29D8D32A}"/>
          </ac:spMkLst>
        </pc:spChg>
        <pc:spChg chg="add del mod ord">
          <ac:chgData name="Brian Ruscher" userId="183d7664-2f91-481e-8d07-de5bd237b8ae" providerId="ADAL" clId="{8E2E5108-B2DF-4BC9-9B21-352D8458E3DD}" dt="2025-09-09T18:36:43.501" v="197" actId="478"/>
          <ac:spMkLst>
            <pc:docMk/>
            <pc:sldMk cId="2474762018" sldId="2134805987"/>
            <ac:spMk id="9" creationId="{81669123-DE4E-CC67-C611-AB04E5FAD806}"/>
          </ac:spMkLst>
        </pc:spChg>
        <pc:spChg chg="add del mod ord">
          <ac:chgData name="Brian Ruscher" userId="183d7664-2f91-481e-8d07-de5bd237b8ae" providerId="ADAL" clId="{8E2E5108-B2DF-4BC9-9B21-352D8458E3DD}" dt="2025-09-09T13:52:33.189" v="122"/>
          <ac:spMkLst>
            <pc:docMk/>
            <pc:sldMk cId="2474762018" sldId="2134805987"/>
            <ac:spMk id="10" creationId="{E4A3D0ED-3B2C-F952-F386-17AC8071C98A}"/>
          </ac:spMkLst>
        </pc:spChg>
        <pc:spChg chg="add del mod ord">
          <ac:chgData name="Brian Ruscher" userId="183d7664-2f91-481e-8d07-de5bd237b8ae" providerId="ADAL" clId="{8E2E5108-B2DF-4BC9-9B21-352D8458E3DD}" dt="2025-09-09T18:36:25.785" v="189" actId="22"/>
          <ac:spMkLst>
            <pc:docMk/>
            <pc:sldMk cId="2474762018" sldId="2134805987"/>
            <ac:spMk id="11" creationId="{5446999A-D46F-8E34-E77D-879616CED40A}"/>
          </ac:spMkLst>
        </pc:spChg>
        <pc:spChg chg="add del mod ord">
          <ac:chgData name="Brian Ruscher" userId="183d7664-2f91-481e-8d07-de5bd237b8ae" providerId="ADAL" clId="{8E2E5108-B2DF-4BC9-9B21-352D8458E3DD}" dt="2025-09-09T18:37:09.920" v="255" actId="478"/>
          <ac:spMkLst>
            <pc:docMk/>
            <pc:sldMk cId="2474762018" sldId="2134805987"/>
            <ac:spMk id="12" creationId="{DB12F024-48F4-BA02-30E1-4E613876F77E}"/>
          </ac:spMkLst>
        </pc:spChg>
        <pc:spChg chg="add del mod ord">
          <ac:chgData name="Brian Ruscher" userId="183d7664-2f91-481e-8d07-de5bd237b8ae" providerId="ADAL" clId="{8E2E5108-B2DF-4BC9-9B21-352D8458E3DD}" dt="2025-09-09T18:36:42.505" v="196" actId="478"/>
          <ac:spMkLst>
            <pc:docMk/>
            <pc:sldMk cId="2474762018" sldId="2134805987"/>
            <ac:spMk id="13" creationId="{EED3E602-6077-DB7D-C067-63B75050898C}"/>
          </ac:spMkLst>
        </pc:spChg>
        <pc:picChg chg="add mod ord">
          <ac:chgData name="Brian Ruscher" userId="183d7664-2f91-481e-8d07-de5bd237b8ae" providerId="ADAL" clId="{8E2E5108-B2DF-4BC9-9B21-352D8458E3DD}" dt="2025-09-09T18:36:51.649" v="200" actId="1076"/>
          <ac:picMkLst>
            <pc:docMk/>
            <pc:sldMk cId="2474762018" sldId="2134805987"/>
            <ac:picMk id="4" creationId="{99B40260-FF66-F4F7-8E94-96FEAFEFEE93}"/>
          </ac:picMkLst>
        </pc:picChg>
        <pc:picChg chg="add del mod">
          <ac:chgData name="Brian Ruscher" userId="183d7664-2f91-481e-8d07-de5bd237b8ae" providerId="ADAL" clId="{8E2E5108-B2DF-4BC9-9B21-352D8458E3DD}" dt="2025-09-09T13:52:31.399" v="121" actId="21"/>
          <ac:picMkLst>
            <pc:docMk/>
            <pc:sldMk cId="2474762018" sldId="2134805987"/>
            <ac:picMk id="8" creationId="{8FA263DC-92FA-D7D1-D6C2-0C3C407B0FAF}"/>
          </ac:picMkLst>
        </pc:picChg>
        <pc:picChg chg="add mod">
          <ac:chgData name="Brian Ruscher" userId="183d7664-2f91-481e-8d07-de5bd237b8ae" providerId="ADAL" clId="{8E2E5108-B2DF-4BC9-9B21-352D8458E3DD}" dt="2025-09-09T18:37:07.941" v="254" actId="1035"/>
          <ac:picMkLst>
            <pc:docMk/>
            <pc:sldMk cId="2474762018" sldId="2134805987"/>
            <ac:picMk id="14" creationId="{8FA263DC-92FA-D7D1-D6C2-0C3C407B0FAF}"/>
          </ac:picMkLst>
        </pc:picChg>
        <pc:picChg chg="add mod ord">
          <ac:chgData name="Brian Ruscher" userId="183d7664-2f91-481e-8d07-de5bd237b8ae" providerId="ADAL" clId="{8E2E5108-B2DF-4BC9-9B21-352D8458E3DD}" dt="2025-09-09T18:37:07.941" v="254" actId="1035"/>
          <ac:picMkLst>
            <pc:docMk/>
            <pc:sldMk cId="2474762018" sldId="2134805987"/>
            <ac:picMk id="1026" creationId="{81005572-6627-4E19-2846-68081CB90E21}"/>
          </ac:picMkLst>
        </pc:picChg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3198309558" sldId="2134805991"/>
        </pc:sldMkLst>
      </pc:sldChg>
      <pc:sldChg chg="add">
        <pc:chgData name="Brian Ruscher" userId="183d7664-2f91-481e-8d07-de5bd237b8ae" providerId="ADAL" clId="{8E2E5108-B2DF-4BC9-9B21-352D8458E3DD}" dt="2025-09-09T18:41:36.691" v="307"/>
        <pc:sldMkLst>
          <pc:docMk/>
          <pc:sldMk cId="2611166473" sldId="2134805992"/>
        </pc:sldMkLst>
      </pc:sldChg>
      <pc:sldChg chg="modSp add mod">
        <pc:chgData name="Brian Ruscher" userId="183d7664-2f91-481e-8d07-de5bd237b8ae" providerId="ADAL" clId="{8E2E5108-B2DF-4BC9-9B21-352D8458E3DD}" dt="2025-09-10T13:25:04.267" v="585" actId="20577"/>
        <pc:sldMkLst>
          <pc:docMk/>
          <pc:sldMk cId="2059321853" sldId="2134805993"/>
        </pc:sldMkLst>
        <pc:spChg chg="mod">
          <ac:chgData name="Brian Ruscher" userId="183d7664-2f91-481e-8d07-de5bd237b8ae" providerId="ADAL" clId="{8E2E5108-B2DF-4BC9-9B21-352D8458E3DD}" dt="2025-09-09T20:11:37.953" v="539" actId="20577"/>
          <ac:spMkLst>
            <pc:docMk/>
            <pc:sldMk cId="2059321853" sldId="2134805993"/>
            <ac:spMk id="9" creationId="{3003BB5A-C606-F861-A59F-0EA00B0861D2}"/>
          </ac:spMkLst>
        </pc:spChg>
        <pc:spChg chg="mod">
          <ac:chgData name="Brian Ruscher" userId="183d7664-2f91-481e-8d07-de5bd237b8ae" providerId="ADAL" clId="{8E2E5108-B2DF-4BC9-9B21-352D8458E3DD}" dt="2025-09-10T13:25:04.267" v="585" actId="20577"/>
          <ac:spMkLst>
            <pc:docMk/>
            <pc:sldMk cId="2059321853" sldId="2134805993"/>
            <ac:spMk id="10" creationId="{6F2AE259-A628-BA02-64A2-F10394B06368}"/>
          </ac:spMkLst>
        </pc:spChg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1295029429" sldId="2134805994"/>
        </pc:sldMkLst>
      </pc:sldChg>
      <pc:sldChg chg="add">
        <pc:chgData name="Brian Ruscher" userId="183d7664-2f91-481e-8d07-de5bd237b8ae" providerId="ADAL" clId="{8E2E5108-B2DF-4BC9-9B21-352D8458E3DD}" dt="2025-09-09T20:41:01.199" v="580"/>
        <pc:sldMkLst>
          <pc:docMk/>
          <pc:sldMk cId="1604560673" sldId="2134805995"/>
        </pc:sldMkLst>
      </pc:sldChg>
      <pc:sldChg chg="del">
        <pc:chgData name="Brian Ruscher" userId="183d7664-2f91-481e-8d07-de5bd237b8ae" providerId="ADAL" clId="{8E2E5108-B2DF-4BC9-9B21-352D8458E3DD}" dt="2025-09-10T15:46:48.725" v="658" actId="47"/>
        <pc:sldMkLst>
          <pc:docMk/>
          <pc:sldMk cId="3696175896" sldId="2134805996"/>
        </pc:sldMkLst>
      </pc:sldChg>
      <pc:sldChg chg="add del">
        <pc:chgData name="Brian Ruscher" userId="183d7664-2f91-481e-8d07-de5bd237b8ae" providerId="ADAL" clId="{8E2E5108-B2DF-4BC9-9B21-352D8458E3DD}" dt="2025-09-10T14:12:01.947" v="587"/>
        <pc:sldMkLst>
          <pc:docMk/>
          <pc:sldMk cId="564668188" sldId="2134805998"/>
        </pc:sldMkLst>
      </pc:sldChg>
      <pc:sldChg chg="add">
        <pc:chgData name="Brian Ruscher" userId="183d7664-2f91-481e-8d07-de5bd237b8ae" providerId="ADAL" clId="{8E2E5108-B2DF-4BC9-9B21-352D8458E3DD}" dt="2025-09-10T14:12:06.312" v="588"/>
        <pc:sldMkLst>
          <pc:docMk/>
          <pc:sldMk cId="3232031442" sldId="2134805998"/>
        </pc:sldMkLst>
      </pc:sldChg>
    </pc:docChg>
  </pc:docChgLst>
  <pc:docChgLst>
    <pc:chgData name="Brian Ruscher" userId="183d7664-2f91-481e-8d07-de5bd237b8ae" providerId="ADAL" clId="{89DC39B8-2111-466C-B606-631A1FDF7F40}"/>
    <pc:docChg chg="undo custSel addSld delSld modSld sldOrd delMainMaster modMainMaster">
      <pc:chgData name="Brian Ruscher" userId="183d7664-2f91-481e-8d07-de5bd237b8ae" providerId="ADAL" clId="{89DC39B8-2111-466C-B606-631A1FDF7F40}" dt="2025-09-05T21:05:25.073" v="1243"/>
      <pc:docMkLst>
        <pc:docMk/>
      </pc:docMkLst>
      <pc:sldChg chg="add">
        <pc:chgData name="Brian Ruscher" userId="183d7664-2f91-481e-8d07-de5bd237b8ae" providerId="ADAL" clId="{89DC39B8-2111-466C-B606-631A1FDF7F40}" dt="2025-09-05T20:30:05.010" v="430"/>
        <pc:sldMkLst>
          <pc:docMk/>
          <pc:sldMk cId="1280722404" sldId="280"/>
        </pc:sldMkLst>
      </pc:sldChg>
      <pc:sldChg chg="add">
        <pc:chgData name="Brian Ruscher" userId="183d7664-2f91-481e-8d07-de5bd237b8ae" providerId="ADAL" clId="{89DC39B8-2111-466C-B606-631A1FDF7F40}" dt="2025-09-05T20:30:05.010" v="430"/>
        <pc:sldMkLst>
          <pc:docMk/>
          <pc:sldMk cId="3857443920" sldId="299"/>
        </pc:sldMkLst>
      </pc:sldChg>
      <pc:sldChg chg="modSp add del mod">
        <pc:chgData name="Brian Ruscher" userId="183d7664-2f91-481e-8d07-de5bd237b8ae" providerId="ADAL" clId="{89DC39B8-2111-466C-B606-631A1FDF7F40}" dt="2025-09-05T19:43:03.661" v="241"/>
        <pc:sldMkLst>
          <pc:docMk/>
          <pc:sldMk cId="4175217578" sldId="531"/>
        </pc:sldMkLst>
      </pc:sldChg>
      <pc:sldChg chg="modSp mod">
        <pc:chgData name="Brian Ruscher" userId="183d7664-2f91-481e-8d07-de5bd237b8ae" providerId="ADAL" clId="{89DC39B8-2111-466C-B606-631A1FDF7F40}" dt="2025-09-05T20:30:12.380" v="445" actId="20577"/>
        <pc:sldMkLst>
          <pc:docMk/>
          <pc:sldMk cId="2820312477" sldId="2134805945"/>
        </pc:sldMkLst>
        <pc:spChg chg="mod">
          <ac:chgData name="Brian Ruscher" userId="183d7664-2f91-481e-8d07-de5bd237b8ae" providerId="ADAL" clId="{89DC39B8-2111-466C-B606-631A1FDF7F40}" dt="2025-09-05T20:30:12.380" v="445" actId="20577"/>
          <ac:spMkLst>
            <pc:docMk/>
            <pc:sldMk cId="2820312477" sldId="2134805945"/>
            <ac:spMk id="2" creationId="{582FC4E6-D018-C1F8-7725-5CB61701A8A9}"/>
          </ac:spMkLst>
        </pc:spChg>
      </pc:sldChg>
      <pc:sldChg chg="modSp new mod">
        <pc:chgData name="Brian Ruscher" userId="183d7664-2f91-481e-8d07-de5bd237b8ae" providerId="ADAL" clId="{89DC39B8-2111-466C-B606-631A1FDF7F40}" dt="2025-09-05T19:30:11.793" v="61" actId="20577"/>
        <pc:sldMkLst>
          <pc:docMk/>
          <pc:sldMk cId="1784346924" sldId="2134805965"/>
        </pc:sldMkLst>
        <pc:spChg chg="mod">
          <ac:chgData name="Brian Ruscher" userId="183d7664-2f91-481e-8d07-de5bd237b8ae" providerId="ADAL" clId="{89DC39B8-2111-466C-B606-631A1FDF7F40}" dt="2025-09-05T19:29:59.433" v="12" actId="20577"/>
          <ac:spMkLst>
            <pc:docMk/>
            <pc:sldMk cId="1784346924" sldId="2134805965"/>
            <ac:spMk id="2" creationId="{1199DC76-A920-3690-CD3A-D47A4A7D8F2E}"/>
          </ac:spMkLst>
        </pc:spChg>
        <pc:spChg chg="mod">
          <ac:chgData name="Brian Ruscher" userId="183d7664-2f91-481e-8d07-de5bd237b8ae" providerId="ADAL" clId="{89DC39B8-2111-466C-B606-631A1FDF7F40}" dt="2025-09-05T19:30:11.793" v="61" actId="20577"/>
          <ac:spMkLst>
            <pc:docMk/>
            <pc:sldMk cId="1784346924" sldId="2134805965"/>
            <ac:spMk id="3" creationId="{4D7C1D6F-AF49-E053-0E7D-364BDEBAB910}"/>
          </ac:spMkLst>
        </pc:spChg>
      </pc:sldChg>
      <pc:sldChg chg="modSp new mod">
        <pc:chgData name="Brian Ruscher" userId="183d7664-2f91-481e-8d07-de5bd237b8ae" providerId="ADAL" clId="{89DC39B8-2111-466C-B606-631A1FDF7F40}" dt="2025-09-05T19:46:46.276" v="274" actId="20577"/>
        <pc:sldMkLst>
          <pc:docMk/>
          <pc:sldMk cId="4186254194" sldId="2134805966"/>
        </pc:sldMkLst>
        <pc:spChg chg="mod">
          <ac:chgData name="Brian Ruscher" userId="183d7664-2f91-481e-8d07-de5bd237b8ae" providerId="ADAL" clId="{89DC39B8-2111-466C-B606-631A1FDF7F40}" dt="2025-09-05T19:46:46.276" v="274" actId="20577"/>
          <ac:spMkLst>
            <pc:docMk/>
            <pc:sldMk cId="4186254194" sldId="2134805966"/>
            <ac:spMk id="2" creationId="{E2DF3E4D-83DC-C10B-B869-A93A208FAE4C}"/>
          </ac:spMkLst>
        </pc:spChg>
      </pc:sldChg>
      <pc:sldChg chg="addSp delSp modSp add mod ord">
        <pc:chgData name="Brian Ruscher" userId="183d7664-2f91-481e-8d07-de5bd237b8ae" providerId="ADAL" clId="{89DC39B8-2111-466C-B606-631A1FDF7F40}" dt="2025-09-05T20:31:15.365" v="446" actId="1076"/>
        <pc:sldMkLst>
          <pc:docMk/>
          <pc:sldMk cId="4004625567" sldId="2134805967"/>
        </pc:sldMkLst>
        <pc:spChg chg="mod">
          <ac:chgData name="Brian Ruscher" userId="183d7664-2f91-481e-8d07-de5bd237b8ae" providerId="ADAL" clId="{89DC39B8-2111-466C-B606-631A1FDF7F40}" dt="2025-09-05T20:19:04.561" v="301" actId="1076"/>
          <ac:spMkLst>
            <pc:docMk/>
            <pc:sldMk cId="4004625567" sldId="2134805967"/>
            <ac:spMk id="9" creationId="{B58B48B3-5A66-E223-E594-00806F889FC8}"/>
          </ac:spMkLst>
        </pc:spChg>
        <pc:spChg chg="mod">
          <ac:chgData name="Brian Ruscher" userId="183d7664-2f91-481e-8d07-de5bd237b8ae" providerId="ADAL" clId="{89DC39B8-2111-466C-B606-631A1FDF7F40}" dt="2025-09-05T20:31:15.365" v="446" actId="1076"/>
          <ac:spMkLst>
            <pc:docMk/>
            <pc:sldMk cId="4004625567" sldId="2134805967"/>
            <ac:spMk id="32" creationId="{B6A8C172-37C2-2EAB-CCDC-0A9814165E02}"/>
          </ac:spMkLst>
        </pc:spChg>
        <pc:spChg chg="add mod">
          <ac:chgData name="Brian Ruscher" userId="183d7664-2f91-481e-8d07-de5bd237b8ae" providerId="ADAL" clId="{89DC39B8-2111-466C-B606-631A1FDF7F40}" dt="2025-09-05T19:33:18.249" v="113" actId="1076"/>
          <ac:spMkLst>
            <pc:docMk/>
            <pc:sldMk cId="4004625567" sldId="2134805967"/>
            <ac:spMk id="33" creationId="{6F8D4508-60D0-2B7C-8C5D-DD90C82B3D8C}"/>
          </ac:spMkLst>
        </pc:spChg>
        <pc:spChg chg="mod">
          <ac:chgData name="Brian Ruscher" userId="183d7664-2f91-481e-8d07-de5bd237b8ae" providerId="ADAL" clId="{89DC39B8-2111-466C-B606-631A1FDF7F40}" dt="2025-09-05T19:32:35.227" v="72"/>
          <ac:spMkLst>
            <pc:docMk/>
            <pc:sldMk cId="4004625567" sldId="2134805967"/>
            <ac:spMk id="35" creationId="{F9908599-140A-59A7-0299-FCC3B7FB3449}"/>
          </ac:spMkLst>
        </pc:spChg>
        <pc:spChg chg="mod">
          <ac:chgData name="Brian Ruscher" userId="183d7664-2f91-481e-8d07-de5bd237b8ae" providerId="ADAL" clId="{89DC39B8-2111-466C-B606-631A1FDF7F40}" dt="2025-09-05T19:32:35.227" v="72"/>
          <ac:spMkLst>
            <pc:docMk/>
            <pc:sldMk cId="4004625567" sldId="2134805967"/>
            <ac:spMk id="36" creationId="{5AF6497C-D9CD-A2C8-5B7C-67D1FF569D8A}"/>
          </ac:spMkLst>
        </pc:spChg>
        <pc:spChg chg="add mod">
          <ac:chgData name="Brian Ruscher" userId="183d7664-2f91-481e-8d07-de5bd237b8ae" providerId="ADAL" clId="{89DC39B8-2111-466C-B606-631A1FDF7F40}" dt="2025-09-05T19:32:35.227" v="72"/>
          <ac:spMkLst>
            <pc:docMk/>
            <pc:sldMk cId="4004625567" sldId="2134805967"/>
            <ac:spMk id="38" creationId="{4DDAEEFB-7E01-42D9-E8A3-676869F107B5}"/>
          </ac:spMkLst>
        </pc:spChg>
        <pc:spChg chg="mod">
          <ac:chgData name="Brian Ruscher" userId="183d7664-2f91-481e-8d07-de5bd237b8ae" providerId="ADAL" clId="{89DC39B8-2111-466C-B606-631A1FDF7F40}" dt="2025-09-05T19:32:35.227" v="72"/>
          <ac:spMkLst>
            <pc:docMk/>
            <pc:sldMk cId="4004625567" sldId="2134805967"/>
            <ac:spMk id="41" creationId="{DCF49993-DBC9-9769-FF77-E91CC6E879F3}"/>
          </ac:spMkLst>
        </pc:spChg>
        <pc:spChg chg="mod">
          <ac:chgData name="Brian Ruscher" userId="183d7664-2f91-481e-8d07-de5bd237b8ae" providerId="ADAL" clId="{89DC39B8-2111-466C-B606-631A1FDF7F40}" dt="2025-09-05T19:32:35.227" v="72"/>
          <ac:spMkLst>
            <pc:docMk/>
            <pc:sldMk cId="4004625567" sldId="2134805967"/>
            <ac:spMk id="43" creationId="{5FC96E00-94B4-F886-F210-48FD467C544A}"/>
          </ac:spMkLst>
        </pc:spChg>
        <pc:spChg chg="mod">
          <ac:chgData name="Brian Ruscher" userId="183d7664-2f91-481e-8d07-de5bd237b8ae" providerId="ADAL" clId="{89DC39B8-2111-466C-B606-631A1FDF7F40}" dt="2025-09-05T19:32:35.227" v="72"/>
          <ac:spMkLst>
            <pc:docMk/>
            <pc:sldMk cId="4004625567" sldId="2134805967"/>
            <ac:spMk id="49" creationId="{9A41BB1D-7B9E-8958-0A3B-AF9B3D93A58B}"/>
          </ac:spMkLst>
        </pc:spChg>
        <pc:spChg chg="add mod">
          <ac:chgData name="Brian Ruscher" userId="183d7664-2f91-481e-8d07-de5bd237b8ae" providerId="ADAL" clId="{89DC39B8-2111-466C-B606-631A1FDF7F40}" dt="2025-09-05T20:31:15.365" v="446" actId="1076"/>
          <ac:spMkLst>
            <pc:docMk/>
            <pc:sldMk cId="4004625567" sldId="2134805967"/>
            <ac:spMk id="52" creationId="{0400499E-71D4-BFBE-BE98-E377ECBDBD65}"/>
          </ac:spMkLst>
        </pc:spChg>
        <pc:spChg chg="mod">
          <ac:chgData name="Brian Ruscher" userId="183d7664-2f91-481e-8d07-de5bd237b8ae" providerId="ADAL" clId="{89DC39B8-2111-466C-B606-631A1FDF7F40}" dt="2025-09-05T19:33:18.249" v="113" actId="1076"/>
          <ac:spMkLst>
            <pc:docMk/>
            <pc:sldMk cId="4004625567" sldId="2134805967"/>
            <ac:spMk id="53" creationId="{F2D461A6-D061-961F-532B-01E754293619}"/>
          </ac:spMkLst>
        </pc:spChg>
        <pc:spChg chg="add mod">
          <ac:chgData name="Brian Ruscher" userId="183d7664-2f91-481e-8d07-de5bd237b8ae" providerId="ADAL" clId="{89DC39B8-2111-466C-B606-631A1FDF7F40}" dt="2025-09-05T20:18:58.344" v="299" actId="1076"/>
          <ac:spMkLst>
            <pc:docMk/>
            <pc:sldMk cId="4004625567" sldId="2134805967"/>
            <ac:spMk id="55" creationId="{CA506441-3FD7-B979-F05D-11AD8698F474}"/>
          </ac:spMkLst>
        </pc:spChg>
        <pc:grpChg chg="mod">
          <ac:chgData name="Brian Ruscher" userId="183d7664-2f91-481e-8d07-de5bd237b8ae" providerId="ADAL" clId="{89DC39B8-2111-466C-B606-631A1FDF7F40}" dt="2025-09-05T19:33:18.249" v="113" actId="1076"/>
          <ac:grpSpMkLst>
            <pc:docMk/>
            <pc:sldMk cId="4004625567" sldId="2134805967"/>
            <ac:grpSpMk id="34" creationId="{88388F54-8F42-5C74-11DE-7230A439CFBB}"/>
          </ac:grpSpMkLst>
        </pc:grpChg>
        <pc:grpChg chg="mod">
          <ac:chgData name="Brian Ruscher" userId="183d7664-2f91-481e-8d07-de5bd237b8ae" providerId="ADAL" clId="{89DC39B8-2111-466C-B606-631A1FDF7F40}" dt="2025-09-05T20:19:01.762" v="300" actId="1076"/>
          <ac:grpSpMkLst>
            <pc:docMk/>
            <pc:sldMk cId="4004625567" sldId="2134805967"/>
            <ac:grpSpMk id="46" creationId="{8C2E0F98-CEE3-9A53-84BB-351F2334A381}"/>
          </ac:grpSpMkLst>
        </pc:grpChg>
        <pc:picChg chg="mod">
          <ac:chgData name="Brian Ruscher" userId="183d7664-2f91-481e-8d07-de5bd237b8ae" providerId="ADAL" clId="{89DC39B8-2111-466C-B606-631A1FDF7F40}" dt="2025-09-05T20:18:58.344" v="299" actId="1076"/>
          <ac:picMkLst>
            <pc:docMk/>
            <pc:sldMk cId="4004625567" sldId="2134805967"/>
            <ac:picMk id="54" creationId="{11DA6D7A-D906-1651-F1F2-490740362D8A}"/>
          </ac:picMkLst>
        </pc:picChg>
      </pc:sldChg>
      <pc:sldChg chg="add ord">
        <pc:chgData name="Brian Ruscher" userId="183d7664-2f91-481e-8d07-de5bd237b8ae" providerId="ADAL" clId="{89DC39B8-2111-466C-B606-631A1FDF7F40}" dt="2025-09-05T19:32:42.080" v="75"/>
        <pc:sldMkLst>
          <pc:docMk/>
          <pc:sldMk cId="1052473658" sldId="2134805968"/>
        </pc:sldMkLst>
      </pc:sldChg>
      <pc:sldChg chg="addSp delSp modSp new mod modClrScheme chgLayout">
        <pc:chgData name="Brian Ruscher" userId="183d7664-2f91-481e-8d07-de5bd237b8ae" providerId="ADAL" clId="{89DC39B8-2111-466C-B606-631A1FDF7F40}" dt="2025-09-05T20:53:16.984" v="924" actId="1036"/>
        <pc:sldMkLst>
          <pc:docMk/>
          <pc:sldMk cId="1427748823" sldId="2134805969"/>
        </pc:sldMkLst>
        <pc:spChg chg="add mod ord">
          <ac:chgData name="Brian Ruscher" userId="183d7664-2f91-481e-8d07-de5bd237b8ae" providerId="ADAL" clId="{89DC39B8-2111-466C-B606-631A1FDF7F40}" dt="2025-09-05T20:36:23.805" v="448" actId="1076"/>
          <ac:spMkLst>
            <pc:docMk/>
            <pc:sldMk cId="1427748823" sldId="2134805969"/>
            <ac:spMk id="16" creationId="{C6C7A5CC-78CE-0B1B-14B5-7C24A6FE836F}"/>
          </ac:spMkLst>
        </pc:spChg>
        <pc:spChg chg="add mod ord">
          <ac:chgData name="Brian Ruscher" userId="183d7664-2f91-481e-8d07-de5bd237b8ae" providerId="ADAL" clId="{89DC39B8-2111-466C-B606-631A1FDF7F40}" dt="2025-09-05T20:53:16.984" v="924" actId="1036"/>
          <ac:spMkLst>
            <pc:docMk/>
            <pc:sldMk cId="1427748823" sldId="2134805969"/>
            <ac:spMk id="17" creationId="{74450544-35DC-1E48-80E5-ACD17AE751C7}"/>
          </ac:spMkLst>
        </pc:spChg>
        <pc:spChg chg="add mod">
          <ac:chgData name="Brian Ruscher" userId="183d7664-2f91-481e-8d07-de5bd237b8ae" providerId="ADAL" clId="{89DC39B8-2111-466C-B606-631A1FDF7F40}" dt="2025-09-05T19:41:50.935" v="211" actId="1076"/>
          <ac:spMkLst>
            <pc:docMk/>
            <pc:sldMk cId="1427748823" sldId="2134805969"/>
            <ac:spMk id="18" creationId="{670F051A-9763-9B5A-91E3-5B6A52C0DE85}"/>
          </ac:spMkLst>
        </pc:spChg>
      </pc:sldChg>
      <pc:sldChg chg="addSp delSp modSp new mod modClrScheme chgLayout">
        <pc:chgData name="Brian Ruscher" userId="183d7664-2f91-481e-8d07-de5bd237b8ae" providerId="ADAL" clId="{89DC39B8-2111-466C-B606-631A1FDF7F40}" dt="2025-09-05T20:51:05.609" v="922" actId="20577"/>
        <pc:sldMkLst>
          <pc:docMk/>
          <pc:sldMk cId="784690198" sldId="2134805970"/>
        </pc:sldMkLst>
        <pc:spChg chg="add mod ord">
          <ac:chgData name="Brian Ruscher" userId="183d7664-2f91-481e-8d07-de5bd237b8ae" providerId="ADAL" clId="{89DC39B8-2111-466C-B606-631A1FDF7F40}" dt="2025-09-05T20:42:02.088" v="731" actId="1076"/>
          <ac:spMkLst>
            <pc:docMk/>
            <pc:sldMk cId="784690198" sldId="2134805970"/>
            <ac:spMk id="4" creationId="{D821B391-1D7E-2C50-5F97-3AD57051D47B}"/>
          </ac:spMkLst>
        </pc:spChg>
        <pc:spChg chg="add mod ord">
          <ac:chgData name="Brian Ruscher" userId="183d7664-2f91-481e-8d07-de5bd237b8ae" providerId="ADAL" clId="{89DC39B8-2111-466C-B606-631A1FDF7F40}" dt="2025-09-05T20:51:05.609" v="922" actId="20577"/>
          <ac:spMkLst>
            <pc:docMk/>
            <pc:sldMk cId="784690198" sldId="2134805970"/>
            <ac:spMk id="5" creationId="{4D7E6A15-C4C8-C59D-A18D-56E842F2EAF2}"/>
          </ac:spMkLst>
        </pc:spChg>
        <pc:spChg chg="add mod">
          <ac:chgData name="Brian Ruscher" userId="183d7664-2f91-481e-8d07-de5bd237b8ae" providerId="ADAL" clId="{89DC39B8-2111-466C-B606-631A1FDF7F40}" dt="2025-09-05T20:50:57.578" v="910" actId="1076"/>
          <ac:spMkLst>
            <pc:docMk/>
            <pc:sldMk cId="784690198" sldId="2134805970"/>
            <ac:spMk id="12" creationId="{11CB422B-FD70-88D8-20C2-D21B8298BC90}"/>
          </ac:spMkLst>
        </pc:spChg>
      </pc:sldChg>
      <pc:sldChg chg="modSp add mod ord">
        <pc:chgData name="Brian Ruscher" userId="183d7664-2f91-481e-8d07-de5bd237b8ae" providerId="ADAL" clId="{89DC39B8-2111-466C-B606-631A1FDF7F40}" dt="2025-09-05T21:05:25.073" v="1243"/>
        <pc:sldMkLst>
          <pc:docMk/>
          <pc:sldMk cId="2456568123" sldId="2134805971"/>
        </pc:sldMkLst>
        <pc:spChg chg="mod">
          <ac:chgData name="Brian Ruscher" userId="183d7664-2f91-481e-8d07-de5bd237b8ae" providerId="ADAL" clId="{89DC39B8-2111-466C-B606-631A1FDF7F40}" dt="2025-09-05T19:46:58.270" v="298" actId="6549"/>
          <ac:spMkLst>
            <pc:docMk/>
            <pc:sldMk cId="2456568123" sldId="2134805971"/>
            <ac:spMk id="2" creationId="{E68F2006-364A-7F86-C339-35F3BDE5B21A}"/>
          </ac:spMkLst>
        </pc:spChg>
      </pc:sldChg>
      <pc:sldChg chg="addSp delSp add del setBg delDesignElem">
        <pc:chgData name="Brian Ruscher" userId="183d7664-2f91-481e-8d07-de5bd237b8ae" providerId="ADAL" clId="{89DC39B8-2111-466C-B606-631A1FDF7F40}" dt="2025-09-05T19:46:38.991" v="260" actId="47"/>
        <pc:sldMkLst>
          <pc:docMk/>
          <pc:sldMk cId="4105673489" sldId="2134805971"/>
        </pc:sldMkLst>
      </pc:sldChg>
      <pc:sldChg chg="modSp new mod ord">
        <pc:chgData name="Brian Ruscher" userId="183d7664-2f91-481e-8d07-de5bd237b8ae" providerId="ADAL" clId="{89DC39B8-2111-466C-B606-631A1FDF7F40}" dt="2025-09-05T20:28:35.471" v="420" actId="20577"/>
        <pc:sldMkLst>
          <pc:docMk/>
          <pc:sldMk cId="4133460531" sldId="2134805972"/>
        </pc:sldMkLst>
        <pc:spChg chg="mod">
          <ac:chgData name="Brian Ruscher" userId="183d7664-2f91-481e-8d07-de5bd237b8ae" providerId="ADAL" clId="{89DC39B8-2111-466C-B606-631A1FDF7F40}" dt="2025-09-05T20:28:12.886" v="355" actId="20577"/>
          <ac:spMkLst>
            <pc:docMk/>
            <pc:sldMk cId="4133460531" sldId="2134805972"/>
            <ac:spMk id="2" creationId="{B773E8FB-75AA-1A49-071A-3A87E6D0DD7A}"/>
          </ac:spMkLst>
        </pc:spChg>
        <pc:spChg chg="mod">
          <ac:chgData name="Brian Ruscher" userId="183d7664-2f91-481e-8d07-de5bd237b8ae" providerId="ADAL" clId="{89DC39B8-2111-466C-B606-631A1FDF7F40}" dt="2025-09-05T20:28:31.109" v="405" actId="20577"/>
          <ac:spMkLst>
            <pc:docMk/>
            <pc:sldMk cId="4133460531" sldId="2134805972"/>
            <ac:spMk id="4" creationId="{6399624E-9705-9EB7-2CEA-44E4AB169C40}"/>
          </ac:spMkLst>
        </pc:spChg>
      </pc:sldChg>
      <pc:sldChg chg="new del">
        <pc:chgData name="Brian Ruscher" userId="183d7664-2f91-481e-8d07-de5bd237b8ae" providerId="ADAL" clId="{89DC39B8-2111-466C-B606-631A1FDF7F40}" dt="2025-09-05T20:28:50.507" v="429" actId="47"/>
        <pc:sldMkLst>
          <pc:docMk/>
          <pc:sldMk cId="630247158" sldId="2134805973"/>
        </pc:sldMkLst>
      </pc:sldChg>
      <pc:sldChg chg="addSp delSp modSp new mod modNotesTx">
        <pc:chgData name="Brian Ruscher" userId="183d7664-2f91-481e-8d07-de5bd237b8ae" providerId="ADAL" clId="{89DC39B8-2111-466C-B606-631A1FDF7F40}" dt="2025-09-05T21:04:51.207" v="1241" actId="2085"/>
        <pc:sldMkLst>
          <pc:docMk/>
          <pc:sldMk cId="2266450575" sldId="2134805973"/>
        </pc:sldMkLst>
        <pc:spChg chg="mod">
          <ac:chgData name="Brian Ruscher" userId="183d7664-2f91-481e-8d07-de5bd237b8ae" providerId="ADAL" clId="{89DC39B8-2111-466C-B606-631A1FDF7F40}" dt="2025-09-05T21:02:03.642" v="1137" actId="404"/>
          <ac:spMkLst>
            <pc:docMk/>
            <pc:sldMk cId="2266450575" sldId="2134805973"/>
            <ac:spMk id="3" creationId="{11DD74B4-7893-3A6E-B45C-FEF1EE1B64FE}"/>
          </ac:spMkLst>
        </pc:spChg>
        <pc:graphicFrameChg chg="add mod">
          <ac:chgData name="Brian Ruscher" userId="183d7664-2f91-481e-8d07-de5bd237b8ae" providerId="ADAL" clId="{89DC39B8-2111-466C-B606-631A1FDF7F40}" dt="2025-09-05T21:04:51.207" v="1241" actId="2085"/>
          <ac:graphicFrameMkLst>
            <pc:docMk/>
            <pc:sldMk cId="2266450575" sldId="2134805973"/>
            <ac:graphicFrameMk id="5" creationId="{F0FB78F1-5885-5132-A4C7-2E5039F29E83}"/>
          </ac:graphicFrameMkLst>
        </pc:graphicFrameChg>
      </pc:sldChg>
      <pc:sldMasterChg chg="modSldLayout">
        <pc:chgData name="Brian Ruscher" userId="183d7664-2f91-481e-8d07-de5bd237b8ae" providerId="ADAL" clId="{89DC39B8-2111-466C-B606-631A1FDF7F40}" dt="2025-09-05T19:40:56.117" v="202" actId="14100"/>
        <pc:sldMasterMkLst>
          <pc:docMk/>
          <pc:sldMasterMk cId="0" sldId="2147483648"/>
        </pc:sldMasterMkLst>
        <pc:sldLayoutChg chg="addSp delSp modSp mod">
          <pc:chgData name="Brian Ruscher" userId="183d7664-2f91-481e-8d07-de5bd237b8ae" providerId="ADAL" clId="{89DC39B8-2111-466C-B606-631A1FDF7F40}" dt="2025-09-05T19:40:56.117" v="202" actId="14100"/>
          <pc:sldLayoutMkLst>
            <pc:docMk/>
            <pc:sldMasterMk cId="0" sldId="2147483648"/>
            <pc:sldLayoutMk cId="234825631" sldId="2147483884"/>
          </pc:sldLayoutMkLst>
          <pc:spChg chg="mod ord">
            <ac:chgData name="Brian Ruscher" userId="183d7664-2f91-481e-8d07-de5bd237b8ae" providerId="ADAL" clId="{89DC39B8-2111-466C-B606-631A1FDF7F40}" dt="2025-09-05T19:40:56.117" v="202" actId="14100"/>
            <ac:spMkLst>
              <pc:docMk/>
              <pc:sldMasterMk cId="0" sldId="2147483648"/>
              <pc:sldLayoutMk cId="234825631" sldId="2147483884"/>
              <ac:spMk id="2" creationId="{24E6A966-9260-9D9D-6152-E058759B3AAF}"/>
            </ac:spMkLst>
          </pc:spChg>
          <pc:spChg chg="mod">
            <ac:chgData name="Brian Ruscher" userId="183d7664-2f91-481e-8d07-de5bd237b8ae" providerId="ADAL" clId="{89DC39B8-2111-466C-B606-631A1FDF7F40}" dt="2025-09-05T19:40:43.048" v="200" actId="14100"/>
            <ac:spMkLst>
              <pc:docMk/>
              <pc:sldMasterMk cId="0" sldId="2147483648"/>
              <pc:sldLayoutMk cId="234825631" sldId="2147483884"/>
              <ac:spMk id="3" creationId="{00000000-0000-0000-0000-000000000000}"/>
            </ac:spMkLst>
          </pc:spChg>
          <pc:picChg chg="add mod">
            <ac:chgData name="Brian Ruscher" userId="183d7664-2f91-481e-8d07-de5bd237b8ae" providerId="ADAL" clId="{89DC39B8-2111-466C-B606-631A1FDF7F40}" dt="2025-09-05T19:40:52.041" v="201" actId="1076"/>
            <ac:picMkLst>
              <pc:docMk/>
              <pc:sldMasterMk cId="0" sldId="2147483648"/>
              <pc:sldLayoutMk cId="234825631" sldId="2147483884"/>
              <ac:picMk id="12" creationId="{815B825E-1664-C584-8730-04C5E9A14EDF}"/>
            </ac:picMkLst>
          </pc:picChg>
        </pc:sldLayoutChg>
        <pc:sldLayoutChg chg="addSp delSp modSp mod">
          <pc:chgData name="Brian Ruscher" userId="183d7664-2f91-481e-8d07-de5bd237b8ae" providerId="ADAL" clId="{89DC39B8-2111-466C-B606-631A1FDF7F40}" dt="2025-09-05T19:37:17.401" v="161" actId="478"/>
          <pc:sldLayoutMkLst>
            <pc:docMk/>
            <pc:sldMasterMk cId="0" sldId="2147483648"/>
            <pc:sldLayoutMk cId="1949796583" sldId="2147483884"/>
          </pc:sldLayoutMkLst>
        </pc:sldLayoutChg>
      </pc:sldMasterChg>
      <pc:sldMasterChg chg="del delSldLayout">
        <pc:chgData name="Brian Ruscher" userId="183d7664-2f91-481e-8d07-de5bd237b8ae" providerId="ADAL" clId="{89DC39B8-2111-466C-B606-631A1FDF7F40}" dt="2025-09-05T19:46:38.991" v="260" actId="47"/>
        <pc:sldMasterMkLst>
          <pc:docMk/>
          <pc:sldMasterMk cId="2197831682" sldId="2147483885"/>
        </pc:sldMasterMkLst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3208438136" sldId="2147483886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1701868235" sldId="2147483887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3353757325" sldId="2147483888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1649391884" sldId="2147483889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923568155" sldId="2147483890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1911362117" sldId="2147483891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4269528423" sldId="2147483892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3996503932" sldId="2147483893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409981798" sldId="2147483894"/>
          </pc:sldLayoutMkLst>
        </pc:sldLayoutChg>
        <pc:sldLayoutChg chg="del">
          <pc:chgData name="Brian Ruscher" userId="183d7664-2f91-481e-8d07-de5bd237b8ae" providerId="ADAL" clId="{89DC39B8-2111-466C-B606-631A1FDF7F40}" dt="2025-09-05T19:46:38.991" v="260" actId="47"/>
          <pc:sldLayoutMkLst>
            <pc:docMk/>
            <pc:sldMasterMk cId="2197831682" sldId="2147483885"/>
            <pc:sldLayoutMk cId="1564075031" sldId="2147483895"/>
          </pc:sldLayoutMkLst>
        </pc:sldLayoutChg>
      </pc:sldMasterChg>
    </pc:docChg>
  </pc:docChgLst>
</pc:chgInfo>
</file>

<file path=ppt/comments/modernComment_11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72652C-4636-4813-9414-68161C855F69}" authorId="{C47E83E6-8392-7893-C4B4-FA64ED801565}" created="2024-10-02T23:51:26.7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84"/>
      <ac:spMk id="2" creationId="{00000000-0000-0000-0000-000000000000}"/>
    </ac:deMkLst>
    <p188:txBody>
      <a:bodyPr/>
      <a:lstStyle/>
      <a:p>
        <a:r>
          <a:rPr lang="en-US"/>
          <a:t>Bicycle should be plural</a:t>
        </a:r>
      </a:p>
    </p188:txBody>
  </p188:cm>
  <p188:cm id="{C316D8A9-721C-4544-8086-73F28ECE9419}" authorId="{79472069-4ADC-F181-DC52-F095445890F5}" created="2024-11-25T18:51:59.210">
    <pc:sldMkLst xmlns:pc="http://schemas.microsoft.com/office/powerpoint/2013/main/command">
      <pc:docMk/>
      <pc:sldMk cId="0" sldId="284"/>
    </pc:sldMkLst>
    <p188:replyLst>
      <p188:reply id="{32DB6982-CC44-4CDB-86A1-07EB83D2F554}" authorId="{A4EC453F-E771-B520-79F1-193510B29BF6}" created="2025-01-16T15:24:41.171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Notes section is incorrect. The white light should be visible from a distance of at least 500 feet and the red light visible from a distance of 600 feet. 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C64CE3-3F17-4106-AFC0-8F1E761DA28E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E8989D-6E46-47C4-9D36-D3F88282D396}">
      <dgm:prSet phldrT="[Text]"/>
      <dgm:spPr>
        <a:noFill/>
        <a:ln>
          <a:noFill/>
        </a:ln>
      </dgm:spPr>
      <dgm:t>
        <a:bodyPr/>
        <a:lstStyle/>
        <a:p>
          <a:r>
            <a:rPr lang="en-US"/>
            <a:t>Age Requirement(s)</a:t>
          </a:r>
        </a:p>
      </dgm:t>
    </dgm:pt>
    <dgm:pt modelId="{05FFFD38-10CE-4583-B2DC-AC8528A98EEA}" type="parTrans" cxnId="{C18BB9A9-C051-43E8-AFD2-E3BA847C3BB9}">
      <dgm:prSet/>
      <dgm:spPr/>
      <dgm:t>
        <a:bodyPr/>
        <a:lstStyle/>
        <a:p>
          <a:endParaRPr lang="en-US"/>
        </a:p>
      </dgm:t>
    </dgm:pt>
    <dgm:pt modelId="{45EE8EC2-78DB-4C60-BC32-5750EF1FD62C}" type="sibTrans" cxnId="{C18BB9A9-C051-43E8-AFD2-E3BA847C3BB9}">
      <dgm:prSet/>
      <dgm:spPr/>
      <dgm:t>
        <a:bodyPr/>
        <a:lstStyle/>
        <a:p>
          <a:endParaRPr lang="en-US"/>
        </a:p>
      </dgm:t>
    </dgm:pt>
    <dgm:pt modelId="{205EBF2F-A92D-4F88-B1BC-80DD04E35D65}">
      <dgm:prSet phldrT="[Text]"/>
      <dgm:spPr>
        <a:noFill/>
        <a:ln>
          <a:noFill/>
        </a:ln>
      </dgm:spPr>
      <dgm:t>
        <a:bodyPr/>
        <a:lstStyle/>
        <a:p>
          <a:r>
            <a:rPr lang="en-US"/>
            <a:t>Government Photo ID</a:t>
          </a:r>
        </a:p>
      </dgm:t>
    </dgm:pt>
    <dgm:pt modelId="{6D2F1665-3133-48F0-906B-F20CBB39210E}" type="parTrans" cxnId="{09684F16-8F34-4A6D-A768-2CCD2D35F426}">
      <dgm:prSet/>
      <dgm:spPr/>
      <dgm:t>
        <a:bodyPr/>
        <a:lstStyle/>
        <a:p>
          <a:endParaRPr lang="en-US"/>
        </a:p>
      </dgm:t>
    </dgm:pt>
    <dgm:pt modelId="{D50F1FC5-E80B-44D5-9CCA-6543E17D39A5}" type="sibTrans" cxnId="{09684F16-8F34-4A6D-A768-2CCD2D35F426}">
      <dgm:prSet/>
      <dgm:spPr/>
      <dgm:t>
        <a:bodyPr/>
        <a:lstStyle/>
        <a:p>
          <a:endParaRPr lang="en-US"/>
        </a:p>
      </dgm:t>
    </dgm:pt>
    <dgm:pt modelId="{FF31DB18-08AF-4601-A367-7297D9C87B1F}">
      <dgm:prSet phldrT="[Text]"/>
      <dgm:spPr>
        <a:noFill/>
        <a:ln>
          <a:noFill/>
        </a:ln>
      </dgm:spPr>
      <dgm:t>
        <a:bodyPr/>
        <a:lstStyle/>
        <a:p>
          <a:r>
            <a:rPr lang="en-US"/>
            <a:t>Training</a:t>
          </a:r>
        </a:p>
      </dgm:t>
    </dgm:pt>
    <dgm:pt modelId="{DEBE5DDF-0560-4F1D-80F3-F5DF8DB17F44}" type="parTrans" cxnId="{E1A290B8-FB6D-4C1B-A954-12C42EA7BB40}">
      <dgm:prSet/>
      <dgm:spPr/>
      <dgm:t>
        <a:bodyPr/>
        <a:lstStyle/>
        <a:p>
          <a:endParaRPr lang="en-US"/>
        </a:p>
      </dgm:t>
    </dgm:pt>
    <dgm:pt modelId="{BDDF7642-6ABF-49BF-B791-35B79EEDD010}" type="sibTrans" cxnId="{E1A290B8-FB6D-4C1B-A954-12C42EA7BB40}">
      <dgm:prSet/>
      <dgm:spPr/>
      <dgm:t>
        <a:bodyPr/>
        <a:lstStyle/>
        <a:p>
          <a:endParaRPr lang="en-US"/>
        </a:p>
      </dgm:t>
    </dgm:pt>
    <dgm:pt modelId="{E242843C-A9F0-435F-A7AC-F93AE03AE494}">
      <dgm:prSet phldrT="[Text]"/>
      <dgm:spPr>
        <a:noFill/>
        <a:ln>
          <a:noFill/>
        </a:ln>
      </dgm:spPr>
      <dgm:t>
        <a:bodyPr/>
        <a:lstStyle/>
        <a:p>
          <a:r>
            <a:rPr lang="en-US"/>
            <a:t>Chapter 316.008 (Local Powers)</a:t>
          </a:r>
        </a:p>
      </dgm:t>
    </dgm:pt>
    <dgm:pt modelId="{0ED7F2C0-81E8-4D90-9EC0-F5B31D18701A}" type="parTrans" cxnId="{37667618-617C-479E-A24F-312F64D54AA1}">
      <dgm:prSet/>
      <dgm:spPr/>
      <dgm:t>
        <a:bodyPr/>
        <a:lstStyle/>
        <a:p>
          <a:endParaRPr lang="en-US"/>
        </a:p>
      </dgm:t>
    </dgm:pt>
    <dgm:pt modelId="{76E79771-8E91-44CA-AA2B-AA4BB7CE05C2}" type="sibTrans" cxnId="{37667618-617C-479E-A24F-312F64D54AA1}">
      <dgm:prSet/>
      <dgm:spPr/>
      <dgm:t>
        <a:bodyPr/>
        <a:lstStyle/>
        <a:p>
          <a:endParaRPr lang="en-US"/>
        </a:p>
      </dgm:t>
    </dgm:pt>
    <dgm:pt modelId="{8F14FB6F-85F9-4D5F-A655-E54AD16EF0F3}">
      <dgm:prSet phldrT="[Text]"/>
      <dgm:spPr>
        <a:noFill/>
        <a:ln>
          <a:noFill/>
        </a:ln>
      </dgm:spPr>
      <dgm:t>
        <a:bodyPr/>
        <a:lstStyle/>
        <a:p>
          <a:r>
            <a:rPr lang="en-US">
              <a:solidFill>
                <a:schemeClr val="tx1">
                  <a:lumMod val="50000"/>
                  <a:lumOff val="50000"/>
                </a:schemeClr>
              </a:solidFill>
            </a:rPr>
            <a:t>Tampering* </a:t>
          </a:r>
        </a:p>
      </dgm:t>
    </dgm:pt>
    <dgm:pt modelId="{ECBA9D99-DB04-4A6C-8356-37D5AB4FD743}" type="parTrans" cxnId="{76DE4BFC-1DB9-4867-985F-DED7903AD8BD}">
      <dgm:prSet/>
      <dgm:spPr/>
      <dgm:t>
        <a:bodyPr/>
        <a:lstStyle/>
        <a:p>
          <a:endParaRPr lang="en-US"/>
        </a:p>
      </dgm:t>
    </dgm:pt>
    <dgm:pt modelId="{284D086C-3DAD-46F7-AB24-5E68E4D99CAC}" type="sibTrans" cxnId="{76DE4BFC-1DB9-4867-985F-DED7903AD8BD}">
      <dgm:prSet/>
      <dgm:spPr/>
      <dgm:t>
        <a:bodyPr/>
        <a:lstStyle/>
        <a:p>
          <a:endParaRPr lang="en-US"/>
        </a:p>
      </dgm:t>
    </dgm:pt>
    <dgm:pt modelId="{CF8C95E4-1AA5-4EEE-B837-D390BC95A4BB}">
      <dgm:prSet phldrT="[Text]"/>
      <dgm:spPr>
        <a:noFill/>
        <a:ln>
          <a:noFill/>
        </a:ln>
      </dgm:spPr>
      <dgm:t>
        <a:bodyPr/>
        <a:lstStyle/>
        <a:p>
          <a:r>
            <a:rPr lang="en-US">
              <a:solidFill>
                <a:schemeClr val="tx1">
                  <a:lumMod val="50000"/>
                  <a:lumOff val="50000"/>
                </a:schemeClr>
              </a:solidFill>
            </a:rPr>
            <a:t>Manufacturing Requirements*</a:t>
          </a:r>
        </a:p>
      </dgm:t>
    </dgm:pt>
    <dgm:pt modelId="{AECEFE3E-0AD7-479D-8C7C-7C1FA921904B}" type="parTrans" cxnId="{F65275C7-8A5E-4638-ABA5-C2B9BFB43D95}">
      <dgm:prSet/>
      <dgm:spPr/>
      <dgm:t>
        <a:bodyPr/>
        <a:lstStyle/>
        <a:p>
          <a:endParaRPr lang="en-US"/>
        </a:p>
      </dgm:t>
    </dgm:pt>
    <dgm:pt modelId="{9355680A-0259-4D52-82E4-FAC3B758D4BE}" type="sibTrans" cxnId="{F65275C7-8A5E-4638-ABA5-C2B9BFB43D95}">
      <dgm:prSet/>
      <dgm:spPr/>
      <dgm:t>
        <a:bodyPr/>
        <a:lstStyle/>
        <a:p>
          <a:endParaRPr lang="en-US"/>
        </a:p>
      </dgm:t>
    </dgm:pt>
    <dgm:pt modelId="{B511433B-718F-44F2-8F66-339A446894DE}" type="pres">
      <dgm:prSet presAssocID="{02C64CE3-3F17-4106-AFC0-8F1E761DA28E}" presName="Name0" presStyleCnt="0">
        <dgm:presLayoutVars>
          <dgm:dir/>
          <dgm:resizeHandles val="exact"/>
        </dgm:presLayoutVars>
      </dgm:prSet>
      <dgm:spPr/>
    </dgm:pt>
    <dgm:pt modelId="{E2D920B8-1388-4F02-BA7F-3EC8B7C33AD5}" type="pres">
      <dgm:prSet presAssocID="{51E8989D-6E46-47C4-9D36-D3F88282D396}" presName="composite" presStyleCnt="0"/>
      <dgm:spPr/>
    </dgm:pt>
    <dgm:pt modelId="{5A2C1681-2CF5-42A7-A071-FC114C1B51B5}" type="pres">
      <dgm:prSet presAssocID="{51E8989D-6E46-47C4-9D36-D3F88282D396}" presName="rect1" presStyleLbl="trAlignAcc1" presStyleIdx="0" presStyleCnt="6">
        <dgm:presLayoutVars>
          <dgm:bulletEnabled val="1"/>
        </dgm:presLayoutVars>
      </dgm:prSet>
      <dgm:spPr/>
    </dgm:pt>
    <dgm:pt modelId="{1E544360-749E-4A03-920F-3973EE58CC2D}" type="pres">
      <dgm:prSet presAssocID="{51E8989D-6E46-47C4-9D36-D3F88282D396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D2B3E45B-C14F-4D4B-B814-09D587420425}" type="pres">
      <dgm:prSet presAssocID="{45EE8EC2-78DB-4C60-BC32-5750EF1FD62C}" presName="sibTrans" presStyleCnt="0"/>
      <dgm:spPr/>
    </dgm:pt>
    <dgm:pt modelId="{8C206687-F7F6-4495-BB0F-F2C6DCD9F124}" type="pres">
      <dgm:prSet presAssocID="{205EBF2F-A92D-4F88-B1BC-80DD04E35D65}" presName="composite" presStyleCnt="0"/>
      <dgm:spPr/>
    </dgm:pt>
    <dgm:pt modelId="{197B3E16-D1AF-41A6-BFCD-35D925464101}" type="pres">
      <dgm:prSet presAssocID="{205EBF2F-A92D-4F88-B1BC-80DD04E35D65}" presName="rect1" presStyleLbl="trAlignAcc1" presStyleIdx="1" presStyleCnt="6">
        <dgm:presLayoutVars>
          <dgm:bulletEnabled val="1"/>
        </dgm:presLayoutVars>
      </dgm:prSet>
      <dgm:spPr/>
    </dgm:pt>
    <dgm:pt modelId="{35A79A91-58BE-44BC-AF55-E2870EBCAB23}" type="pres">
      <dgm:prSet presAssocID="{205EBF2F-A92D-4F88-B1BC-80DD04E35D65}" presName="rect2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Employee badge with solid fill"/>
        </a:ext>
      </dgm:extLst>
    </dgm:pt>
    <dgm:pt modelId="{EC2EF597-999E-48F8-BD38-D0639B6F11E3}" type="pres">
      <dgm:prSet presAssocID="{D50F1FC5-E80B-44D5-9CCA-6543E17D39A5}" presName="sibTrans" presStyleCnt="0"/>
      <dgm:spPr/>
    </dgm:pt>
    <dgm:pt modelId="{08296CCC-E56A-493C-9A18-70CAB4B79BDA}" type="pres">
      <dgm:prSet presAssocID="{FF31DB18-08AF-4601-A367-7297D9C87B1F}" presName="composite" presStyleCnt="0"/>
      <dgm:spPr/>
    </dgm:pt>
    <dgm:pt modelId="{ADE90BC6-C0A0-4E78-8A8F-5C8FA2959A4E}" type="pres">
      <dgm:prSet presAssocID="{FF31DB18-08AF-4601-A367-7297D9C87B1F}" presName="rect1" presStyleLbl="trAlignAcc1" presStyleIdx="2" presStyleCnt="6">
        <dgm:presLayoutVars>
          <dgm:bulletEnabled val="1"/>
        </dgm:presLayoutVars>
      </dgm:prSet>
      <dgm:spPr/>
    </dgm:pt>
    <dgm:pt modelId="{BDF57E12-26CE-43DF-8718-B1424F20CA27}" type="pres">
      <dgm:prSet presAssocID="{FF31DB18-08AF-4601-A367-7297D9C87B1F}" presName="rect2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0A6F4740-8995-4AF4-9D1E-798F3DF1B942}" type="pres">
      <dgm:prSet presAssocID="{BDDF7642-6ABF-49BF-B791-35B79EEDD010}" presName="sibTrans" presStyleCnt="0"/>
      <dgm:spPr/>
    </dgm:pt>
    <dgm:pt modelId="{7362363E-8B72-40ED-A3AE-2FA2727EC1EB}" type="pres">
      <dgm:prSet presAssocID="{E242843C-A9F0-435F-A7AC-F93AE03AE494}" presName="composite" presStyleCnt="0"/>
      <dgm:spPr/>
    </dgm:pt>
    <dgm:pt modelId="{30837C7E-0856-4B73-BB10-24FB67768A6B}" type="pres">
      <dgm:prSet presAssocID="{E242843C-A9F0-435F-A7AC-F93AE03AE494}" presName="rect1" presStyleLbl="trAlignAcc1" presStyleIdx="3" presStyleCnt="6">
        <dgm:presLayoutVars>
          <dgm:bulletEnabled val="1"/>
        </dgm:presLayoutVars>
      </dgm:prSet>
      <dgm:spPr/>
    </dgm:pt>
    <dgm:pt modelId="{8C45D6BE-32EA-4891-B891-15F52DDBA6D8}" type="pres">
      <dgm:prSet presAssocID="{E242843C-A9F0-435F-A7AC-F93AE03AE494}" presName="rect2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404E2E10-28EC-4950-B9B8-A4B90D8A0AC2}" type="pres">
      <dgm:prSet presAssocID="{76E79771-8E91-44CA-AA2B-AA4BB7CE05C2}" presName="sibTrans" presStyleCnt="0"/>
      <dgm:spPr/>
    </dgm:pt>
    <dgm:pt modelId="{A8DC9170-4856-4DCA-978C-D2E22499CD77}" type="pres">
      <dgm:prSet presAssocID="{CF8C95E4-1AA5-4EEE-B837-D390BC95A4BB}" presName="composite" presStyleCnt="0"/>
      <dgm:spPr/>
    </dgm:pt>
    <dgm:pt modelId="{80B554AA-D8B6-48E5-92EB-599E1DC96FCC}" type="pres">
      <dgm:prSet presAssocID="{CF8C95E4-1AA5-4EEE-B837-D390BC95A4BB}" presName="rect1" presStyleLbl="trAlignAcc1" presStyleIdx="4" presStyleCnt="6">
        <dgm:presLayoutVars>
          <dgm:bulletEnabled val="1"/>
        </dgm:presLayoutVars>
      </dgm:prSet>
      <dgm:spPr/>
    </dgm:pt>
    <dgm:pt modelId="{419A576E-2273-43A0-84E1-8F3D3CA75E0C}" type="pres">
      <dgm:prSet presAssocID="{CF8C95E4-1AA5-4EEE-B837-D390BC95A4BB}" presName="rect2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52615F33-7CC7-4755-9693-D077B621B703}" type="pres">
      <dgm:prSet presAssocID="{9355680A-0259-4D52-82E4-FAC3B758D4BE}" presName="sibTrans" presStyleCnt="0"/>
      <dgm:spPr/>
    </dgm:pt>
    <dgm:pt modelId="{2E354B89-7689-4D0F-8602-9ECEFA2D0BA9}" type="pres">
      <dgm:prSet presAssocID="{8F14FB6F-85F9-4D5F-A655-E54AD16EF0F3}" presName="composite" presStyleCnt="0"/>
      <dgm:spPr/>
    </dgm:pt>
    <dgm:pt modelId="{F1B21DA8-A581-4680-B79C-ABF63671D9B6}" type="pres">
      <dgm:prSet presAssocID="{8F14FB6F-85F9-4D5F-A655-E54AD16EF0F3}" presName="rect1" presStyleLbl="trAlignAcc1" presStyleIdx="5" presStyleCnt="6">
        <dgm:presLayoutVars>
          <dgm:bulletEnabled val="1"/>
        </dgm:presLayoutVars>
      </dgm:prSet>
      <dgm:spPr/>
    </dgm:pt>
    <dgm:pt modelId="{D0457E18-E72F-4636-B765-FE67B7B3C7BB}" type="pres">
      <dgm:prSet presAssocID="{8F14FB6F-85F9-4D5F-A655-E54AD16EF0F3}" presName="rect2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</dgm:ptLst>
  <dgm:cxnLst>
    <dgm:cxn modelId="{77B39210-D6DE-4DDE-BED9-8B14BDF9DC65}" type="presOf" srcId="{8F14FB6F-85F9-4D5F-A655-E54AD16EF0F3}" destId="{F1B21DA8-A581-4680-B79C-ABF63671D9B6}" srcOrd="0" destOrd="0" presId="urn:microsoft.com/office/officeart/2008/layout/PictureStrips"/>
    <dgm:cxn modelId="{09684F16-8F34-4A6D-A768-2CCD2D35F426}" srcId="{02C64CE3-3F17-4106-AFC0-8F1E761DA28E}" destId="{205EBF2F-A92D-4F88-B1BC-80DD04E35D65}" srcOrd="1" destOrd="0" parTransId="{6D2F1665-3133-48F0-906B-F20CBB39210E}" sibTransId="{D50F1FC5-E80B-44D5-9CCA-6543E17D39A5}"/>
    <dgm:cxn modelId="{37667618-617C-479E-A24F-312F64D54AA1}" srcId="{02C64CE3-3F17-4106-AFC0-8F1E761DA28E}" destId="{E242843C-A9F0-435F-A7AC-F93AE03AE494}" srcOrd="3" destOrd="0" parTransId="{0ED7F2C0-81E8-4D90-9EC0-F5B31D18701A}" sibTransId="{76E79771-8E91-44CA-AA2B-AA4BB7CE05C2}"/>
    <dgm:cxn modelId="{8F175F4D-3A89-4115-9E28-C9ADCDB9C867}" type="presOf" srcId="{E242843C-A9F0-435F-A7AC-F93AE03AE494}" destId="{30837C7E-0856-4B73-BB10-24FB67768A6B}" srcOrd="0" destOrd="0" presId="urn:microsoft.com/office/officeart/2008/layout/PictureStrips"/>
    <dgm:cxn modelId="{A8575A78-B683-452F-93DE-13185457B113}" type="presOf" srcId="{51E8989D-6E46-47C4-9D36-D3F88282D396}" destId="{5A2C1681-2CF5-42A7-A071-FC114C1B51B5}" srcOrd="0" destOrd="0" presId="urn:microsoft.com/office/officeart/2008/layout/PictureStrips"/>
    <dgm:cxn modelId="{4D239858-7119-4551-BABF-F46CB458EC84}" type="presOf" srcId="{FF31DB18-08AF-4601-A367-7297D9C87B1F}" destId="{ADE90BC6-C0A0-4E78-8A8F-5C8FA2959A4E}" srcOrd="0" destOrd="0" presId="urn:microsoft.com/office/officeart/2008/layout/PictureStrips"/>
    <dgm:cxn modelId="{EC58BB9F-3683-408D-B052-CC6E693A9E2C}" type="presOf" srcId="{CF8C95E4-1AA5-4EEE-B837-D390BC95A4BB}" destId="{80B554AA-D8B6-48E5-92EB-599E1DC96FCC}" srcOrd="0" destOrd="0" presId="urn:microsoft.com/office/officeart/2008/layout/PictureStrips"/>
    <dgm:cxn modelId="{C18BB9A9-C051-43E8-AFD2-E3BA847C3BB9}" srcId="{02C64CE3-3F17-4106-AFC0-8F1E761DA28E}" destId="{51E8989D-6E46-47C4-9D36-D3F88282D396}" srcOrd="0" destOrd="0" parTransId="{05FFFD38-10CE-4583-B2DC-AC8528A98EEA}" sibTransId="{45EE8EC2-78DB-4C60-BC32-5750EF1FD62C}"/>
    <dgm:cxn modelId="{E1A290B8-FB6D-4C1B-A954-12C42EA7BB40}" srcId="{02C64CE3-3F17-4106-AFC0-8F1E761DA28E}" destId="{FF31DB18-08AF-4601-A367-7297D9C87B1F}" srcOrd="2" destOrd="0" parTransId="{DEBE5DDF-0560-4F1D-80F3-F5DF8DB17F44}" sibTransId="{BDDF7642-6ABF-49BF-B791-35B79EEDD010}"/>
    <dgm:cxn modelId="{F65275C7-8A5E-4638-ABA5-C2B9BFB43D95}" srcId="{02C64CE3-3F17-4106-AFC0-8F1E761DA28E}" destId="{CF8C95E4-1AA5-4EEE-B837-D390BC95A4BB}" srcOrd="4" destOrd="0" parTransId="{AECEFE3E-0AD7-479D-8C7C-7C1FA921904B}" sibTransId="{9355680A-0259-4D52-82E4-FAC3B758D4BE}"/>
    <dgm:cxn modelId="{4CC125CF-5201-4ADD-8702-4956D39978E7}" type="presOf" srcId="{02C64CE3-3F17-4106-AFC0-8F1E761DA28E}" destId="{B511433B-718F-44F2-8F66-339A446894DE}" srcOrd="0" destOrd="0" presId="urn:microsoft.com/office/officeart/2008/layout/PictureStrips"/>
    <dgm:cxn modelId="{FC099DDF-610C-44D2-B05B-5D7642DC99F2}" type="presOf" srcId="{205EBF2F-A92D-4F88-B1BC-80DD04E35D65}" destId="{197B3E16-D1AF-41A6-BFCD-35D925464101}" srcOrd="0" destOrd="0" presId="urn:microsoft.com/office/officeart/2008/layout/PictureStrips"/>
    <dgm:cxn modelId="{76DE4BFC-1DB9-4867-985F-DED7903AD8BD}" srcId="{02C64CE3-3F17-4106-AFC0-8F1E761DA28E}" destId="{8F14FB6F-85F9-4D5F-A655-E54AD16EF0F3}" srcOrd="5" destOrd="0" parTransId="{ECBA9D99-DB04-4A6C-8356-37D5AB4FD743}" sibTransId="{284D086C-3DAD-46F7-AB24-5E68E4D99CAC}"/>
    <dgm:cxn modelId="{FE865FCA-492F-41C6-9454-9F7E4B47DA01}" type="presParOf" srcId="{B511433B-718F-44F2-8F66-339A446894DE}" destId="{E2D920B8-1388-4F02-BA7F-3EC8B7C33AD5}" srcOrd="0" destOrd="0" presId="urn:microsoft.com/office/officeart/2008/layout/PictureStrips"/>
    <dgm:cxn modelId="{DAE26EDB-D1AD-4F03-B94E-B5503B303B87}" type="presParOf" srcId="{E2D920B8-1388-4F02-BA7F-3EC8B7C33AD5}" destId="{5A2C1681-2CF5-42A7-A071-FC114C1B51B5}" srcOrd="0" destOrd="0" presId="urn:microsoft.com/office/officeart/2008/layout/PictureStrips"/>
    <dgm:cxn modelId="{3DA30E81-B7D3-4D55-A758-712DAE63F6B7}" type="presParOf" srcId="{E2D920B8-1388-4F02-BA7F-3EC8B7C33AD5}" destId="{1E544360-749E-4A03-920F-3973EE58CC2D}" srcOrd="1" destOrd="0" presId="urn:microsoft.com/office/officeart/2008/layout/PictureStrips"/>
    <dgm:cxn modelId="{0E2C8D3A-35EF-486C-90F1-126AE4D8EE74}" type="presParOf" srcId="{B511433B-718F-44F2-8F66-339A446894DE}" destId="{D2B3E45B-C14F-4D4B-B814-09D587420425}" srcOrd="1" destOrd="0" presId="urn:microsoft.com/office/officeart/2008/layout/PictureStrips"/>
    <dgm:cxn modelId="{2B4D8C4A-6D90-44CE-B264-AF7BA5CB8B15}" type="presParOf" srcId="{B511433B-718F-44F2-8F66-339A446894DE}" destId="{8C206687-F7F6-4495-BB0F-F2C6DCD9F124}" srcOrd="2" destOrd="0" presId="urn:microsoft.com/office/officeart/2008/layout/PictureStrips"/>
    <dgm:cxn modelId="{F990B7EC-89D7-4D14-B3C4-34610B06C793}" type="presParOf" srcId="{8C206687-F7F6-4495-BB0F-F2C6DCD9F124}" destId="{197B3E16-D1AF-41A6-BFCD-35D925464101}" srcOrd="0" destOrd="0" presId="urn:microsoft.com/office/officeart/2008/layout/PictureStrips"/>
    <dgm:cxn modelId="{76A795A5-F2A6-46D9-928B-368AE940A4D0}" type="presParOf" srcId="{8C206687-F7F6-4495-BB0F-F2C6DCD9F124}" destId="{35A79A91-58BE-44BC-AF55-E2870EBCAB23}" srcOrd="1" destOrd="0" presId="urn:microsoft.com/office/officeart/2008/layout/PictureStrips"/>
    <dgm:cxn modelId="{7A8BC214-08D6-4F48-BC3E-039353329499}" type="presParOf" srcId="{B511433B-718F-44F2-8F66-339A446894DE}" destId="{EC2EF597-999E-48F8-BD38-D0639B6F11E3}" srcOrd="3" destOrd="0" presId="urn:microsoft.com/office/officeart/2008/layout/PictureStrips"/>
    <dgm:cxn modelId="{3BE228F4-9EE0-4A52-A6B1-F32C6C8F5B37}" type="presParOf" srcId="{B511433B-718F-44F2-8F66-339A446894DE}" destId="{08296CCC-E56A-493C-9A18-70CAB4B79BDA}" srcOrd="4" destOrd="0" presId="urn:microsoft.com/office/officeart/2008/layout/PictureStrips"/>
    <dgm:cxn modelId="{47B5F558-942E-4739-A118-E9234E8D740A}" type="presParOf" srcId="{08296CCC-E56A-493C-9A18-70CAB4B79BDA}" destId="{ADE90BC6-C0A0-4E78-8A8F-5C8FA2959A4E}" srcOrd="0" destOrd="0" presId="urn:microsoft.com/office/officeart/2008/layout/PictureStrips"/>
    <dgm:cxn modelId="{BFD5FC87-86A3-43FB-9D04-C06F0EB07DB5}" type="presParOf" srcId="{08296CCC-E56A-493C-9A18-70CAB4B79BDA}" destId="{BDF57E12-26CE-43DF-8718-B1424F20CA27}" srcOrd="1" destOrd="0" presId="urn:microsoft.com/office/officeart/2008/layout/PictureStrips"/>
    <dgm:cxn modelId="{A1E2853F-6A7A-4A31-8358-945B0875C897}" type="presParOf" srcId="{B511433B-718F-44F2-8F66-339A446894DE}" destId="{0A6F4740-8995-4AF4-9D1E-798F3DF1B942}" srcOrd="5" destOrd="0" presId="urn:microsoft.com/office/officeart/2008/layout/PictureStrips"/>
    <dgm:cxn modelId="{22F851FD-DCBD-4D7A-9A44-51F0520E24DE}" type="presParOf" srcId="{B511433B-718F-44F2-8F66-339A446894DE}" destId="{7362363E-8B72-40ED-A3AE-2FA2727EC1EB}" srcOrd="6" destOrd="0" presId="urn:microsoft.com/office/officeart/2008/layout/PictureStrips"/>
    <dgm:cxn modelId="{FFE0BF59-8202-4886-98EE-EB66A11A04C3}" type="presParOf" srcId="{7362363E-8B72-40ED-A3AE-2FA2727EC1EB}" destId="{30837C7E-0856-4B73-BB10-24FB67768A6B}" srcOrd="0" destOrd="0" presId="urn:microsoft.com/office/officeart/2008/layout/PictureStrips"/>
    <dgm:cxn modelId="{F964F9D8-6115-468E-9D83-4BBEFB764045}" type="presParOf" srcId="{7362363E-8B72-40ED-A3AE-2FA2727EC1EB}" destId="{8C45D6BE-32EA-4891-B891-15F52DDBA6D8}" srcOrd="1" destOrd="0" presId="urn:microsoft.com/office/officeart/2008/layout/PictureStrips"/>
    <dgm:cxn modelId="{BED30F9E-A2AA-4AC0-8A94-88882707D5AD}" type="presParOf" srcId="{B511433B-718F-44F2-8F66-339A446894DE}" destId="{404E2E10-28EC-4950-B9B8-A4B90D8A0AC2}" srcOrd="7" destOrd="0" presId="urn:microsoft.com/office/officeart/2008/layout/PictureStrips"/>
    <dgm:cxn modelId="{8D7B309A-BE7D-428E-88D5-A377A7FE5225}" type="presParOf" srcId="{B511433B-718F-44F2-8F66-339A446894DE}" destId="{A8DC9170-4856-4DCA-978C-D2E22499CD77}" srcOrd="8" destOrd="0" presId="urn:microsoft.com/office/officeart/2008/layout/PictureStrips"/>
    <dgm:cxn modelId="{B4E80865-D84B-47B6-86A4-6CCDDC63F448}" type="presParOf" srcId="{A8DC9170-4856-4DCA-978C-D2E22499CD77}" destId="{80B554AA-D8B6-48E5-92EB-599E1DC96FCC}" srcOrd="0" destOrd="0" presId="urn:microsoft.com/office/officeart/2008/layout/PictureStrips"/>
    <dgm:cxn modelId="{EC29A6AD-D664-4E8A-BB37-44EC48C83F34}" type="presParOf" srcId="{A8DC9170-4856-4DCA-978C-D2E22499CD77}" destId="{419A576E-2273-43A0-84E1-8F3D3CA75E0C}" srcOrd="1" destOrd="0" presId="urn:microsoft.com/office/officeart/2008/layout/PictureStrips"/>
    <dgm:cxn modelId="{9D20FE66-78AE-4F80-895B-83780E826E52}" type="presParOf" srcId="{B511433B-718F-44F2-8F66-339A446894DE}" destId="{52615F33-7CC7-4755-9693-D077B621B703}" srcOrd="9" destOrd="0" presId="urn:microsoft.com/office/officeart/2008/layout/PictureStrips"/>
    <dgm:cxn modelId="{770CB429-B877-456E-AE1A-37D17E0C43F3}" type="presParOf" srcId="{B511433B-718F-44F2-8F66-339A446894DE}" destId="{2E354B89-7689-4D0F-8602-9ECEFA2D0BA9}" srcOrd="10" destOrd="0" presId="urn:microsoft.com/office/officeart/2008/layout/PictureStrips"/>
    <dgm:cxn modelId="{3B562833-7A4D-4162-AECA-9C924307DC28}" type="presParOf" srcId="{2E354B89-7689-4D0F-8602-9ECEFA2D0BA9}" destId="{F1B21DA8-A581-4680-B79C-ABF63671D9B6}" srcOrd="0" destOrd="0" presId="urn:microsoft.com/office/officeart/2008/layout/PictureStrips"/>
    <dgm:cxn modelId="{94B486FF-00B2-4062-BDC7-C446CBB4CA4C}" type="presParOf" srcId="{2E354B89-7689-4D0F-8602-9ECEFA2D0BA9}" destId="{D0457E18-E72F-4636-B765-FE67B7B3C7BB}" srcOrd="1" destOrd="0" presId="urn:microsoft.com/office/officeart/2008/layout/PictureStrip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244A92-CA6A-4D19-B41D-CC81C4D83CAA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1539AB-4504-452F-B2FE-19D80960544E}">
      <dgm:prSet/>
      <dgm:spPr/>
      <dgm:t>
        <a:bodyPr/>
        <a:lstStyle/>
        <a:p>
          <a:r>
            <a:rPr lang="en-US"/>
            <a:t>Healthcare Providers</a:t>
          </a:r>
        </a:p>
      </dgm:t>
    </dgm:pt>
    <dgm:pt modelId="{48ADBFF6-0495-43BD-AAAB-E8E32C4A3E0C}" type="parTrans" cxnId="{5B3C2398-9991-4514-AA9C-475C71BC8B75}">
      <dgm:prSet/>
      <dgm:spPr/>
      <dgm:t>
        <a:bodyPr/>
        <a:lstStyle/>
        <a:p>
          <a:endParaRPr lang="en-US"/>
        </a:p>
      </dgm:t>
    </dgm:pt>
    <dgm:pt modelId="{05F5A788-B93F-4DF1-B76B-2C27512B7717}" type="sibTrans" cxnId="{5B3C2398-9991-4514-AA9C-475C71BC8B75}">
      <dgm:prSet/>
      <dgm:spPr/>
      <dgm:t>
        <a:bodyPr/>
        <a:lstStyle/>
        <a:p>
          <a:endParaRPr lang="en-US"/>
        </a:p>
      </dgm:t>
    </dgm:pt>
    <dgm:pt modelId="{0B8DF40B-855B-4A33-9FED-E232F0AC514B}">
      <dgm:prSet/>
      <dgm:spPr/>
      <dgm:t>
        <a:bodyPr/>
        <a:lstStyle/>
        <a:p>
          <a:r>
            <a:rPr lang="en-US"/>
            <a:t>Police Departments</a:t>
          </a:r>
        </a:p>
      </dgm:t>
    </dgm:pt>
    <dgm:pt modelId="{8CA19DC5-0814-439A-8B4C-DDB873ACAEF2}" type="parTrans" cxnId="{7DE13A7F-14E5-48B5-9054-90611B6A6408}">
      <dgm:prSet/>
      <dgm:spPr/>
      <dgm:t>
        <a:bodyPr/>
        <a:lstStyle/>
        <a:p>
          <a:endParaRPr lang="en-US"/>
        </a:p>
      </dgm:t>
    </dgm:pt>
    <dgm:pt modelId="{0A47CD0A-4F5B-4CCC-8D61-4184A4D5EF37}" type="sibTrans" cxnId="{7DE13A7F-14E5-48B5-9054-90611B6A6408}">
      <dgm:prSet/>
      <dgm:spPr/>
      <dgm:t>
        <a:bodyPr/>
        <a:lstStyle/>
        <a:p>
          <a:endParaRPr lang="en-US"/>
        </a:p>
      </dgm:t>
    </dgm:pt>
    <dgm:pt modelId="{26970470-D89B-4865-819F-3832F40DBBE0}">
      <dgm:prSet/>
      <dgm:spPr/>
      <dgm:t>
        <a:bodyPr/>
        <a:lstStyle/>
        <a:p>
          <a:r>
            <a:rPr lang="en-US"/>
            <a:t>School District</a:t>
          </a:r>
        </a:p>
      </dgm:t>
    </dgm:pt>
    <dgm:pt modelId="{53EFC335-4768-4B76-8DFE-B7812137058D}" type="parTrans" cxnId="{8691E3D0-F97A-45A7-9253-742341EC6E45}">
      <dgm:prSet/>
      <dgm:spPr/>
      <dgm:t>
        <a:bodyPr/>
        <a:lstStyle/>
        <a:p>
          <a:endParaRPr lang="en-US"/>
        </a:p>
      </dgm:t>
    </dgm:pt>
    <dgm:pt modelId="{32ED4BF3-B45C-4D2A-9C79-A08E24F4C05C}" type="sibTrans" cxnId="{8691E3D0-F97A-45A7-9253-742341EC6E45}">
      <dgm:prSet/>
      <dgm:spPr/>
      <dgm:t>
        <a:bodyPr/>
        <a:lstStyle/>
        <a:p>
          <a:endParaRPr lang="en-US"/>
        </a:p>
      </dgm:t>
    </dgm:pt>
    <dgm:pt modelId="{36C91D56-1A37-4DA4-BA1E-F926288BF9F4}">
      <dgm:prSet/>
      <dgm:spPr/>
      <dgm:t>
        <a:bodyPr/>
        <a:lstStyle/>
        <a:p>
          <a:r>
            <a:rPr lang="en-US"/>
            <a:t>Municipal and County Staff</a:t>
          </a:r>
        </a:p>
      </dgm:t>
    </dgm:pt>
    <dgm:pt modelId="{3DF1EF34-604E-467F-B884-D0DE7EEB7B86}" type="parTrans" cxnId="{1479586F-B6FC-4FAD-918B-3400E701C78A}">
      <dgm:prSet/>
      <dgm:spPr/>
      <dgm:t>
        <a:bodyPr/>
        <a:lstStyle/>
        <a:p>
          <a:endParaRPr lang="en-US"/>
        </a:p>
      </dgm:t>
    </dgm:pt>
    <dgm:pt modelId="{531B8591-84E9-495C-8B43-5D4713388209}" type="sibTrans" cxnId="{1479586F-B6FC-4FAD-918B-3400E701C78A}">
      <dgm:prSet/>
      <dgm:spPr/>
      <dgm:t>
        <a:bodyPr/>
        <a:lstStyle/>
        <a:p>
          <a:endParaRPr lang="en-US"/>
        </a:p>
      </dgm:t>
    </dgm:pt>
    <dgm:pt modelId="{E9992546-2F2E-432C-8BE9-8FDFC1F1DC57}">
      <dgm:prSet/>
      <dgm:spPr/>
      <dgm:t>
        <a:bodyPr/>
        <a:lstStyle/>
        <a:p>
          <a:r>
            <a:rPr lang="en-US"/>
            <a:t>Transportation Providers</a:t>
          </a:r>
        </a:p>
      </dgm:t>
    </dgm:pt>
    <dgm:pt modelId="{22FA6D4D-F0F9-484E-AA19-34AC572242EB}" type="parTrans" cxnId="{A32DC1A8-BC20-4917-88AF-42AD42BE9BE5}">
      <dgm:prSet/>
      <dgm:spPr/>
      <dgm:t>
        <a:bodyPr/>
        <a:lstStyle/>
        <a:p>
          <a:endParaRPr lang="en-US"/>
        </a:p>
      </dgm:t>
    </dgm:pt>
    <dgm:pt modelId="{37014B57-6302-41F0-B979-5110B86A3A25}" type="sibTrans" cxnId="{A32DC1A8-BC20-4917-88AF-42AD42BE9BE5}">
      <dgm:prSet/>
      <dgm:spPr/>
      <dgm:t>
        <a:bodyPr/>
        <a:lstStyle/>
        <a:p>
          <a:endParaRPr lang="en-US"/>
        </a:p>
      </dgm:t>
    </dgm:pt>
    <dgm:pt modelId="{6C1CFD0A-975F-4A75-B74C-D3F52F64E2E7}">
      <dgm:prSet/>
      <dgm:spPr/>
      <dgm:t>
        <a:bodyPr/>
        <a:lstStyle/>
        <a:p>
          <a:r>
            <a:rPr lang="en-US"/>
            <a:t>Non-Profits </a:t>
          </a:r>
        </a:p>
      </dgm:t>
    </dgm:pt>
    <dgm:pt modelId="{B75C09C1-0977-4B72-95CC-D97058F27D92}" type="parTrans" cxnId="{F28CC707-1A9A-4A21-B0C3-F0CFDC68BFF8}">
      <dgm:prSet/>
      <dgm:spPr/>
      <dgm:t>
        <a:bodyPr/>
        <a:lstStyle/>
        <a:p>
          <a:endParaRPr lang="en-US"/>
        </a:p>
      </dgm:t>
    </dgm:pt>
    <dgm:pt modelId="{5E418660-56F6-4B83-A0BD-5B0CB98094BC}" type="sibTrans" cxnId="{F28CC707-1A9A-4A21-B0C3-F0CFDC68BFF8}">
      <dgm:prSet/>
      <dgm:spPr/>
      <dgm:t>
        <a:bodyPr/>
        <a:lstStyle/>
        <a:p>
          <a:endParaRPr lang="en-US"/>
        </a:p>
      </dgm:t>
    </dgm:pt>
    <dgm:pt modelId="{386C0DD2-7FDE-47A7-97E5-04823AA0E186}" type="pres">
      <dgm:prSet presAssocID="{43244A92-CA6A-4D19-B41D-CC81C4D83CAA}" presName="diagram" presStyleCnt="0">
        <dgm:presLayoutVars>
          <dgm:dir/>
          <dgm:resizeHandles val="exact"/>
        </dgm:presLayoutVars>
      </dgm:prSet>
      <dgm:spPr/>
    </dgm:pt>
    <dgm:pt modelId="{BB5A9637-FA9B-4A3A-8BC6-1FFDE800AD8D}" type="pres">
      <dgm:prSet presAssocID="{B61539AB-4504-452F-B2FE-19D80960544E}" presName="node" presStyleLbl="node1" presStyleIdx="0" presStyleCnt="6">
        <dgm:presLayoutVars>
          <dgm:bulletEnabled val="1"/>
        </dgm:presLayoutVars>
      </dgm:prSet>
      <dgm:spPr/>
    </dgm:pt>
    <dgm:pt modelId="{3525C4FD-2256-47CC-AA1F-36E25DF1E55D}" type="pres">
      <dgm:prSet presAssocID="{05F5A788-B93F-4DF1-B76B-2C27512B7717}" presName="sibTrans" presStyleCnt="0"/>
      <dgm:spPr/>
    </dgm:pt>
    <dgm:pt modelId="{85ED6641-057A-449E-8D19-CC1D626F5CD6}" type="pres">
      <dgm:prSet presAssocID="{0B8DF40B-855B-4A33-9FED-E232F0AC514B}" presName="node" presStyleLbl="node1" presStyleIdx="1" presStyleCnt="6">
        <dgm:presLayoutVars>
          <dgm:bulletEnabled val="1"/>
        </dgm:presLayoutVars>
      </dgm:prSet>
      <dgm:spPr/>
    </dgm:pt>
    <dgm:pt modelId="{2DB8C36C-836D-441E-AAE7-65D322B4558F}" type="pres">
      <dgm:prSet presAssocID="{0A47CD0A-4F5B-4CCC-8D61-4184A4D5EF37}" presName="sibTrans" presStyleCnt="0"/>
      <dgm:spPr/>
    </dgm:pt>
    <dgm:pt modelId="{CE58A86B-F495-4FAB-86D9-2766FFBF776F}" type="pres">
      <dgm:prSet presAssocID="{26970470-D89B-4865-819F-3832F40DBBE0}" presName="node" presStyleLbl="node1" presStyleIdx="2" presStyleCnt="6">
        <dgm:presLayoutVars>
          <dgm:bulletEnabled val="1"/>
        </dgm:presLayoutVars>
      </dgm:prSet>
      <dgm:spPr/>
    </dgm:pt>
    <dgm:pt modelId="{E71B90E7-C47C-4813-9BD9-6BB7BC026BD6}" type="pres">
      <dgm:prSet presAssocID="{32ED4BF3-B45C-4D2A-9C79-A08E24F4C05C}" presName="sibTrans" presStyleCnt="0"/>
      <dgm:spPr/>
    </dgm:pt>
    <dgm:pt modelId="{EFBA26E7-A02D-4755-9C92-FA8CEBABE213}" type="pres">
      <dgm:prSet presAssocID="{36C91D56-1A37-4DA4-BA1E-F926288BF9F4}" presName="node" presStyleLbl="node1" presStyleIdx="3" presStyleCnt="6">
        <dgm:presLayoutVars>
          <dgm:bulletEnabled val="1"/>
        </dgm:presLayoutVars>
      </dgm:prSet>
      <dgm:spPr/>
    </dgm:pt>
    <dgm:pt modelId="{1804DBFC-01CF-492A-80A1-FD10C729D696}" type="pres">
      <dgm:prSet presAssocID="{531B8591-84E9-495C-8B43-5D4713388209}" presName="sibTrans" presStyleCnt="0"/>
      <dgm:spPr/>
    </dgm:pt>
    <dgm:pt modelId="{7BC28894-AB9C-41B7-B4F0-FDF3E80FAD63}" type="pres">
      <dgm:prSet presAssocID="{E9992546-2F2E-432C-8BE9-8FDFC1F1DC57}" presName="node" presStyleLbl="node1" presStyleIdx="4" presStyleCnt="6">
        <dgm:presLayoutVars>
          <dgm:bulletEnabled val="1"/>
        </dgm:presLayoutVars>
      </dgm:prSet>
      <dgm:spPr/>
    </dgm:pt>
    <dgm:pt modelId="{C40DD4D1-F1C2-42A6-B5EE-6CFFD8FA75B1}" type="pres">
      <dgm:prSet presAssocID="{37014B57-6302-41F0-B979-5110B86A3A25}" presName="sibTrans" presStyleCnt="0"/>
      <dgm:spPr/>
    </dgm:pt>
    <dgm:pt modelId="{96049FC1-B7E1-4322-855D-95AC703E41D2}" type="pres">
      <dgm:prSet presAssocID="{6C1CFD0A-975F-4A75-B74C-D3F52F64E2E7}" presName="node" presStyleLbl="node1" presStyleIdx="5" presStyleCnt="6">
        <dgm:presLayoutVars>
          <dgm:bulletEnabled val="1"/>
        </dgm:presLayoutVars>
      </dgm:prSet>
      <dgm:spPr/>
    </dgm:pt>
  </dgm:ptLst>
  <dgm:cxnLst>
    <dgm:cxn modelId="{F28CC707-1A9A-4A21-B0C3-F0CFDC68BFF8}" srcId="{43244A92-CA6A-4D19-B41D-CC81C4D83CAA}" destId="{6C1CFD0A-975F-4A75-B74C-D3F52F64E2E7}" srcOrd="5" destOrd="0" parTransId="{B75C09C1-0977-4B72-95CC-D97058F27D92}" sibTransId="{5E418660-56F6-4B83-A0BD-5B0CB98094BC}"/>
    <dgm:cxn modelId="{0635960D-1242-451D-962B-39189F961302}" type="presOf" srcId="{0B8DF40B-855B-4A33-9FED-E232F0AC514B}" destId="{85ED6641-057A-449E-8D19-CC1D626F5CD6}" srcOrd="0" destOrd="0" presId="urn:microsoft.com/office/officeart/2005/8/layout/default"/>
    <dgm:cxn modelId="{E33FEA1D-1BD3-4150-8057-6779697277DE}" type="presOf" srcId="{43244A92-CA6A-4D19-B41D-CC81C4D83CAA}" destId="{386C0DD2-7FDE-47A7-97E5-04823AA0E186}" srcOrd="0" destOrd="0" presId="urn:microsoft.com/office/officeart/2005/8/layout/default"/>
    <dgm:cxn modelId="{1479586F-B6FC-4FAD-918B-3400E701C78A}" srcId="{43244A92-CA6A-4D19-B41D-CC81C4D83CAA}" destId="{36C91D56-1A37-4DA4-BA1E-F926288BF9F4}" srcOrd="3" destOrd="0" parTransId="{3DF1EF34-604E-467F-B884-D0DE7EEB7B86}" sibTransId="{531B8591-84E9-495C-8B43-5D4713388209}"/>
    <dgm:cxn modelId="{8159077E-F0C5-4F79-8FA4-90545103F3C0}" type="presOf" srcId="{B61539AB-4504-452F-B2FE-19D80960544E}" destId="{BB5A9637-FA9B-4A3A-8BC6-1FFDE800AD8D}" srcOrd="0" destOrd="0" presId="urn:microsoft.com/office/officeart/2005/8/layout/default"/>
    <dgm:cxn modelId="{7DE13A7F-14E5-48B5-9054-90611B6A6408}" srcId="{43244A92-CA6A-4D19-B41D-CC81C4D83CAA}" destId="{0B8DF40B-855B-4A33-9FED-E232F0AC514B}" srcOrd="1" destOrd="0" parTransId="{8CA19DC5-0814-439A-8B4C-DDB873ACAEF2}" sibTransId="{0A47CD0A-4F5B-4CCC-8D61-4184A4D5EF37}"/>
    <dgm:cxn modelId="{5B3C2398-9991-4514-AA9C-475C71BC8B75}" srcId="{43244A92-CA6A-4D19-B41D-CC81C4D83CAA}" destId="{B61539AB-4504-452F-B2FE-19D80960544E}" srcOrd="0" destOrd="0" parTransId="{48ADBFF6-0495-43BD-AAAB-E8E32C4A3E0C}" sibTransId="{05F5A788-B93F-4DF1-B76B-2C27512B7717}"/>
    <dgm:cxn modelId="{2DE24B9F-6B67-417C-80C0-AA1D12C1AA1C}" type="presOf" srcId="{E9992546-2F2E-432C-8BE9-8FDFC1F1DC57}" destId="{7BC28894-AB9C-41B7-B4F0-FDF3E80FAD63}" srcOrd="0" destOrd="0" presId="urn:microsoft.com/office/officeart/2005/8/layout/default"/>
    <dgm:cxn modelId="{A32DC1A8-BC20-4917-88AF-42AD42BE9BE5}" srcId="{43244A92-CA6A-4D19-B41D-CC81C4D83CAA}" destId="{E9992546-2F2E-432C-8BE9-8FDFC1F1DC57}" srcOrd="4" destOrd="0" parTransId="{22FA6D4D-F0F9-484E-AA19-34AC572242EB}" sibTransId="{37014B57-6302-41F0-B979-5110B86A3A25}"/>
    <dgm:cxn modelId="{391547B9-08BE-40BE-BFA1-BCE7A13B7D1C}" type="presOf" srcId="{26970470-D89B-4865-819F-3832F40DBBE0}" destId="{CE58A86B-F495-4FAB-86D9-2766FFBF776F}" srcOrd="0" destOrd="0" presId="urn:microsoft.com/office/officeart/2005/8/layout/default"/>
    <dgm:cxn modelId="{1227B7B9-A42A-4EBF-A1E9-55AB89836DF4}" type="presOf" srcId="{6C1CFD0A-975F-4A75-B74C-D3F52F64E2E7}" destId="{96049FC1-B7E1-4322-855D-95AC703E41D2}" srcOrd="0" destOrd="0" presId="urn:microsoft.com/office/officeart/2005/8/layout/default"/>
    <dgm:cxn modelId="{8691E3D0-F97A-45A7-9253-742341EC6E45}" srcId="{43244A92-CA6A-4D19-B41D-CC81C4D83CAA}" destId="{26970470-D89B-4865-819F-3832F40DBBE0}" srcOrd="2" destOrd="0" parTransId="{53EFC335-4768-4B76-8DFE-B7812137058D}" sibTransId="{32ED4BF3-B45C-4D2A-9C79-A08E24F4C05C}"/>
    <dgm:cxn modelId="{9896C1E5-9975-4C94-95C8-71050E61179D}" type="presOf" srcId="{36C91D56-1A37-4DA4-BA1E-F926288BF9F4}" destId="{EFBA26E7-A02D-4755-9C92-FA8CEBABE213}" srcOrd="0" destOrd="0" presId="urn:microsoft.com/office/officeart/2005/8/layout/default"/>
    <dgm:cxn modelId="{E4008398-78AA-43E4-8265-2B3906D04283}" type="presParOf" srcId="{386C0DD2-7FDE-47A7-97E5-04823AA0E186}" destId="{BB5A9637-FA9B-4A3A-8BC6-1FFDE800AD8D}" srcOrd="0" destOrd="0" presId="urn:microsoft.com/office/officeart/2005/8/layout/default"/>
    <dgm:cxn modelId="{8A19E1FD-3DF3-4C28-91E6-8A7B30478BB6}" type="presParOf" srcId="{386C0DD2-7FDE-47A7-97E5-04823AA0E186}" destId="{3525C4FD-2256-47CC-AA1F-36E25DF1E55D}" srcOrd="1" destOrd="0" presId="urn:microsoft.com/office/officeart/2005/8/layout/default"/>
    <dgm:cxn modelId="{E8DA078C-D657-4479-B55B-A98C1FD96BD5}" type="presParOf" srcId="{386C0DD2-7FDE-47A7-97E5-04823AA0E186}" destId="{85ED6641-057A-449E-8D19-CC1D626F5CD6}" srcOrd="2" destOrd="0" presId="urn:microsoft.com/office/officeart/2005/8/layout/default"/>
    <dgm:cxn modelId="{5DBAC7D5-D545-463A-A22E-B6470DD4D95B}" type="presParOf" srcId="{386C0DD2-7FDE-47A7-97E5-04823AA0E186}" destId="{2DB8C36C-836D-441E-AAE7-65D322B4558F}" srcOrd="3" destOrd="0" presId="urn:microsoft.com/office/officeart/2005/8/layout/default"/>
    <dgm:cxn modelId="{EB28081F-30A3-4E22-8D84-E509EF8DCA71}" type="presParOf" srcId="{386C0DD2-7FDE-47A7-97E5-04823AA0E186}" destId="{CE58A86B-F495-4FAB-86D9-2766FFBF776F}" srcOrd="4" destOrd="0" presId="urn:microsoft.com/office/officeart/2005/8/layout/default"/>
    <dgm:cxn modelId="{037BFB85-B52A-49F5-9F10-786DCF7D97A3}" type="presParOf" srcId="{386C0DD2-7FDE-47A7-97E5-04823AA0E186}" destId="{E71B90E7-C47C-4813-9BD9-6BB7BC026BD6}" srcOrd="5" destOrd="0" presId="urn:microsoft.com/office/officeart/2005/8/layout/default"/>
    <dgm:cxn modelId="{BFF8BD1D-7D53-484D-81CB-C6B7C059BC6F}" type="presParOf" srcId="{386C0DD2-7FDE-47A7-97E5-04823AA0E186}" destId="{EFBA26E7-A02D-4755-9C92-FA8CEBABE213}" srcOrd="6" destOrd="0" presId="urn:microsoft.com/office/officeart/2005/8/layout/default"/>
    <dgm:cxn modelId="{E982BA6F-0CDD-4B10-960F-AC70AD011421}" type="presParOf" srcId="{386C0DD2-7FDE-47A7-97E5-04823AA0E186}" destId="{1804DBFC-01CF-492A-80A1-FD10C729D696}" srcOrd="7" destOrd="0" presId="urn:microsoft.com/office/officeart/2005/8/layout/default"/>
    <dgm:cxn modelId="{E42DAC25-039B-4FF8-8EFB-6468D8E50FBE}" type="presParOf" srcId="{386C0DD2-7FDE-47A7-97E5-04823AA0E186}" destId="{7BC28894-AB9C-41B7-B4F0-FDF3E80FAD63}" srcOrd="8" destOrd="0" presId="urn:microsoft.com/office/officeart/2005/8/layout/default"/>
    <dgm:cxn modelId="{45FD640B-293D-459C-BD15-B2668E765C14}" type="presParOf" srcId="{386C0DD2-7FDE-47A7-97E5-04823AA0E186}" destId="{C40DD4D1-F1C2-42A6-B5EE-6CFFD8FA75B1}" srcOrd="9" destOrd="0" presId="urn:microsoft.com/office/officeart/2005/8/layout/default"/>
    <dgm:cxn modelId="{46719BB1-0FC9-47DF-8C6A-3473374E78A3}" type="presParOf" srcId="{386C0DD2-7FDE-47A7-97E5-04823AA0E186}" destId="{96049FC1-B7E1-4322-855D-95AC703E41D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428980-51C2-40A0-9F5F-69C959B60A95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B8CC0D-C57A-4EB2-A907-B73933FE3A9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solidFill>
                <a:schemeClr val="tx1">
                  <a:lumMod val="50000"/>
                  <a:lumOff val="50000"/>
                </a:schemeClr>
              </a:solidFill>
            </a:rPr>
            <a:t>Electric Bicycles</a:t>
          </a:r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410BE10-8032-458A-9D35-ADCA7401DEED}" type="parTrans" cxnId="{F46CE6EC-561B-4FC0-A23D-57EB7242F5E1}">
      <dgm:prSet/>
      <dgm:spPr/>
      <dgm:t>
        <a:bodyPr/>
        <a:lstStyle/>
        <a:p>
          <a:endParaRPr lang="en-US"/>
        </a:p>
      </dgm:t>
    </dgm:pt>
    <dgm:pt modelId="{274EB40B-1C9C-465E-8898-44080A35735C}" type="sibTrans" cxnId="{F46CE6EC-561B-4FC0-A23D-57EB7242F5E1}">
      <dgm:prSet/>
      <dgm:spPr/>
      <dgm:t>
        <a:bodyPr/>
        <a:lstStyle/>
        <a:p>
          <a:endParaRPr lang="en-US"/>
        </a:p>
      </dgm:t>
    </dgm:pt>
    <dgm:pt modelId="{44224B3A-FD4B-4FED-9AA2-7A6E35BC26E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solidFill>
                <a:schemeClr val="tx1">
                  <a:lumMod val="50000"/>
                  <a:lumOff val="50000"/>
                </a:schemeClr>
              </a:solidFill>
            </a:rPr>
            <a:t>Motorized Scooters</a:t>
          </a:r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0C0AB99-D050-4A96-BC7E-B4FA8FDF27CC}" type="parTrans" cxnId="{6891612A-821E-417B-851E-DFCC9D5F429B}">
      <dgm:prSet/>
      <dgm:spPr/>
      <dgm:t>
        <a:bodyPr/>
        <a:lstStyle/>
        <a:p>
          <a:endParaRPr lang="en-US"/>
        </a:p>
      </dgm:t>
    </dgm:pt>
    <dgm:pt modelId="{F426EA2A-6E8E-4DCB-8783-1C76860732AE}" type="sibTrans" cxnId="{6891612A-821E-417B-851E-DFCC9D5F429B}">
      <dgm:prSet/>
      <dgm:spPr/>
      <dgm:t>
        <a:bodyPr/>
        <a:lstStyle/>
        <a:p>
          <a:endParaRPr lang="en-US"/>
        </a:p>
      </dgm:t>
    </dgm:pt>
    <dgm:pt modelId="{1BEC0E73-A394-424B-9148-5790461B946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solidFill>
                <a:schemeClr val="tx1">
                  <a:lumMod val="50000"/>
                  <a:lumOff val="50000"/>
                </a:schemeClr>
              </a:solidFill>
            </a:rPr>
            <a:t>Golf Carts</a:t>
          </a:r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3A848F0-77F1-4E2C-9D74-9ABBB3F2F34F}" type="parTrans" cxnId="{D66390CA-9A05-4993-A4C8-5286346D6FD1}">
      <dgm:prSet/>
      <dgm:spPr/>
      <dgm:t>
        <a:bodyPr/>
        <a:lstStyle/>
        <a:p>
          <a:endParaRPr lang="en-US"/>
        </a:p>
      </dgm:t>
    </dgm:pt>
    <dgm:pt modelId="{79B6632C-9FE3-43F4-A9AF-B8843D64414F}" type="sibTrans" cxnId="{D66390CA-9A05-4993-A4C8-5286346D6FD1}">
      <dgm:prSet/>
      <dgm:spPr/>
      <dgm:t>
        <a:bodyPr/>
        <a:lstStyle/>
        <a:p>
          <a:endParaRPr lang="en-US"/>
        </a:p>
      </dgm:t>
    </dgm:pt>
    <dgm:pt modelId="{F0E7472E-A24C-4732-A1A2-62AD872388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solidFill>
                <a:schemeClr val="tx1">
                  <a:lumMod val="50000"/>
                  <a:lumOff val="50000"/>
                </a:schemeClr>
              </a:solidFill>
            </a:rPr>
            <a:t>Low Speed Vehicles</a:t>
          </a:r>
          <a:endParaRPr 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7963296-7B5F-4D34-B67C-1D3C0EA75F18}" type="parTrans" cxnId="{C6175FE1-AE09-4A20-AE1F-75BE6E91AFFF}">
      <dgm:prSet/>
      <dgm:spPr/>
      <dgm:t>
        <a:bodyPr/>
        <a:lstStyle/>
        <a:p>
          <a:endParaRPr lang="en-US"/>
        </a:p>
      </dgm:t>
    </dgm:pt>
    <dgm:pt modelId="{95F21AEC-D2C6-4F95-BC81-CC3CBB709E76}" type="sibTrans" cxnId="{C6175FE1-AE09-4A20-AE1F-75BE6E91AFFF}">
      <dgm:prSet/>
      <dgm:spPr/>
      <dgm:t>
        <a:bodyPr/>
        <a:lstStyle/>
        <a:p>
          <a:endParaRPr lang="en-US"/>
        </a:p>
      </dgm:t>
    </dgm:pt>
    <dgm:pt modelId="{E60D3B2D-9099-49EC-B810-5716D87DA8B2}" type="pres">
      <dgm:prSet presAssocID="{F1428980-51C2-40A0-9F5F-69C959B60A95}" presName="root" presStyleCnt="0">
        <dgm:presLayoutVars>
          <dgm:dir/>
          <dgm:resizeHandles val="exact"/>
        </dgm:presLayoutVars>
      </dgm:prSet>
      <dgm:spPr/>
    </dgm:pt>
    <dgm:pt modelId="{4FA8D261-4EF9-4FD0-AC0E-870087B88183}" type="pres">
      <dgm:prSet presAssocID="{73B8CC0D-C57A-4EB2-A907-B73933FE3A94}" presName="compNode" presStyleCnt="0"/>
      <dgm:spPr/>
    </dgm:pt>
    <dgm:pt modelId="{C9AEA06E-5AE8-4D1F-9323-5FE4DFB5531D}" type="pres">
      <dgm:prSet presAssocID="{73B8CC0D-C57A-4EB2-A907-B73933FE3A94}" presName="iconBgRect" presStyleLbl="bgShp" presStyleIdx="0" presStyleCnt="4"/>
      <dgm:spPr/>
    </dgm:pt>
    <dgm:pt modelId="{423173AF-543F-4765-A4D7-7DE218905A2E}" type="pres">
      <dgm:prSet presAssocID="{73B8CC0D-C57A-4EB2-A907-B73933FE3A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66051BCF-EDDC-4C61-A30D-A31ECA63D440}" type="pres">
      <dgm:prSet presAssocID="{73B8CC0D-C57A-4EB2-A907-B73933FE3A94}" presName="spaceRect" presStyleCnt="0"/>
      <dgm:spPr/>
    </dgm:pt>
    <dgm:pt modelId="{E912E5FF-9AE7-444D-AD11-AAAA27C5BDF9}" type="pres">
      <dgm:prSet presAssocID="{73B8CC0D-C57A-4EB2-A907-B73933FE3A94}" presName="textRect" presStyleLbl="revTx" presStyleIdx="0" presStyleCnt="4">
        <dgm:presLayoutVars>
          <dgm:chMax val="1"/>
          <dgm:chPref val="1"/>
        </dgm:presLayoutVars>
      </dgm:prSet>
      <dgm:spPr/>
    </dgm:pt>
    <dgm:pt modelId="{D90D061A-C214-4AB1-928C-1A1EC615301E}" type="pres">
      <dgm:prSet presAssocID="{274EB40B-1C9C-465E-8898-44080A35735C}" presName="sibTrans" presStyleCnt="0"/>
      <dgm:spPr/>
    </dgm:pt>
    <dgm:pt modelId="{E6579001-8483-484A-A82D-EE5DB60984DB}" type="pres">
      <dgm:prSet presAssocID="{44224B3A-FD4B-4FED-9AA2-7A6E35BC26E2}" presName="compNode" presStyleCnt="0"/>
      <dgm:spPr/>
    </dgm:pt>
    <dgm:pt modelId="{7751FDF8-361F-4744-95A0-9E99E9352C24}" type="pres">
      <dgm:prSet presAssocID="{44224B3A-FD4B-4FED-9AA2-7A6E35BC26E2}" presName="iconBgRect" presStyleLbl="bgShp" presStyleIdx="1" presStyleCnt="4"/>
      <dgm:spPr/>
    </dgm:pt>
    <dgm:pt modelId="{D528D3B4-C967-466A-96D6-5C33084AD608}" type="pres">
      <dgm:prSet presAssocID="{44224B3A-FD4B-4FED-9AA2-7A6E35BC26E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720B8E72-55E3-4FB6-B433-0F8A74E1A10A}" type="pres">
      <dgm:prSet presAssocID="{44224B3A-FD4B-4FED-9AA2-7A6E35BC26E2}" presName="spaceRect" presStyleCnt="0"/>
      <dgm:spPr/>
    </dgm:pt>
    <dgm:pt modelId="{978A8813-6588-424F-A4EE-1F0944783DC0}" type="pres">
      <dgm:prSet presAssocID="{44224B3A-FD4B-4FED-9AA2-7A6E35BC26E2}" presName="textRect" presStyleLbl="revTx" presStyleIdx="1" presStyleCnt="4">
        <dgm:presLayoutVars>
          <dgm:chMax val="1"/>
          <dgm:chPref val="1"/>
        </dgm:presLayoutVars>
      </dgm:prSet>
      <dgm:spPr/>
    </dgm:pt>
    <dgm:pt modelId="{48DB1C1C-CEFE-43F0-A39D-37E4FF5663CC}" type="pres">
      <dgm:prSet presAssocID="{F426EA2A-6E8E-4DCB-8783-1C76860732AE}" presName="sibTrans" presStyleCnt="0"/>
      <dgm:spPr/>
    </dgm:pt>
    <dgm:pt modelId="{AC6AA54F-DB0C-4469-8C2E-0B5FEF1A8BC8}" type="pres">
      <dgm:prSet presAssocID="{1BEC0E73-A394-424B-9148-5790461B946D}" presName="compNode" presStyleCnt="0"/>
      <dgm:spPr/>
    </dgm:pt>
    <dgm:pt modelId="{C65E74BE-7A0F-4D3E-BF5F-4158D77A10E1}" type="pres">
      <dgm:prSet presAssocID="{1BEC0E73-A394-424B-9148-5790461B946D}" presName="iconBgRect" presStyleLbl="bgShp" presStyleIdx="2" presStyleCnt="4"/>
      <dgm:spPr/>
    </dgm:pt>
    <dgm:pt modelId="{A99EC2C8-8F7B-4276-8FDF-AB3FE6613909}" type="pres">
      <dgm:prSet presAssocID="{1BEC0E73-A394-424B-9148-5790461B946D}" presName="iconRect" presStyleLbl="node1" presStyleIdx="2" presStyleCnt="4"/>
      <dgm:spPr>
        <a:blipFill>
          <a:blip xmlns:r="http://schemas.openxmlformats.org/officeDocument/2006/relationships"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15000" r="-15000"/>
          </a:stretch>
        </a:blipFill>
        <a:ln>
          <a:noFill/>
        </a:ln>
      </dgm:spPr>
    </dgm:pt>
    <dgm:pt modelId="{B6337E0F-3102-46BB-9FCD-01AB54A022BD}" type="pres">
      <dgm:prSet presAssocID="{1BEC0E73-A394-424B-9148-5790461B946D}" presName="spaceRect" presStyleCnt="0"/>
      <dgm:spPr/>
    </dgm:pt>
    <dgm:pt modelId="{E24C20D9-7EED-46AC-887B-9D254B4B7CFD}" type="pres">
      <dgm:prSet presAssocID="{1BEC0E73-A394-424B-9148-5790461B946D}" presName="textRect" presStyleLbl="revTx" presStyleIdx="2" presStyleCnt="4">
        <dgm:presLayoutVars>
          <dgm:chMax val="1"/>
          <dgm:chPref val="1"/>
        </dgm:presLayoutVars>
      </dgm:prSet>
      <dgm:spPr/>
    </dgm:pt>
    <dgm:pt modelId="{9ADB9BFB-969B-40F6-ADE4-75BF3A725B88}" type="pres">
      <dgm:prSet presAssocID="{79B6632C-9FE3-43F4-A9AF-B8843D64414F}" presName="sibTrans" presStyleCnt="0"/>
      <dgm:spPr/>
    </dgm:pt>
    <dgm:pt modelId="{1934379A-E893-4153-BED5-C02B73AC3542}" type="pres">
      <dgm:prSet presAssocID="{F0E7472E-A24C-4732-A1A2-62AD872388B2}" presName="compNode" presStyleCnt="0"/>
      <dgm:spPr/>
    </dgm:pt>
    <dgm:pt modelId="{93720EDC-C644-4D45-A8E1-F4C94C14C177}" type="pres">
      <dgm:prSet presAssocID="{F0E7472E-A24C-4732-A1A2-62AD872388B2}" presName="iconBgRect" presStyleLbl="bgShp" presStyleIdx="3" presStyleCnt="4"/>
      <dgm:spPr/>
    </dgm:pt>
    <dgm:pt modelId="{BB1553CA-9E79-491C-A02F-9AEFBABCE5FA}" type="pres">
      <dgm:prSet presAssocID="{F0E7472E-A24C-4732-A1A2-62AD872388B2}" presName="iconRect" presStyleLbl="node1" presStyleIdx="3" presStyleCnt="4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 outline"/>
        </a:ext>
      </dgm:extLst>
    </dgm:pt>
    <dgm:pt modelId="{8781A5EA-1A62-42C6-BFB6-F05A7D53CFEF}" type="pres">
      <dgm:prSet presAssocID="{F0E7472E-A24C-4732-A1A2-62AD872388B2}" presName="spaceRect" presStyleCnt="0"/>
      <dgm:spPr/>
    </dgm:pt>
    <dgm:pt modelId="{A8106164-21DC-4B0B-B98F-6B6F12254BD2}" type="pres">
      <dgm:prSet presAssocID="{F0E7472E-A24C-4732-A1A2-62AD872388B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891612A-821E-417B-851E-DFCC9D5F429B}" srcId="{F1428980-51C2-40A0-9F5F-69C959B60A95}" destId="{44224B3A-FD4B-4FED-9AA2-7A6E35BC26E2}" srcOrd="1" destOrd="0" parTransId="{60C0AB99-D050-4A96-BC7E-B4FA8FDF27CC}" sibTransId="{F426EA2A-6E8E-4DCB-8783-1C76860732AE}"/>
    <dgm:cxn modelId="{A6EF5A67-1BC3-4B18-9F2B-F69C53B1006E}" type="presOf" srcId="{F1428980-51C2-40A0-9F5F-69C959B60A95}" destId="{E60D3B2D-9099-49EC-B810-5716D87DA8B2}" srcOrd="0" destOrd="0" presId="urn:microsoft.com/office/officeart/2018/5/layout/IconCircleLabelList"/>
    <dgm:cxn modelId="{7EDBEC9D-5C74-4F9B-9456-C83CA9A4F3E9}" type="presOf" srcId="{F0E7472E-A24C-4732-A1A2-62AD872388B2}" destId="{A8106164-21DC-4B0B-B98F-6B6F12254BD2}" srcOrd="0" destOrd="0" presId="urn:microsoft.com/office/officeart/2018/5/layout/IconCircleLabelList"/>
    <dgm:cxn modelId="{02DF90B9-B52D-49B8-9061-BFB0D2DFA566}" type="presOf" srcId="{44224B3A-FD4B-4FED-9AA2-7A6E35BC26E2}" destId="{978A8813-6588-424F-A4EE-1F0944783DC0}" srcOrd="0" destOrd="0" presId="urn:microsoft.com/office/officeart/2018/5/layout/IconCircleLabelList"/>
    <dgm:cxn modelId="{D66390CA-9A05-4993-A4C8-5286346D6FD1}" srcId="{F1428980-51C2-40A0-9F5F-69C959B60A95}" destId="{1BEC0E73-A394-424B-9148-5790461B946D}" srcOrd="2" destOrd="0" parTransId="{F3A848F0-77F1-4E2C-9D74-9ABBB3F2F34F}" sibTransId="{79B6632C-9FE3-43F4-A9AF-B8843D64414F}"/>
    <dgm:cxn modelId="{18873AD6-5C8E-4048-B141-0ABBE93433CC}" type="presOf" srcId="{1BEC0E73-A394-424B-9148-5790461B946D}" destId="{E24C20D9-7EED-46AC-887B-9D254B4B7CFD}" srcOrd="0" destOrd="0" presId="urn:microsoft.com/office/officeart/2018/5/layout/IconCircleLabelList"/>
    <dgm:cxn modelId="{C6175FE1-AE09-4A20-AE1F-75BE6E91AFFF}" srcId="{F1428980-51C2-40A0-9F5F-69C959B60A95}" destId="{F0E7472E-A24C-4732-A1A2-62AD872388B2}" srcOrd="3" destOrd="0" parTransId="{67963296-7B5F-4D34-B67C-1D3C0EA75F18}" sibTransId="{95F21AEC-D2C6-4F95-BC81-CC3CBB709E76}"/>
    <dgm:cxn modelId="{F46CE6EC-561B-4FC0-A23D-57EB7242F5E1}" srcId="{F1428980-51C2-40A0-9F5F-69C959B60A95}" destId="{73B8CC0D-C57A-4EB2-A907-B73933FE3A94}" srcOrd="0" destOrd="0" parTransId="{F410BE10-8032-458A-9D35-ADCA7401DEED}" sibTransId="{274EB40B-1C9C-465E-8898-44080A35735C}"/>
    <dgm:cxn modelId="{910172F6-F143-4770-AD78-A17CB50FE522}" type="presOf" srcId="{73B8CC0D-C57A-4EB2-A907-B73933FE3A94}" destId="{E912E5FF-9AE7-444D-AD11-AAAA27C5BDF9}" srcOrd="0" destOrd="0" presId="urn:microsoft.com/office/officeart/2018/5/layout/IconCircleLabelList"/>
    <dgm:cxn modelId="{057A2C8E-39CA-4692-9672-27B543A382ED}" type="presParOf" srcId="{E60D3B2D-9099-49EC-B810-5716D87DA8B2}" destId="{4FA8D261-4EF9-4FD0-AC0E-870087B88183}" srcOrd="0" destOrd="0" presId="urn:microsoft.com/office/officeart/2018/5/layout/IconCircleLabelList"/>
    <dgm:cxn modelId="{5BBCEE19-7318-40D8-ABC3-945B9D67B360}" type="presParOf" srcId="{4FA8D261-4EF9-4FD0-AC0E-870087B88183}" destId="{C9AEA06E-5AE8-4D1F-9323-5FE4DFB5531D}" srcOrd="0" destOrd="0" presId="urn:microsoft.com/office/officeart/2018/5/layout/IconCircleLabelList"/>
    <dgm:cxn modelId="{CB02CE25-292F-406E-B204-5D181EA64385}" type="presParOf" srcId="{4FA8D261-4EF9-4FD0-AC0E-870087B88183}" destId="{423173AF-543F-4765-A4D7-7DE218905A2E}" srcOrd="1" destOrd="0" presId="urn:microsoft.com/office/officeart/2018/5/layout/IconCircleLabelList"/>
    <dgm:cxn modelId="{EBB72F21-1ABA-4D3B-987E-D6DE9F9CF7E6}" type="presParOf" srcId="{4FA8D261-4EF9-4FD0-AC0E-870087B88183}" destId="{66051BCF-EDDC-4C61-A30D-A31ECA63D440}" srcOrd="2" destOrd="0" presId="urn:microsoft.com/office/officeart/2018/5/layout/IconCircleLabelList"/>
    <dgm:cxn modelId="{A5437248-AC1F-4644-A9D2-C3F0217EB5FB}" type="presParOf" srcId="{4FA8D261-4EF9-4FD0-AC0E-870087B88183}" destId="{E912E5FF-9AE7-444D-AD11-AAAA27C5BDF9}" srcOrd="3" destOrd="0" presId="urn:microsoft.com/office/officeart/2018/5/layout/IconCircleLabelList"/>
    <dgm:cxn modelId="{5A29D94C-64A8-4462-B345-D11B26DA7F05}" type="presParOf" srcId="{E60D3B2D-9099-49EC-B810-5716D87DA8B2}" destId="{D90D061A-C214-4AB1-928C-1A1EC615301E}" srcOrd="1" destOrd="0" presId="urn:microsoft.com/office/officeart/2018/5/layout/IconCircleLabelList"/>
    <dgm:cxn modelId="{75052264-DC89-4230-A32A-99C33FF8E337}" type="presParOf" srcId="{E60D3B2D-9099-49EC-B810-5716D87DA8B2}" destId="{E6579001-8483-484A-A82D-EE5DB60984DB}" srcOrd="2" destOrd="0" presId="urn:microsoft.com/office/officeart/2018/5/layout/IconCircleLabelList"/>
    <dgm:cxn modelId="{DD7AD14C-B2D7-4AEB-BAEF-5AD5C3C053D9}" type="presParOf" srcId="{E6579001-8483-484A-A82D-EE5DB60984DB}" destId="{7751FDF8-361F-4744-95A0-9E99E9352C24}" srcOrd="0" destOrd="0" presId="urn:microsoft.com/office/officeart/2018/5/layout/IconCircleLabelList"/>
    <dgm:cxn modelId="{7A8A2CD6-DEE2-4750-8121-2AF7E22B1928}" type="presParOf" srcId="{E6579001-8483-484A-A82D-EE5DB60984DB}" destId="{D528D3B4-C967-466A-96D6-5C33084AD608}" srcOrd="1" destOrd="0" presId="urn:microsoft.com/office/officeart/2018/5/layout/IconCircleLabelList"/>
    <dgm:cxn modelId="{5BAF07F2-BC72-4B37-9742-A54A2F635567}" type="presParOf" srcId="{E6579001-8483-484A-A82D-EE5DB60984DB}" destId="{720B8E72-55E3-4FB6-B433-0F8A74E1A10A}" srcOrd="2" destOrd="0" presId="urn:microsoft.com/office/officeart/2018/5/layout/IconCircleLabelList"/>
    <dgm:cxn modelId="{686DDE81-0087-4521-A7C3-4725778C9857}" type="presParOf" srcId="{E6579001-8483-484A-A82D-EE5DB60984DB}" destId="{978A8813-6588-424F-A4EE-1F0944783DC0}" srcOrd="3" destOrd="0" presId="urn:microsoft.com/office/officeart/2018/5/layout/IconCircleLabelList"/>
    <dgm:cxn modelId="{C945E1A2-41F5-4BC6-8A2F-43A5F49ED9DB}" type="presParOf" srcId="{E60D3B2D-9099-49EC-B810-5716D87DA8B2}" destId="{48DB1C1C-CEFE-43F0-A39D-37E4FF5663CC}" srcOrd="3" destOrd="0" presId="urn:microsoft.com/office/officeart/2018/5/layout/IconCircleLabelList"/>
    <dgm:cxn modelId="{E13C56F2-1FEE-4A02-BC7D-915955D49DE8}" type="presParOf" srcId="{E60D3B2D-9099-49EC-B810-5716D87DA8B2}" destId="{AC6AA54F-DB0C-4469-8C2E-0B5FEF1A8BC8}" srcOrd="4" destOrd="0" presId="urn:microsoft.com/office/officeart/2018/5/layout/IconCircleLabelList"/>
    <dgm:cxn modelId="{538A94E3-E873-494B-A85C-351CEA305A12}" type="presParOf" srcId="{AC6AA54F-DB0C-4469-8C2E-0B5FEF1A8BC8}" destId="{C65E74BE-7A0F-4D3E-BF5F-4158D77A10E1}" srcOrd="0" destOrd="0" presId="urn:microsoft.com/office/officeart/2018/5/layout/IconCircleLabelList"/>
    <dgm:cxn modelId="{AB091851-8801-49B6-82E5-B7E0DCE53342}" type="presParOf" srcId="{AC6AA54F-DB0C-4469-8C2E-0B5FEF1A8BC8}" destId="{A99EC2C8-8F7B-4276-8FDF-AB3FE6613909}" srcOrd="1" destOrd="0" presId="urn:microsoft.com/office/officeart/2018/5/layout/IconCircleLabelList"/>
    <dgm:cxn modelId="{49280809-EF12-444A-B9CD-7356AFD5F910}" type="presParOf" srcId="{AC6AA54F-DB0C-4469-8C2E-0B5FEF1A8BC8}" destId="{B6337E0F-3102-46BB-9FCD-01AB54A022BD}" srcOrd="2" destOrd="0" presId="urn:microsoft.com/office/officeart/2018/5/layout/IconCircleLabelList"/>
    <dgm:cxn modelId="{C2BA0C91-BDD1-4189-8663-9B341DCD5E35}" type="presParOf" srcId="{AC6AA54F-DB0C-4469-8C2E-0B5FEF1A8BC8}" destId="{E24C20D9-7EED-46AC-887B-9D254B4B7CFD}" srcOrd="3" destOrd="0" presId="urn:microsoft.com/office/officeart/2018/5/layout/IconCircleLabelList"/>
    <dgm:cxn modelId="{4FA8E8FD-0048-441C-95B0-B1D951947312}" type="presParOf" srcId="{E60D3B2D-9099-49EC-B810-5716D87DA8B2}" destId="{9ADB9BFB-969B-40F6-ADE4-75BF3A725B88}" srcOrd="5" destOrd="0" presId="urn:microsoft.com/office/officeart/2018/5/layout/IconCircleLabelList"/>
    <dgm:cxn modelId="{36D43359-E844-4476-B481-7FD74E50FC05}" type="presParOf" srcId="{E60D3B2D-9099-49EC-B810-5716D87DA8B2}" destId="{1934379A-E893-4153-BED5-C02B73AC3542}" srcOrd="6" destOrd="0" presId="urn:microsoft.com/office/officeart/2018/5/layout/IconCircleLabelList"/>
    <dgm:cxn modelId="{1BD993EB-E583-47BB-9CAB-4A3A0EEC54BB}" type="presParOf" srcId="{1934379A-E893-4153-BED5-C02B73AC3542}" destId="{93720EDC-C644-4D45-A8E1-F4C94C14C177}" srcOrd="0" destOrd="0" presId="urn:microsoft.com/office/officeart/2018/5/layout/IconCircleLabelList"/>
    <dgm:cxn modelId="{434AE40C-E113-45E6-B325-B525E22C6C7A}" type="presParOf" srcId="{1934379A-E893-4153-BED5-C02B73AC3542}" destId="{BB1553CA-9E79-491C-A02F-9AEFBABCE5FA}" srcOrd="1" destOrd="0" presId="urn:microsoft.com/office/officeart/2018/5/layout/IconCircleLabelList"/>
    <dgm:cxn modelId="{77F6EB82-7F88-48C6-8DA2-BCB6E102D99D}" type="presParOf" srcId="{1934379A-E893-4153-BED5-C02B73AC3542}" destId="{8781A5EA-1A62-42C6-BFB6-F05A7D53CFEF}" srcOrd="2" destOrd="0" presId="urn:microsoft.com/office/officeart/2018/5/layout/IconCircleLabelList"/>
    <dgm:cxn modelId="{3E35DA40-00B3-4B4E-8F5C-D50A01837627}" type="presParOf" srcId="{1934379A-E893-4153-BED5-C02B73AC3542}" destId="{A8106164-21DC-4B0B-B98F-6B6F12254BD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101A55-941E-49E7-9B17-C7E4F79B7005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B2C58E-C86A-43C3-A3FF-A2771F5E4FAE}">
      <dgm:prSet/>
      <dgm:spPr/>
      <dgm:t>
        <a:bodyPr/>
        <a:lstStyle/>
        <a:p>
          <a:r>
            <a:rPr lang="en-US"/>
            <a:t>State statutes continue to evolve</a:t>
          </a:r>
          <a:endParaRPr lang="en-US">
            <a:solidFill>
              <a:schemeClr val="tx1">
                <a:lumMod val="65000"/>
                <a:lumOff val="3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69C7ED-AF10-4D47-B889-DC84A430C11C}" type="parTrans" cxnId="{56CA4D70-244E-4D2B-A9AA-0F80A58351F7}">
      <dgm:prSet/>
      <dgm:spPr/>
      <dgm:t>
        <a:bodyPr/>
        <a:lstStyle/>
        <a:p>
          <a:endParaRPr lang="en-US"/>
        </a:p>
      </dgm:t>
    </dgm:pt>
    <dgm:pt modelId="{3B25CD44-5A67-4003-88BD-B1F2B542AE7E}" type="sibTrans" cxnId="{56CA4D70-244E-4D2B-A9AA-0F80A58351F7}">
      <dgm:prSet/>
      <dgm:spPr/>
      <dgm:t>
        <a:bodyPr/>
        <a:lstStyle/>
        <a:p>
          <a:endParaRPr lang="en-US"/>
        </a:p>
      </dgm:t>
    </dgm:pt>
    <dgm:pt modelId="{4EF95A48-6346-4ABA-8965-E19D4CF7865F}">
      <dgm:prSet/>
      <dgm:spPr/>
      <dgm:t>
        <a:bodyPr/>
        <a:lstStyle/>
        <a:p>
          <a:pPr>
            <a:buNone/>
          </a:pPr>
          <a:r>
            <a:rPr lang="en-US"/>
            <a:t>Inconsistent and dated ordinances</a:t>
          </a:r>
        </a:p>
      </dgm:t>
    </dgm:pt>
    <dgm:pt modelId="{A73C4A43-D3B7-461B-AF8B-6C13AC2314AB}" type="parTrans" cxnId="{57A4ACEE-A5C3-4E2C-BA80-CC8603CF7AC3}">
      <dgm:prSet/>
      <dgm:spPr/>
      <dgm:t>
        <a:bodyPr/>
        <a:lstStyle/>
        <a:p>
          <a:endParaRPr lang="en-US"/>
        </a:p>
      </dgm:t>
    </dgm:pt>
    <dgm:pt modelId="{FE510B5D-9572-4D45-9557-812B7E832BF0}" type="sibTrans" cxnId="{57A4ACEE-A5C3-4E2C-BA80-CC8603CF7AC3}">
      <dgm:prSet/>
      <dgm:spPr/>
      <dgm:t>
        <a:bodyPr/>
        <a:lstStyle/>
        <a:p>
          <a:endParaRPr lang="en-US"/>
        </a:p>
      </dgm:t>
    </dgm:pt>
    <dgm:pt modelId="{F72AF51C-AAB5-49DD-B954-4E9989CB2D2A}">
      <dgm:prSet/>
      <dgm:spPr/>
      <dgm:t>
        <a:bodyPr/>
        <a:lstStyle/>
        <a:p>
          <a:pPr>
            <a:buNone/>
          </a:pPr>
          <a:r>
            <a:rPr lang="en-US"/>
            <a:t>Infrastructure cannot keep pace with emerging micromobility</a:t>
          </a:r>
        </a:p>
      </dgm:t>
    </dgm:pt>
    <dgm:pt modelId="{CF853A34-D62D-4A14-A2B9-BABC3A16EBD2}" type="parTrans" cxnId="{601542B6-37E0-4D71-A777-95CB59BFC36E}">
      <dgm:prSet/>
      <dgm:spPr/>
      <dgm:t>
        <a:bodyPr/>
        <a:lstStyle/>
        <a:p>
          <a:endParaRPr lang="en-US"/>
        </a:p>
      </dgm:t>
    </dgm:pt>
    <dgm:pt modelId="{A59F3842-7D0E-43CD-98DC-0DF0071731D9}" type="sibTrans" cxnId="{601542B6-37E0-4D71-A777-95CB59BFC36E}">
      <dgm:prSet/>
      <dgm:spPr/>
      <dgm:t>
        <a:bodyPr/>
        <a:lstStyle/>
        <a:p>
          <a:endParaRPr lang="en-US"/>
        </a:p>
      </dgm:t>
    </dgm:pt>
    <dgm:pt modelId="{1E876CC6-52AF-4AA0-922D-30C70AA4427C}" type="pres">
      <dgm:prSet presAssocID="{14101A55-941E-49E7-9B17-C7E4F79B70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36A2BD-1C96-4F22-82D6-48D979D165EB}" type="pres">
      <dgm:prSet presAssocID="{8BB2C58E-C86A-43C3-A3FF-A2771F5E4FAE}" presName="hierRoot1" presStyleCnt="0"/>
      <dgm:spPr/>
    </dgm:pt>
    <dgm:pt modelId="{29E226CB-3606-4935-BBD3-3DEF5FF1655E}" type="pres">
      <dgm:prSet presAssocID="{8BB2C58E-C86A-43C3-A3FF-A2771F5E4FAE}" presName="composite" presStyleCnt="0"/>
      <dgm:spPr/>
    </dgm:pt>
    <dgm:pt modelId="{C317FD77-F2AA-4D62-ADAB-180687BD7368}" type="pres">
      <dgm:prSet presAssocID="{8BB2C58E-C86A-43C3-A3FF-A2771F5E4FAE}" presName="background" presStyleLbl="node0" presStyleIdx="0" presStyleCnt="3"/>
      <dgm:spPr/>
    </dgm:pt>
    <dgm:pt modelId="{D539D5EB-CD72-48D3-82C6-CC837CB576E6}" type="pres">
      <dgm:prSet presAssocID="{8BB2C58E-C86A-43C3-A3FF-A2771F5E4FAE}" presName="text" presStyleLbl="fgAcc0" presStyleIdx="0" presStyleCnt="3">
        <dgm:presLayoutVars>
          <dgm:chPref val="3"/>
        </dgm:presLayoutVars>
      </dgm:prSet>
      <dgm:spPr/>
    </dgm:pt>
    <dgm:pt modelId="{0A7BF837-E907-4FAE-87F1-4C7B4325E284}" type="pres">
      <dgm:prSet presAssocID="{8BB2C58E-C86A-43C3-A3FF-A2771F5E4FAE}" presName="hierChild2" presStyleCnt="0"/>
      <dgm:spPr/>
    </dgm:pt>
    <dgm:pt modelId="{A9240479-F171-410F-9E92-30F132BECE5F}" type="pres">
      <dgm:prSet presAssocID="{4EF95A48-6346-4ABA-8965-E19D4CF7865F}" presName="hierRoot1" presStyleCnt="0"/>
      <dgm:spPr/>
    </dgm:pt>
    <dgm:pt modelId="{C3A9AFFF-BA91-4B4D-85BB-8FAB20107B7E}" type="pres">
      <dgm:prSet presAssocID="{4EF95A48-6346-4ABA-8965-E19D4CF7865F}" presName="composite" presStyleCnt="0"/>
      <dgm:spPr/>
    </dgm:pt>
    <dgm:pt modelId="{563A7B99-326A-459F-89DA-D12AC8F0F56D}" type="pres">
      <dgm:prSet presAssocID="{4EF95A48-6346-4ABA-8965-E19D4CF7865F}" presName="background" presStyleLbl="node0" presStyleIdx="1" presStyleCnt="3"/>
      <dgm:spPr/>
    </dgm:pt>
    <dgm:pt modelId="{ADB423B8-1BCA-4A86-B88E-3BED3CD25240}" type="pres">
      <dgm:prSet presAssocID="{4EF95A48-6346-4ABA-8965-E19D4CF7865F}" presName="text" presStyleLbl="fgAcc0" presStyleIdx="1" presStyleCnt="3">
        <dgm:presLayoutVars>
          <dgm:chPref val="3"/>
        </dgm:presLayoutVars>
      </dgm:prSet>
      <dgm:spPr/>
    </dgm:pt>
    <dgm:pt modelId="{6C37AAD4-698A-4C93-A375-A65626046B0E}" type="pres">
      <dgm:prSet presAssocID="{4EF95A48-6346-4ABA-8965-E19D4CF7865F}" presName="hierChild2" presStyleCnt="0"/>
      <dgm:spPr/>
    </dgm:pt>
    <dgm:pt modelId="{AEDF2668-F45E-4654-9604-6041C9CCD069}" type="pres">
      <dgm:prSet presAssocID="{F72AF51C-AAB5-49DD-B954-4E9989CB2D2A}" presName="hierRoot1" presStyleCnt="0"/>
      <dgm:spPr/>
    </dgm:pt>
    <dgm:pt modelId="{F1D5E699-74D9-487B-A59F-C4AEB74CEF7A}" type="pres">
      <dgm:prSet presAssocID="{F72AF51C-AAB5-49DD-B954-4E9989CB2D2A}" presName="composite" presStyleCnt="0"/>
      <dgm:spPr/>
    </dgm:pt>
    <dgm:pt modelId="{A24512B5-FA5C-4F6F-A681-652AC2E492D5}" type="pres">
      <dgm:prSet presAssocID="{F72AF51C-AAB5-49DD-B954-4E9989CB2D2A}" presName="background" presStyleLbl="node0" presStyleIdx="2" presStyleCnt="3"/>
      <dgm:spPr/>
    </dgm:pt>
    <dgm:pt modelId="{ABF4E94B-33DC-40B6-9DA6-03640272FAFF}" type="pres">
      <dgm:prSet presAssocID="{F72AF51C-AAB5-49DD-B954-4E9989CB2D2A}" presName="text" presStyleLbl="fgAcc0" presStyleIdx="2" presStyleCnt="3">
        <dgm:presLayoutVars>
          <dgm:chPref val="3"/>
        </dgm:presLayoutVars>
      </dgm:prSet>
      <dgm:spPr/>
    </dgm:pt>
    <dgm:pt modelId="{2CFCC782-C74B-4039-9B3D-B103EA374EA1}" type="pres">
      <dgm:prSet presAssocID="{F72AF51C-AAB5-49DD-B954-4E9989CB2D2A}" presName="hierChild2" presStyleCnt="0"/>
      <dgm:spPr/>
    </dgm:pt>
  </dgm:ptLst>
  <dgm:cxnLst>
    <dgm:cxn modelId="{6035071F-F571-4391-8DA6-D3CFCE92BCA6}" type="presOf" srcId="{4EF95A48-6346-4ABA-8965-E19D4CF7865F}" destId="{ADB423B8-1BCA-4A86-B88E-3BED3CD25240}" srcOrd="0" destOrd="0" presId="urn:microsoft.com/office/officeart/2005/8/layout/hierarchy1"/>
    <dgm:cxn modelId="{91E34A35-30F2-43E5-A3CC-4FB056B7D4A3}" type="presOf" srcId="{14101A55-941E-49E7-9B17-C7E4F79B7005}" destId="{1E876CC6-52AF-4AA0-922D-30C70AA4427C}" srcOrd="0" destOrd="0" presId="urn:microsoft.com/office/officeart/2005/8/layout/hierarchy1"/>
    <dgm:cxn modelId="{56CA4D70-244E-4D2B-A9AA-0F80A58351F7}" srcId="{14101A55-941E-49E7-9B17-C7E4F79B7005}" destId="{8BB2C58E-C86A-43C3-A3FF-A2771F5E4FAE}" srcOrd="0" destOrd="0" parTransId="{E669C7ED-AF10-4D47-B889-DC84A430C11C}" sibTransId="{3B25CD44-5A67-4003-88BD-B1F2B542AE7E}"/>
    <dgm:cxn modelId="{773FA48D-DB3F-4874-9436-4F9ED2B39CC5}" type="presOf" srcId="{8BB2C58E-C86A-43C3-A3FF-A2771F5E4FAE}" destId="{D539D5EB-CD72-48D3-82C6-CC837CB576E6}" srcOrd="0" destOrd="0" presId="urn:microsoft.com/office/officeart/2005/8/layout/hierarchy1"/>
    <dgm:cxn modelId="{601542B6-37E0-4D71-A777-95CB59BFC36E}" srcId="{14101A55-941E-49E7-9B17-C7E4F79B7005}" destId="{F72AF51C-AAB5-49DD-B954-4E9989CB2D2A}" srcOrd="2" destOrd="0" parTransId="{CF853A34-D62D-4A14-A2B9-BABC3A16EBD2}" sibTransId="{A59F3842-7D0E-43CD-98DC-0DF0071731D9}"/>
    <dgm:cxn modelId="{57A4ACEE-A5C3-4E2C-BA80-CC8603CF7AC3}" srcId="{14101A55-941E-49E7-9B17-C7E4F79B7005}" destId="{4EF95A48-6346-4ABA-8965-E19D4CF7865F}" srcOrd="1" destOrd="0" parTransId="{A73C4A43-D3B7-461B-AF8B-6C13AC2314AB}" sibTransId="{FE510B5D-9572-4D45-9557-812B7E832BF0}"/>
    <dgm:cxn modelId="{1945C2F9-FDB8-472C-9BE4-C1212EB43778}" type="presOf" srcId="{F72AF51C-AAB5-49DD-B954-4E9989CB2D2A}" destId="{ABF4E94B-33DC-40B6-9DA6-03640272FAFF}" srcOrd="0" destOrd="0" presId="urn:microsoft.com/office/officeart/2005/8/layout/hierarchy1"/>
    <dgm:cxn modelId="{937FD6D5-D9F5-436F-8B7E-57894B5C1A0C}" type="presParOf" srcId="{1E876CC6-52AF-4AA0-922D-30C70AA4427C}" destId="{9536A2BD-1C96-4F22-82D6-48D979D165EB}" srcOrd="0" destOrd="0" presId="urn:microsoft.com/office/officeart/2005/8/layout/hierarchy1"/>
    <dgm:cxn modelId="{7999E143-0376-4E5C-8E8D-B1A7D6C49AC1}" type="presParOf" srcId="{9536A2BD-1C96-4F22-82D6-48D979D165EB}" destId="{29E226CB-3606-4935-BBD3-3DEF5FF1655E}" srcOrd="0" destOrd="0" presId="urn:microsoft.com/office/officeart/2005/8/layout/hierarchy1"/>
    <dgm:cxn modelId="{9DF0BE2B-2CF8-478D-9799-BDFFE9034503}" type="presParOf" srcId="{29E226CB-3606-4935-BBD3-3DEF5FF1655E}" destId="{C317FD77-F2AA-4D62-ADAB-180687BD7368}" srcOrd="0" destOrd="0" presId="urn:microsoft.com/office/officeart/2005/8/layout/hierarchy1"/>
    <dgm:cxn modelId="{123F0A35-6E8A-4A7A-A8C6-595775C260D5}" type="presParOf" srcId="{29E226CB-3606-4935-BBD3-3DEF5FF1655E}" destId="{D539D5EB-CD72-48D3-82C6-CC837CB576E6}" srcOrd="1" destOrd="0" presId="urn:microsoft.com/office/officeart/2005/8/layout/hierarchy1"/>
    <dgm:cxn modelId="{6D27D971-45DE-4EEA-BB86-E12A9FBAF338}" type="presParOf" srcId="{9536A2BD-1C96-4F22-82D6-48D979D165EB}" destId="{0A7BF837-E907-4FAE-87F1-4C7B4325E284}" srcOrd="1" destOrd="0" presId="urn:microsoft.com/office/officeart/2005/8/layout/hierarchy1"/>
    <dgm:cxn modelId="{E6C341A6-4F24-45C5-975C-D8DB92837E56}" type="presParOf" srcId="{1E876CC6-52AF-4AA0-922D-30C70AA4427C}" destId="{A9240479-F171-410F-9E92-30F132BECE5F}" srcOrd="1" destOrd="0" presId="urn:microsoft.com/office/officeart/2005/8/layout/hierarchy1"/>
    <dgm:cxn modelId="{59E7386E-91F5-4291-96C6-9AE1E592F67E}" type="presParOf" srcId="{A9240479-F171-410F-9E92-30F132BECE5F}" destId="{C3A9AFFF-BA91-4B4D-85BB-8FAB20107B7E}" srcOrd="0" destOrd="0" presId="urn:microsoft.com/office/officeart/2005/8/layout/hierarchy1"/>
    <dgm:cxn modelId="{5E6DD609-C0FD-4D92-9AA9-B515DEBEA7B8}" type="presParOf" srcId="{C3A9AFFF-BA91-4B4D-85BB-8FAB20107B7E}" destId="{563A7B99-326A-459F-89DA-D12AC8F0F56D}" srcOrd="0" destOrd="0" presId="urn:microsoft.com/office/officeart/2005/8/layout/hierarchy1"/>
    <dgm:cxn modelId="{216DEEEE-432C-40F6-AD23-B7FEC974BDE8}" type="presParOf" srcId="{C3A9AFFF-BA91-4B4D-85BB-8FAB20107B7E}" destId="{ADB423B8-1BCA-4A86-B88E-3BED3CD25240}" srcOrd="1" destOrd="0" presId="urn:microsoft.com/office/officeart/2005/8/layout/hierarchy1"/>
    <dgm:cxn modelId="{5A4420A9-E153-4D00-B940-8A9D5B6FEE8E}" type="presParOf" srcId="{A9240479-F171-410F-9E92-30F132BECE5F}" destId="{6C37AAD4-698A-4C93-A375-A65626046B0E}" srcOrd="1" destOrd="0" presId="urn:microsoft.com/office/officeart/2005/8/layout/hierarchy1"/>
    <dgm:cxn modelId="{04661651-3322-480A-8DB1-5D82524CADB3}" type="presParOf" srcId="{1E876CC6-52AF-4AA0-922D-30C70AA4427C}" destId="{AEDF2668-F45E-4654-9604-6041C9CCD069}" srcOrd="2" destOrd="0" presId="urn:microsoft.com/office/officeart/2005/8/layout/hierarchy1"/>
    <dgm:cxn modelId="{CB1A3B72-4408-446D-AF13-EF36D1CBF3CC}" type="presParOf" srcId="{AEDF2668-F45E-4654-9604-6041C9CCD069}" destId="{F1D5E699-74D9-487B-A59F-C4AEB74CEF7A}" srcOrd="0" destOrd="0" presId="urn:microsoft.com/office/officeart/2005/8/layout/hierarchy1"/>
    <dgm:cxn modelId="{710DDE87-549D-436B-9B45-B6B516330695}" type="presParOf" srcId="{F1D5E699-74D9-487B-A59F-C4AEB74CEF7A}" destId="{A24512B5-FA5C-4F6F-A681-652AC2E492D5}" srcOrd="0" destOrd="0" presId="urn:microsoft.com/office/officeart/2005/8/layout/hierarchy1"/>
    <dgm:cxn modelId="{9431681E-1F3A-400B-BE91-2F066DFE9035}" type="presParOf" srcId="{F1D5E699-74D9-487B-A59F-C4AEB74CEF7A}" destId="{ABF4E94B-33DC-40B6-9DA6-03640272FAFF}" srcOrd="1" destOrd="0" presId="urn:microsoft.com/office/officeart/2005/8/layout/hierarchy1"/>
    <dgm:cxn modelId="{2C6D8994-1F57-4A4D-BDC2-A68BCA6B3BAC}" type="presParOf" srcId="{AEDF2668-F45E-4654-9604-6041C9CCD069}" destId="{2CFCC782-C74B-4039-9B3D-B103EA374EA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C1681-2CF5-42A7-A071-FC114C1B51B5}">
      <dsp:nvSpPr>
        <dsp:cNvPr id="0" name=""/>
        <dsp:cNvSpPr/>
      </dsp:nvSpPr>
      <dsp:spPr>
        <a:xfrm>
          <a:off x="1509745" y="243729"/>
          <a:ext cx="4486275" cy="1401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595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Age Requirement(s)</a:t>
          </a:r>
        </a:p>
      </dsp:txBody>
      <dsp:txXfrm>
        <a:off x="1509745" y="243729"/>
        <a:ext cx="4486275" cy="1401960"/>
      </dsp:txXfrm>
    </dsp:sp>
    <dsp:sp modelId="{1E544360-749E-4A03-920F-3973EE58CC2D}">
      <dsp:nvSpPr>
        <dsp:cNvPr id="0" name=""/>
        <dsp:cNvSpPr/>
      </dsp:nvSpPr>
      <dsp:spPr>
        <a:xfrm>
          <a:off x="1322817" y="41223"/>
          <a:ext cx="981372" cy="14720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B3E16-D1AF-41A6-BFCD-35D925464101}">
      <dsp:nvSpPr>
        <dsp:cNvPr id="0" name=""/>
        <dsp:cNvSpPr/>
      </dsp:nvSpPr>
      <dsp:spPr>
        <a:xfrm>
          <a:off x="6382907" y="243729"/>
          <a:ext cx="4486275" cy="1401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595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Government Photo ID</a:t>
          </a:r>
        </a:p>
      </dsp:txBody>
      <dsp:txXfrm>
        <a:off x="6382907" y="243729"/>
        <a:ext cx="4486275" cy="1401960"/>
      </dsp:txXfrm>
    </dsp:sp>
    <dsp:sp modelId="{35A79A91-58BE-44BC-AF55-E2870EBCAB23}">
      <dsp:nvSpPr>
        <dsp:cNvPr id="0" name=""/>
        <dsp:cNvSpPr/>
      </dsp:nvSpPr>
      <dsp:spPr>
        <a:xfrm>
          <a:off x="6195979" y="41223"/>
          <a:ext cx="981372" cy="14720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90BC6-C0A0-4E78-8A8F-5C8FA2959A4E}">
      <dsp:nvSpPr>
        <dsp:cNvPr id="0" name=""/>
        <dsp:cNvSpPr/>
      </dsp:nvSpPr>
      <dsp:spPr>
        <a:xfrm>
          <a:off x="1509745" y="2008642"/>
          <a:ext cx="4486275" cy="1401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595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Training</a:t>
          </a:r>
        </a:p>
      </dsp:txBody>
      <dsp:txXfrm>
        <a:off x="1509745" y="2008642"/>
        <a:ext cx="4486275" cy="1401960"/>
      </dsp:txXfrm>
    </dsp:sp>
    <dsp:sp modelId="{BDF57E12-26CE-43DF-8718-B1424F20CA27}">
      <dsp:nvSpPr>
        <dsp:cNvPr id="0" name=""/>
        <dsp:cNvSpPr/>
      </dsp:nvSpPr>
      <dsp:spPr>
        <a:xfrm>
          <a:off x="1322817" y="1806136"/>
          <a:ext cx="981372" cy="14720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37C7E-0856-4B73-BB10-24FB67768A6B}">
      <dsp:nvSpPr>
        <dsp:cNvPr id="0" name=""/>
        <dsp:cNvSpPr/>
      </dsp:nvSpPr>
      <dsp:spPr>
        <a:xfrm>
          <a:off x="6382907" y="2008642"/>
          <a:ext cx="4486275" cy="1401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595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Chapter 316.008 (Local Powers)</a:t>
          </a:r>
        </a:p>
      </dsp:txBody>
      <dsp:txXfrm>
        <a:off x="6382907" y="2008642"/>
        <a:ext cx="4486275" cy="1401960"/>
      </dsp:txXfrm>
    </dsp:sp>
    <dsp:sp modelId="{8C45D6BE-32EA-4891-B891-15F52DDBA6D8}">
      <dsp:nvSpPr>
        <dsp:cNvPr id="0" name=""/>
        <dsp:cNvSpPr/>
      </dsp:nvSpPr>
      <dsp:spPr>
        <a:xfrm>
          <a:off x="6195979" y="1806136"/>
          <a:ext cx="981372" cy="14720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554AA-D8B6-48E5-92EB-599E1DC96FCC}">
      <dsp:nvSpPr>
        <dsp:cNvPr id="0" name=""/>
        <dsp:cNvSpPr/>
      </dsp:nvSpPr>
      <dsp:spPr>
        <a:xfrm>
          <a:off x="1509745" y="3773555"/>
          <a:ext cx="4486275" cy="1401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595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solidFill>
                <a:schemeClr val="tx1">
                  <a:lumMod val="50000"/>
                  <a:lumOff val="50000"/>
                </a:schemeClr>
              </a:solidFill>
            </a:rPr>
            <a:t>Manufacturing Requirements*</a:t>
          </a:r>
        </a:p>
      </dsp:txBody>
      <dsp:txXfrm>
        <a:off x="1509745" y="3773555"/>
        <a:ext cx="4486275" cy="1401960"/>
      </dsp:txXfrm>
    </dsp:sp>
    <dsp:sp modelId="{419A576E-2273-43A0-84E1-8F3D3CA75E0C}">
      <dsp:nvSpPr>
        <dsp:cNvPr id="0" name=""/>
        <dsp:cNvSpPr/>
      </dsp:nvSpPr>
      <dsp:spPr>
        <a:xfrm>
          <a:off x="1322817" y="3571049"/>
          <a:ext cx="981372" cy="147205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21DA8-A581-4680-B79C-ABF63671D9B6}">
      <dsp:nvSpPr>
        <dsp:cNvPr id="0" name=""/>
        <dsp:cNvSpPr/>
      </dsp:nvSpPr>
      <dsp:spPr>
        <a:xfrm>
          <a:off x="6382907" y="3773555"/>
          <a:ext cx="4486275" cy="1401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595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solidFill>
                <a:schemeClr val="tx1">
                  <a:lumMod val="50000"/>
                  <a:lumOff val="50000"/>
                </a:schemeClr>
              </a:solidFill>
            </a:rPr>
            <a:t>Tampering* </a:t>
          </a:r>
        </a:p>
      </dsp:txBody>
      <dsp:txXfrm>
        <a:off x="6382907" y="3773555"/>
        <a:ext cx="4486275" cy="1401960"/>
      </dsp:txXfrm>
    </dsp:sp>
    <dsp:sp modelId="{D0457E18-E72F-4636-B765-FE67B7B3C7BB}">
      <dsp:nvSpPr>
        <dsp:cNvPr id="0" name=""/>
        <dsp:cNvSpPr/>
      </dsp:nvSpPr>
      <dsp:spPr>
        <a:xfrm>
          <a:off x="6195979" y="3571049"/>
          <a:ext cx="981372" cy="147205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A9637-FA9B-4A3A-8BC6-1FFDE800AD8D}">
      <dsp:nvSpPr>
        <dsp:cNvPr id="0" name=""/>
        <dsp:cNvSpPr/>
      </dsp:nvSpPr>
      <dsp:spPr>
        <a:xfrm>
          <a:off x="0" y="85115"/>
          <a:ext cx="3216236" cy="1929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Healthcare Providers</a:t>
          </a:r>
        </a:p>
      </dsp:txBody>
      <dsp:txXfrm>
        <a:off x="0" y="85115"/>
        <a:ext cx="3216236" cy="1929741"/>
      </dsp:txXfrm>
    </dsp:sp>
    <dsp:sp modelId="{85ED6641-057A-449E-8D19-CC1D626F5CD6}">
      <dsp:nvSpPr>
        <dsp:cNvPr id="0" name=""/>
        <dsp:cNvSpPr/>
      </dsp:nvSpPr>
      <dsp:spPr>
        <a:xfrm>
          <a:off x="3537859" y="85115"/>
          <a:ext cx="3216236" cy="1929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Police Departments</a:t>
          </a:r>
        </a:p>
      </dsp:txBody>
      <dsp:txXfrm>
        <a:off x="3537859" y="85115"/>
        <a:ext cx="3216236" cy="1929741"/>
      </dsp:txXfrm>
    </dsp:sp>
    <dsp:sp modelId="{CE58A86B-F495-4FAB-86D9-2766FFBF776F}">
      <dsp:nvSpPr>
        <dsp:cNvPr id="0" name=""/>
        <dsp:cNvSpPr/>
      </dsp:nvSpPr>
      <dsp:spPr>
        <a:xfrm>
          <a:off x="7075719" y="85115"/>
          <a:ext cx="3216236" cy="1929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School District</a:t>
          </a:r>
        </a:p>
      </dsp:txBody>
      <dsp:txXfrm>
        <a:off x="7075719" y="85115"/>
        <a:ext cx="3216236" cy="1929741"/>
      </dsp:txXfrm>
    </dsp:sp>
    <dsp:sp modelId="{EFBA26E7-A02D-4755-9C92-FA8CEBABE213}">
      <dsp:nvSpPr>
        <dsp:cNvPr id="0" name=""/>
        <dsp:cNvSpPr/>
      </dsp:nvSpPr>
      <dsp:spPr>
        <a:xfrm>
          <a:off x="0" y="2336480"/>
          <a:ext cx="3216236" cy="1929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Municipal and County Staff</a:t>
          </a:r>
        </a:p>
      </dsp:txBody>
      <dsp:txXfrm>
        <a:off x="0" y="2336480"/>
        <a:ext cx="3216236" cy="1929741"/>
      </dsp:txXfrm>
    </dsp:sp>
    <dsp:sp modelId="{7BC28894-AB9C-41B7-B4F0-FDF3E80FAD63}">
      <dsp:nvSpPr>
        <dsp:cNvPr id="0" name=""/>
        <dsp:cNvSpPr/>
      </dsp:nvSpPr>
      <dsp:spPr>
        <a:xfrm>
          <a:off x="3537859" y="2336480"/>
          <a:ext cx="3216236" cy="1929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Transportation Providers</a:t>
          </a:r>
        </a:p>
      </dsp:txBody>
      <dsp:txXfrm>
        <a:off x="3537859" y="2336480"/>
        <a:ext cx="3216236" cy="1929741"/>
      </dsp:txXfrm>
    </dsp:sp>
    <dsp:sp modelId="{96049FC1-B7E1-4322-855D-95AC703E41D2}">
      <dsp:nvSpPr>
        <dsp:cNvPr id="0" name=""/>
        <dsp:cNvSpPr/>
      </dsp:nvSpPr>
      <dsp:spPr>
        <a:xfrm>
          <a:off x="7075719" y="2336480"/>
          <a:ext cx="3216236" cy="1929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Non-Profits </a:t>
          </a:r>
        </a:p>
      </dsp:txBody>
      <dsp:txXfrm>
        <a:off x="7075719" y="2336480"/>
        <a:ext cx="3216236" cy="1929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EA06E-5AE8-4D1F-9323-5FE4DFB5531D}">
      <dsp:nvSpPr>
        <dsp:cNvPr id="0" name=""/>
        <dsp:cNvSpPr/>
      </dsp:nvSpPr>
      <dsp:spPr>
        <a:xfrm>
          <a:off x="875818" y="989519"/>
          <a:ext cx="1259877" cy="125987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173AF-543F-4765-A4D7-7DE218905A2E}">
      <dsp:nvSpPr>
        <dsp:cNvPr id="0" name=""/>
        <dsp:cNvSpPr/>
      </dsp:nvSpPr>
      <dsp:spPr>
        <a:xfrm>
          <a:off x="1144316" y="1258018"/>
          <a:ext cx="722880" cy="7228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2E5FF-9AE7-444D-AD11-AAAA27C5BDF9}">
      <dsp:nvSpPr>
        <dsp:cNvPr id="0" name=""/>
        <dsp:cNvSpPr/>
      </dsp:nvSpPr>
      <dsp:spPr>
        <a:xfrm>
          <a:off x="473070" y="2641818"/>
          <a:ext cx="20653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>
              <a:solidFill>
                <a:schemeClr val="tx1">
                  <a:lumMod val="50000"/>
                  <a:lumOff val="50000"/>
                </a:schemeClr>
              </a:solidFill>
            </a:rPr>
            <a:t>Electric Bicycles</a:t>
          </a:r>
          <a:endParaRPr lang="en-US" sz="23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73070" y="2641818"/>
        <a:ext cx="2065373" cy="720000"/>
      </dsp:txXfrm>
    </dsp:sp>
    <dsp:sp modelId="{7751FDF8-361F-4744-95A0-9E99E9352C24}">
      <dsp:nvSpPr>
        <dsp:cNvPr id="0" name=""/>
        <dsp:cNvSpPr/>
      </dsp:nvSpPr>
      <dsp:spPr>
        <a:xfrm>
          <a:off x="3302632" y="989519"/>
          <a:ext cx="1259877" cy="125987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8D3B4-C967-466A-96D6-5C33084AD608}">
      <dsp:nvSpPr>
        <dsp:cNvPr id="0" name=""/>
        <dsp:cNvSpPr/>
      </dsp:nvSpPr>
      <dsp:spPr>
        <a:xfrm>
          <a:off x="3571130" y="1258018"/>
          <a:ext cx="722880" cy="722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A8813-6588-424F-A4EE-1F0944783DC0}">
      <dsp:nvSpPr>
        <dsp:cNvPr id="0" name=""/>
        <dsp:cNvSpPr/>
      </dsp:nvSpPr>
      <dsp:spPr>
        <a:xfrm>
          <a:off x="2899884" y="2641818"/>
          <a:ext cx="20653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>
              <a:solidFill>
                <a:schemeClr val="tx1">
                  <a:lumMod val="50000"/>
                  <a:lumOff val="50000"/>
                </a:schemeClr>
              </a:solidFill>
            </a:rPr>
            <a:t>Motorized Scooters</a:t>
          </a:r>
          <a:endParaRPr lang="en-US" sz="23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899884" y="2641818"/>
        <a:ext cx="2065373" cy="720000"/>
      </dsp:txXfrm>
    </dsp:sp>
    <dsp:sp modelId="{C65E74BE-7A0F-4D3E-BF5F-4158D77A10E1}">
      <dsp:nvSpPr>
        <dsp:cNvPr id="0" name=""/>
        <dsp:cNvSpPr/>
      </dsp:nvSpPr>
      <dsp:spPr>
        <a:xfrm>
          <a:off x="5729446" y="989519"/>
          <a:ext cx="1259877" cy="125987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EC2C8-8F7B-4276-8FDF-AB3FE6613909}">
      <dsp:nvSpPr>
        <dsp:cNvPr id="0" name=""/>
        <dsp:cNvSpPr/>
      </dsp:nvSpPr>
      <dsp:spPr>
        <a:xfrm>
          <a:off x="5997944" y="1258018"/>
          <a:ext cx="722880" cy="722880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15000" r="-15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C20D9-7EED-46AC-887B-9D254B4B7CFD}">
      <dsp:nvSpPr>
        <dsp:cNvPr id="0" name=""/>
        <dsp:cNvSpPr/>
      </dsp:nvSpPr>
      <dsp:spPr>
        <a:xfrm>
          <a:off x="5326698" y="2641818"/>
          <a:ext cx="20653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>
              <a:solidFill>
                <a:schemeClr val="tx1">
                  <a:lumMod val="50000"/>
                  <a:lumOff val="50000"/>
                </a:schemeClr>
              </a:solidFill>
            </a:rPr>
            <a:t>Golf Carts</a:t>
          </a:r>
          <a:endParaRPr lang="en-US" sz="23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326698" y="2641818"/>
        <a:ext cx="2065373" cy="720000"/>
      </dsp:txXfrm>
    </dsp:sp>
    <dsp:sp modelId="{93720EDC-C644-4D45-A8E1-F4C94C14C177}">
      <dsp:nvSpPr>
        <dsp:cNvPr id="0" name=""/>
        <dsp:cNvSpPr/>
      </dsp:nvSpPr>
      <dsp:spPr>
        <a:xfrm>
          <a:off x="8156260" y="989519"/>
          <a:ext cx="1259877" cy="125987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553CA-9E79-491C-A02F-9AEFBABCE5FA}">
      <dsp:nvSpPr>
        <dsp:cNvPr id="0" name=""/>
        <dsp:cNvSpPr/>
      </dsp:nvSpPr>
      <dsp:spPr>
        <a:xfrm>
          <a:off x="8424758" y="1258018"/>
          <a:ext cx="722880" cy="72288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06164-21DC-4B0B-B98F-6B6F12254BD2}">
      <dsp:nvSpPr>
        <dsp:cNvPr id="0" name=""/>
        <dsp:cNvSpPr/>
      </dsp:nvSpPr>
      <dsp:spPr>
        <a:xfrm>
          <a:off x="7753512" y="2641818"/>
          <a:ext cx="20653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kern="1200">
              <a:solidFill>
                <a:schemeClr val="tx1">
                  <a:lumMod val="50000"/>
                  <a:lumOff val="50000"/>
                </a:schemeClr>
              </a:solidFill>
            </a:rPr>
            <a:t>Low Speed Vehicles</a:t>
          </a:r>
          <a:endParaRPr lang="en-US" sz="23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7753512" y="2641818"/>
        <a:ext cx="206537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7FD77-F2AA-4D62-ADAB-180687BD7368}">
      <dsp:nvSpPr>
        <dsp:cNvPr id="0" name=""/>
        <dsp:cNvSpPr/>
      </dsp:nvSpPr>
      <dsp:spPr>
        <a:xfrm>
          <a:off x="0" y="1103858"/>
          <a:ext cx="2894612" cy="1838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39D5EB-CD72-48D3-82C6-CC837CB576E6}">
      <dsp:nvSpPr>
        <dsp:cNvPr id="0" name=""/>
        <dsp:cNvSpPr/>
      </dsp:nvSpPr>
      <dsp:spPr>
        <a:xfrm>
          <a:off x="321623" y="1409400"/>
          <a:ext cx="2894612" cy="18380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State statutes continue to evolve</a:t>
          </a:r>
          <a:endParaRPr lang="en-US" sz="2600" kern="1200">
            <a:solidFill>
              <a:schemeClr val="tx1">
                <a:lumMod val="65000"/>
                <a:lumOff val="3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75458" y="1463235"/>
        <a:ext cx="2786942" cy="1730409"/>
      </dsp:txXfrm>
    </dsp:sp>
    <dsp:sp modelId="{563A7B99-326A-459F-89DA-D12AC8F0F56D}">
      <dsp:nvSpPr>
        <dsp:cNvPr id="0" name=""/>
        <dsp:cNvSpPr/>
      </dsp:nvSpPr>
      <dsp:spPr>
        <a:xfrm>
          <a:off x="3537859" y="1103858"/>
          <a:ext cx="2894612" cy="1838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B423B8-1BCA-4A86-B88E-3BED3CD25240}">
      <dsp:nvSpPr>
        <dsp:cNvPr id="0" name=""/>
        <dsp:cNvSpPr/>
      </dsp:nvSpPr>
      <dsp:spPr>
        <a:xfrm>
          <a:off x="3859483" y="1409400"/>
          <a:ext cx="2894612" cy="18380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Inconsistent and dated ordinances</a:t>
          </a:r>
        </a:p>
      </dsp:txBody>
      <dsp:txXfrm>
        <a:off x="3913318" y="1463235"/>
        <a:ext cx="2786942" cy="1730409"/>
      </dsp:txXfrm>
    </dsp:sp>
    <dsp:sp modelId="{A24512B5-FA5C-4F6F-A681-652AC2E492D5}">
      <dsp:nvSpPr>
        <dsp:cNvPr id="0" name=""/>
        <dsp:cNvSpPr/>
      </dsp:nvSpPr>
      <dsp:spPr>
        <a:xfrm>
          <a:off x="7075719" y="1103858"/>
          <a:ext cx="2894612" cy="1838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F4E94B-33DC-40B6-9DA6-03640272FAFF}">
      <dsp:nvSpPr>
        <dsp:cNvPr id="0" name=""/>
        <dsp:cNvSpPr/>
      </dsp:nvSpPr>
      <dsp:spPr>
        <a:xfrm>
          <a:off x="7397343" y="1409400"/>
          <a:ext cx="2894612" cy="18380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Infrastructure cannot keep pace with emerging micromobility</a:t>
          </a:r>
        </a:p>
      </dsp:txBody>
      <dsp:txXfrm>
        <a:off x="7451178" y="1463235"/>
        <a:ext cx="2786942" cy="1730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6E42BF-27AE-4001-5172-8CB6A20F79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8B5A8-529C-0D40-0CB6-96C6C7FD3AC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A21E70-88F4-4047-A8B3-3CFB523D64FD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0AFD3A-E2CE-8CBD-87EA-7CEDF47CFF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B23F55B-3F6D-FAC1-125B-6EF2D727B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518A5-0744-E84E-0357-C566E2EB1F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6F270-9E96-11AC-9FB1-A42AEF22C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3820D9-77B4-4B6D-A4A6-90D604439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eis/conference/dpk/Dockless_Electric_Scooter_Related_Injury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6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solidFill>
                  <a:srgbClr val="262626"/>
                </a:solidFill>
                <a:effectLst/>
                <a:latin typeface="Gentona Book"/>
              </a:rPr>
              <a:t>The environment in which people ride scooters often contributes to the risk. Half of the participants in a </a:t>
            </a:r>
            <a:r>
              <a:rPr lang="en-US" b="0" i="0" u="sng">
                <a:solidFill>
                  <a:srgbClr val="002D72"/>
                </a:solidFill>
                <a:effectLst/>
                <a:latin typeface="Gentona Book"/>
                <a:hlinkClick r:id="rId3" tooltip="(opens in a new window)"/>
              </a:rPr>
              <a:t>2018 CDC study</a:t>
            </a:r>
            <a:r>
              <a:rPr lang="en-US" b="0" i="0">
                <a:solidFill>
                  <a:srgbClr val="262626"/>
                </a:solidFill>
                <a:effectLst/>
                <a:latin typeface="Gentona Book"/>
              </a:rPr>
              <a:t> on e-scooter-related injuries reported that a surface condition such as a pothole or a crack in the street contributed to their injury. </a:t>
            </a:r>
          </a:p>
          <a:p>
            <a:pPr algn="l"/>
            <a:r>
              <a:rPr lang="en-US" b="0" i="0">
                <a:solidFill>
                  <a:srgbClr val="262626"/>
                </a:solidFill>
                <a:effectLst/>
                <a:latin typeface="Gentona Book"/>
              </a:rPr>
              <a:t>But our roadways need more than repair - Because most roadway systems were not designed with e-scooters in mind, many riders are traveling alongside 3,000 pounds of metal traveling at speeds anywhere from 15-30 miles per hour &amp; often without a helmet. 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F6AD3-143F-47C0-84ED-473B34EE4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787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each of these statements and discuss. </a:t>
            </a:r>
          </a:p>
          <a:p>
            <a:r>
              <a:rPr lang="en-US"/>
              <a:t>Ask someone to read the vulnerabilities out loud.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00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Read and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45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the light law.  </a:t>
            </a:r>
          </a:p>
          <a:p>
            <a:endParaRPr lang="en-US"/>
          </a:p>
          <a:p>
            <a:r>
              <a:rPr lang="en-US"/>
              <a:t>White light visible from 500 ft.</a:t>
            </a:r>
          </a:p>
          <a:p>
            <a:r>
              <a:rPr lang="en-US"/>
              <a:t>Red light visible from 600 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53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basic skills and rules</a:t>
            </a:r>
          </a:p>
          <a:p>
            <a:endParaRPr lang="en-US"/>
          </a:p>
          <a:p>
            <a:r>
              <a:rPr lang="en-US"/>
              <a:t>When did you learn to look left, right, left? </a:t>
            </a:r>
          </a:p>
          <a:p>
            <a:endParaRPr lang="en-US"/>
          </a:p>
          <a:p>
            <a:r>
              <a:rPr lang="en-US"/>
              <a:t>Some people want to fight over which side of the road to ride their bikes on.  Which side of the road do you walk on?  Ride on?</a:t>
            </a:r>
          </a:p>
          <a:p>
            <a:r>
              <a:rPr lang="en-US"/>
              <a:t>	</a:t>
            </a:r>
          </a:p>
          <a:p>
            <a:r>
              <a:rPr lang="en-US"/>
              <a:t>For the folks that want to disagree with the law:  a bike is a vehicle, for consistency vehicles go in the same direction; The law says so.  Our elected officials got together and in an effort to make road use more safe for bicyclists, use of the road by bikes was codified/standardized/uniform.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65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Briefly discuss what is wrong with the picture. </a:t>
            </a:r>
          </a:p>
          <a:p>
            <a:endParaRPr lang="en-US"/>
          </a:p>
          <a:p>
            <a:r>
              <a:rPr lang="en-US"/>
              <a:t>Remember a bike is only designed to carry as many people as there are seats for.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1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A is for air:   Check the air pressure, spin the wheels and make sure the tires are not worn out.</a:t>
            </a:r>
          </a:p>
          <a:p>
            <a:endParaRPr lang="en-US" sz="1200"/>
          </a:p>
          <a:p>
            <a:r>
              <a:rPr lang="en-US" sz="1200"/>
              <a:t>B is for brakes:  Check to make sure coaster brakes will stop the bike by spinning the back wheel and applying the brake.  </a:t>
            </a:r>
          </a:p>
          <a:p>
            <a:endParaRPr lang="en-US" sz="1200"/>
          </a:p>
          <a:p>
            <a:r>
              <a:rPr lang="en-US" sz="1200"/>
              <a:t>C is for Cranks, Chain, and Cogs:  Grab the crank arms and try to wiggle side to side.  There should be no movement.  </a:t>
            </a:r>
          </a:p>
          <a:p>
            <a:endParaRPr lang="en-US" sz="1200"/>
          </a:p>
          <a:p>
            <a:r>
              <a:rPr lang="en-US" sz="1200"/>
              <a:t>Quick refers to the Quick Release:  Some bikes have quick releases on the wheels or the seat post.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D5C4D-DF6B-4778-9E0E-B8A95E746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54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 events look like?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59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Common things to note about events you do not plan but will attend. </a:t>
            </a:r>
          </a:p>
          <a:p>
            <a:endParaRPr lang="en-US"/>
          </a:p>
          <a:p>
            <a:r>
              <a:rPr lang="en-US"/>
              <a:t>The formula!   How many helmets can I order? (is the wrong question)  How many helmets can you fit at your event with the help you have lined up? (is the right question)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931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your own checklist.  We have one on the site you can download.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2D8DB-C4F7-4DE7-884F-DFA91056D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30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(41) MICROMOBILITY DEVICE.—A motorized transportation device designed for individual use which is typically 20 to 36 inches in width and 50 pounds or less in weight and which operates at a speed of typically less than 15 miles per hour but no more than 28 miles per hour. This term includes both a human-powered and a nonhuman-powered device such as a bicycle, electric bicycle, motorized scooter, or any other device that is owned by an individual or part of a shared fleet.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F.S. 316.2128 (7), (8) and 316.20655 (8) (9)</a:t>
            </a:r>
          </a:p>
          <a:p>
            <a:endParaRPr lang="en-US" b="1"/>
          </a:p>
          <a:p>
            <a:r>
              <a:rPr lang="en-US" b="0" i="1"/>
              <a:t>A local government may adopt an ordinance providing </a:t>
            </a:r>
            <a:r>
              <a:rPr lang="en-US" i="1"/>
              <a:t>one or more minimum age requirements to operate an </a:t>
            </a:r>
            <a:r>
              <a:rPr lang="en-US" i="1">
                <a:highlight>
                  <a:srgbClr val="FFFF00"/>
                </a:highlight>
              </a:rPr>
              <a:t>electric bicycle </a:t>
            </a:r>
            <a:r>
              <a:rPr lang="en-US" b="0" i="1"/>
              <a:t>and may adopt an ordinance requiring an operator of an electric bicycle to </a:t>
            </a:r>
            <a:r>
              <a:rPr lang="en-US" i="1"/>
              <a:t>possess a government-issued photographic identification while operating </a:t>
            </a:r>
            <a:r>
              <a:rPr lang="en-US" b="0" i="1"/>
              <a:t>the electric bicycle. </a:t>
            </a:r>
          </a:p>
          <a:p>
            <a:endParaRPr lang="en-US" i="1"/>
          </a:p>
          <a:p>
            <a:r>
              <a:rPr lang="en-US" b="0" i="1"/>
              <a:t>A local government </a:t>
            </a:r>
            <a:r>
              <a:rPr lang="en-US" i="1"/>
              <a:t>may provide training </a:t>
            </a:r>
            <a:r>
              <a:rPr lang="en-US" b="0" i="1"/>
              <a:t>on the safe operation of </a:t>
            </a:r>
            <a:r>
              <a:rPr lang="en-US" i="1">
                <a:highlight>
                  <a:srgbClr val="FFFF00"/>
                </a:highlight>
              </a:rPr>
              <a:t>electric bicycles</a:t>
            </a:r>
            <a:r>
              <a:rPr lang="en-US" i="1"/>
              <a:t> </a:t>
            </a:r>
            <a:r>
              <a:rPr lang="en-US" b="0" i="1"/>
              <a:t>and compliance with the traffic laws of this state that apply to electric bicycles. 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2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8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9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820D9-77B4-4B6D-A4A6-90D60443916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8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Introduction: Brief overview of the Health Care District Trauma Agency. </a:t>
            </a:r>
          </a:p>
          <a:p>
            <a:r>
              <a:rPr lang="en-US"/>
              <a:t>Objective: Emphasize the importance of safe and predictable riding behaviors.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F6AD3-143F-47C0-84ED-473B34EE4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9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Differences in # of ED visits compared to # of Trauma Center visits</a:t>
            </a:r>
          </a:p>
          <a:p>
            <a:r>
              <a:rPr lang="en-US"/>
              <a:t>Does not include mortality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F6AD3-143F-47C0-84ED-473B34EE4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1DC9A601-B6B3-09AF-F936-5A4AD17F62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4">
            <a:extLst>
              <a:ext uri="{FF2B5EF4-FFF2-40B4-BE49-F238E27FC236}">
                <a16:creationId xmlns:a16="http://schemas.microsoft.com/office/drawing/2014/main" id="{49659386-2E6A-4094-20A3-5C9A0E8636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071563"/>
            <a:ext cx="51689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3">
            <a:extLst>
              <a:ext uri="{FF2B5EF4-FFF2-40B4-BE49-F238E27FC236}">
                <a16:creationId xmlns:a16="http://schemas.microsoft.com/office/drawing/2014/main" id="{CC56C328-8771-90FD-2A6C-E7F52A64AFA6}"/>
              </a:ext>
            </a:extLst>
          </p:cNvPr>
          <p:cNvSpPr>
            <a:spLocks/>
          </p:cNvSpPr>
          <p:nvPr/>
        </p:nvSpPr>
        <p:spPr bwMode="auto">
          <a:xfrm>
            <a:off x="15875" y="0"/>
            <a:ext cx="8621713" cy="6858000"/>
          </a:xfrm>
          <a:custGeom>
            <a:avLst/>
            <a:gdLst>
              <a:gd name="T0" fmla="*/ 6166662 w 8633854"/>
              <a:gd name="T1" fmla="*/ 6883333 h 6845323"/>
              <a:gd name="T2" fmla="*/ 0 w 8633854"/>
              <a:gd name="T3" fmla="*/ 6883333 h 6845323"/>
              <a:gd name="T4" fmla="*/ 0 w 8633854"/>
              <a:gd name="T5" fmla="*/ 0 h 6845323"/>
              <a:gd name="T6" fmla="*/ 8562445 w 8633854"/>
              <a:gd name="T7" fmla="*/ 0 h 6845323"/>
              <a:gd name="T8" fmla="*/ 6166662 w 8633854"/>
              <a:gd name="T9" fmla="*/ 6883333 h 6845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3854" h="6845323">
                <a:moveTo>
                  <a:pt x="6218089" y="6845324"/>
                </a:moveTo>
                <a:lnTo>
                  <a:pt x="0" y="6845324"/>
                </a:lnTo>
                <a:lnTo>
                  <a:pt x="0" y="0"/>
                </a:lnTo>
                <a:lnTo>
                  <a:pt x="8633854" y="0"/>
                </a:lnTo>
                <a:lnTo>
                  <a:pt x="6218089" y="6845324"/>
                </a:lnTo>
                <a:close/>
              </a:path>
            </a:pathLst>
          </a:custGeom>
          <a:solidFill>
            <a:srgbClr val="147BD1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Freeform: Shape 4">
            <a:extLst>
              <a:ext uri="{FF2B5EF4-FFF2-40B4-BE49-F238E27FC236}">
                <a16:creationId xmlns:a16="http://schemas.microsoft.com/office/drawing/2014/main" id="{979B61A5-2176-20A8-91A3-2B43D2256DA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8188325" cy="6858000"/>
          </a:xfrm>
          <a:custGeom>
            <a:avLst/>
            <a:gdLst>
              <a:gd name="T0" fmla="*/ 5765277 w 8189098"/>
              <a:gd name="T1" fmla="*/ 6860287 h 6857619"/>
              <a:gd name="T2" fmla="*/ 0 w 8189098"/>
              <a:gd name="T3" fmla="*/ 6860287 h 6857619"/>
              <a:gd name="T4" fmla="*/ 0 w 8189098"/>
              <a:gd name="T5" fmla="*/ 0 h 6857619"/>
              <a:gd name="T6" fmla="*/ 8183688 w 8189098"/>
              <a:gd name="T7" fmla="*/ 0 h 6857619"/>
              <a:gd name="T8" fmla="*/ 5765277 w 8189098"/>
              <a:gd name="T9" fmla="*/ 6860287 h 6857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89098" h="6857619">
                <a:moveTo>
                  <a:pt x="5769087" y="6857620"/>
                </a:moveTo>
                <a:lnTo>
                  <a:pt x="0" y="6857620"/>
                </a:lnTo>
                <a:lnTo>
                  <a:pt x="0" y="0"/>
                </a:lnTo>
                <a:lnTo>
                  <a:pt x="8189099" y="0"/>
                </a:lnTo>
                <a:lnTo>
                  <a:pt x="5769087" y="68576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Freeform: Shape 5">
            <a:extLst>
              <a:ext uri="{FF2B5EF4-FFF2-40B4-BE49-F238E27FC236}">
                <a16:creationId xmlns:a16="http://schemas.microsoft.com/office/drawing/2014/main" id="{3953109B-F648-8D33-B60D-C6D2D1AD3ECA}"/>
              </a:ext>
            </a:extLst>
          </p:cNvPr>
          <p:cNvSpPr>
            <a:spLocks/>
          </p:cNvSpPr>
          <p:nvPr/>
        </p:nvSpPr>
        <p:spPr bwMode="auto">
          <a:xfrm>
            <a:off x="3175" y="1071563"/>
            <a:ext cx="7810500" cy="1735137"/>
          </a:xfrm>
          <a:custGeom>
            <a:avLst/>
            <a:gdLst>
              <a:gd name="T0" fmla="*/ 0 w 8256410"/>
              <a:gd name="T1" fmla="*/ 0 h 1734021"/>
              <a:gd name="T2" fmla="*/ 5295581 w 8256410"/>
              <a:gd name="T3" fmla="*/ 0 h 1734021"/>
              <a:gd name="T4" fmla="*/ 5295581 w 8256410"/>
              <a:gd name="T5" fmla="*/ 1741849 h 1734021"/>
              <a:gd name="T6" fmla="*/ 0 w 8256410"/>
              <a:gd name="T7" fmla="*/ 1741849 h 17340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56410" h="1734021">
                <a:moveTo>
                  <a:pt x="0" y="0"/>
                </a:moveTo>
                <a:lnTo>
                  <a:pt x="8256411" y="0"/>
                </a:lnTo>
                <a:lnTo>
                  <a:pt x="8256411" y="1734022"/>
                </a:lnTo>
                <a:lnTo>
                  <a:pt x="0" y="17340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id="{338FDC50-ECAA-2513-E0BA-622E42303C8C}"/>
              </a:ext>
            </a:extLst>
          </p:cNvPr>
          <p:cNvSpPr>
            <a:spLocks/>
          </p:cNvSpPr>
          <p:nvPr/>
        </p:nvSpPr>
        <p:spPr bwMode="auto">
          <a:xfrm>
            <a:off x="6745288" y="1071563"/>
            <a:ext cx="1068387" cy="1735137"/>
          </a:xfrm>
          <a:custGeom>
            <a:avLst/>
            <a:gdLst>
              <a:gd name="T0" fmla="*/ 617452 w 1068518"/>
              <a:gd name="T1" fmla="*/ 0 h 1751217"/>
              <a:gd name="T2" fmla="*/ 0 w 1068518"/>
              <a:gd name="T3" fmla="*/ 1657818 h 1751217"/>
              <a:gd name="T4" fmla="*/ 450150 w 1068518"/>
              <a:gd name="T5" fmla="*/ 1657818 h 1751217"/>
              <a:gd name="T6" fmla="*/ 1067601 w 1068518"/>
              <a:gd name="T7" fmla="*/ 0 h 1751217"/>
              <a:gd name="T8" fmla="*/ 617452 w 1068518"/>
              <a:gd name="T9" fmla="*/ 0 h 1751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8518" h="1751217">
                <a:moveTo>
                  <a:pt x="617984" y="0"/>
                </a:moveTo>
                <a:lnTo>
                  <a:pt x="0" y="1751218"/>
                </a:lnTo>
                <a:lnTo>
                  <a:pt x="450535" y="1751218"/>
                </a:lnTo>
                <a:lnTo>
                  <a:pt x="1068518" y="0"/>
                </a:lnTo>
                <a:lnTo>
                  <a:pt x="6179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AEB9A85C-6C8D-62D6-041D-92E9B4B00D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921750" y="1576388"/>
            <a:ext cx="2684463" cy="742950"/>
            <a:chOff x="8921140" y="1576042"/>
            <a:chExt cx="2685055" cy="7429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7484F15-2C96-8787-7BF2-740755EE59CB}"/>
                </a:ext>
              </a:extLst>
            </p:cNvPr>
            <p:cNvSpPr/>
            <p:nvPr/>
          </p:nvSpPr>
          <p:spPr>
            <a:xfrm>
              <a:off x="9179960" y="1576042"/>
              <a:ext cx="369969" cy="263518"/>
            </a:xfrm>
            <a:custGeom>
              <a:avLst/>
              <a:gdLst>
                <a:gd name="connsiteX0" fmla="*/ 369338 w 369338"/>
                <a:gd name="connsiteY0" fmla="*/ 263026 h 263026"/>
                <a:gd name="connsiteX1" fmla="*/ 250338 w 369338"/>
                <a:gd name="connsiteY1" fmla="*/ 263026 h 263026"/>
                <a:gd name="connsiteX2" fmla="*/ 0 w 369338"/>
                <a:gd name="connsiteY2" fmla="*/ 94809 h 263026"/>
                <a:gd name="connsiteX3" fmla="*/ 97598 w 369338"/>
                <a:gd name="connsiteY3" fmla="*/ 0 h 263026"/>
                <a:gd name="connsiteX4" fmla="*/ 369338 w 369338"/>
                <a:gd name="connsiteY4" fmla="*/ 263026 h 26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338" h="263026">
                  <a:moveTo>
                    <a:pt x="369338" y="263026"/>
                  </a:moveTo>
                  <a:lnTo>
                    <a:pt x="250338" y="263026"/>
                  </a:lnTo>
                  <a:lnTo>
                    <a:pt x="0" y="94809"/>
                  </a:lnTo>
                  <a:lnTo>
                    <a:pt x="97598" y="0"/>
                  </a:lnTo>
                  <a:lnTo>
                    <a:pt x="369338" y="263026"/>
                  </a:lnTo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D535BFBD-8395-0940-5B9D-11AE82503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140" y="1713655"/>
              <a:ext cx="713231" cy="208023"/>
            </a:xfrm>
            <a:custGeom>
              <a:avLst/>
              <a:gdLst>
                <a:gd name="T0" fmla="*/ 214855 w 713231"/>
                <a:gd name="T1" fmla="*/ 0 h 208023"/>
                <a:gd name="T2" fmla="*/ 0 w 713231"/>
                <a:gd name="T3" fmla="*/ 208023 h 208023"/>
                <a:gd name="T4" fmla="*/ 713231 w 713231"/>
                <a:gd name="T5" fmla="*/ 207186 h 208023"/>
                <a:gd name="T6" fmla="*/ 682697 w 713231"/>
                <a:gd name="T7" fmla="*/ 178534 h 208023"/>
                <a:gd name="T8" fmla="*/ 486246 w 713231"/>
                <a:gd name="T9" fmla="*/ 178325 h 208023"/>
                <a:gd name="T10" fmla="*/ 214855 w 713231"/>
                <a:gd name="T11" fmla="*/ 0 h 2080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3231" h="208023">
                  <a:moveTo>
                    <a:pt x="214855" y="0"/>
                  </a:moveTo>
                  <a:lnTo>
                    <a:pt x="0" y="208023"/>
                  </a:lnTo>
                  <a:lnTo>
                    <a:pt x="713231" y="207186"/>
                  </a:lnTo>
                  <a:lnTo>
                    <a:pt x="682697" y="178534"/>
                  </a:lnTo>
                  <a:lnTo>
                    <a:pt x="486246" y="178325"/>
                  </a:lnTo>
                  <a:lnTo>
                    <a:pt x="21485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739437AC-DFF5-F80D-A3DF-B1D6EE484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0610" y="2055875"/>
              <a:ext cx="369338" cy="263096"/>
            </a:xfrm>
            <a:custGeom>
              <a:avLst/>
              <a:gdLst>
                <a:gd name="T0" fmla="*/ 369338 w 369338"/>
                <a:gd name="T1" fmla="*/ 70 h 263096"/>
                <a:gd name="T2" fmla="*/ 250338 w 369338"/>
                <a:gd name="T3" fmla="*/ 0 h 263096"/>
                <a:gd name="T4" fmla="*/ 0 w 369338"/>
                <a:gd name="T5" fmla="*/ 168287 h 263096"/>
                <a:gd name="T6" fmla="*/ 97598 w 369338"/>
                <a:gd name="T7" fmla="*/ 263096 h 263096"/>
                <a:gd name="T8" fmla="*/ 369338 w 369338"/>
                <a:gd name="T9" fmla="*/ 70 h 2630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9338" h="263096">
                  <a:moveTo>
                    <a:pt x="369338" y="70"/>
                  </a:moveTo>
                  <a:lnTo>
                    <a:pt x="250338" y="0"/>
                  </a:lnTo>
                  <a:lnTo>
                    <a:pt x="0" y="168287"/>
                  </a:lnTo>
                  <a:lnTo>
                    <a:pt x="97598" y="263096"/>
                  </a:lnTo>
                  <a:lnTo>
                    <a:pt x="369338" y="7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B58CC2-8386-DD7D-24E1-F92015ECE896}"/>
                </a:ext>
              </a:extLst>
            </p:cNvPr>
            <p:cNvSpPr/>
            <p:nvPr/>
          </p:nvSpPr>
          <p:spPr>
            <a:xfrm>
              <a:off x="8921140" y="1972906"/>
              <a:ext cx="712945" cy="207956"/>
            </a:xfrm>
            <a:custGeom>
              <a:avLst/>
              <a:gdLst>
                <a:gd name="connsiteX0" fmla="*/ 214855 w 713231"/>
                <a:gd name="connsiteY0" fmla="*/ 208093 h 208092"/>
                <a:gd name="connsiteX1" fmla="*/ 0 w 713231"/>
                <a:gd name="connsiteY1" fmla="*/ 0 h 208092"/>
                <a:gd name="connsiteX2" fmla="*/ 713231 w 713231"/>
                <a:gd name="connsiteY2" fmla="*/ 906 h 208092"/>
                <a:gd name="connsiteX3" fmla="*/ 682697 w 713231"/>
                <a:gd name="connsiteY3" fmla="*/ 29558 h 208092"/>
                <a:gd name="connsiteX4" fmla="*/ 486246 w 713231"/>
                <a:gd name="connsiteY4" fmla="*/ 29698 h 208092"/>
                <a:gd name="connsiteX5" fmla="*/ 214855 w 713231"/>
                <a:gd name="connsiteY5" fmla="*/ 208093 h 20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231" h="208092">
                  <a:moveTo>
                    <a:pt x="214855" y="208093"/>
                  </a:moveTo>
                  <a:lnTo>
                    <a:pt x="0" y="0"/>
                  </a:lnTo>
                  <a:lnTo>
                    <a:pt x="713231" y="906"/>
                  </a:lnTo>
                  <a:lnTo>
                    <a:pt x="682697" y="29558"/>
                  </a:lnTo>
                  <a:lnTo>
                    <a:pt x="486246" y="29698"/>
                  </a:lnTo>
                  <a:lnTo>
                    <a:pt x="214855" y="208093"/>
                  </a:lnTo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14" name="Graphic 21">
              <a:extLst>
                <a:ext uri="{FF2B5EF4-FFF2-40B4-BE49-F238E27FC236}">
                  <a16:creationId xmlns:a16="http://schemas.microsoft.com/office/drawing/2014/main" id="{2FB52661-ED48-A00C-9036-A5B96EA9FF08}"/>
                </a:ext>
              </a:extLst>
            </p:cNvPr>
            <p:cNvGrpSpPr/>
            <p:nvPr/>
          </p:nvGrpSpPr>
          <p:grpSpPr>
            <a:xfrm>
              <a:off x="9717538" y="1637807"/>
              <a:ext cx="1888657" cy="651954"/>
              <a:chOff x="9717538" y="1637807"/>
              <a:chExt cx="1888657" cy="651954"/>
            </a:xfrm>
            <a:solidFill>
              <a:srgbClr val="FFFFFF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D20FE66-91A3-C820-5AA4-66B12BFF2634}"/>
                  </a:ext>
                </a:extLst>
              </p:cNvPr>
              <p:cNvSpPr/>
              <p:nvPr/>
            </p:nvSpPr>
            <p:spPr>
              <a:xfrm>
                <a:off x="9724579" y="1641572"/>
                <a:ext cx="156017" cy="179440"/>
              </a:xfrm>
              <a:custGeom>
                <a:avLst/>
                <a:gdLst>
                  <a:gd name="connsiteX0" fmla="*/ 0 w 156017"/>
                  <a:gd name="connsiteY0" fmla="*/ 0 h 179440"/>
                  <a:gd name="connsiteX1" fmla="*/ 88605 w 156017"/>
                  <a:gd name="connsiteY1" fmla="*/ 0 h 179440"/>
                  <a:gd name="connsiteX2" fmla="*/ 156017 w 156017"/>
                  <a:gd name="connsiteY2" fmla="*/ 57792 h 179440"/>
                  <a:gd name="connsiteX3" fmla="*/ 88605 w 156017"/>
                  <a:gd name="connsiteY3" fmla="*/ 119627 h 179440"/>
                  <a:gd name="connsiteX4" fmla="*/ 48660 w 156017"/>
                  <a:gd name="connsiteY4" fmla="*/ 119627 h 179440"/>
                  <a:gd name="connsiteX5" fmla="*/ 48660 w 156017"/>
                  <a:gd name="connsiteY5" fmla="*/ 179441 h 179440"/>
                  <a:gd name="connsiteX6" fmla="*/ 70 w 156017"/>
                  <a:gd name="connsiteY6" fmla="*/ 179441 h 179440"/>
                  <a:gd name="connsiteX7" fmla="*/ 70 w 156017"/>
                  <a:gd name="connsiteY7" fmla="*/ 0 h 179440"/>
                  <a:gd name="connsiteX8" fmla="*/ 48590 w 156017"/>
                  <a:gd name="connsiteY8" fmla="*/ 83377 h 179440"/>
                  <a:gd name="connsiteX9" fmla="*/ 81215 w 156017"/>
                  <a:gd name="connsiteY9" fmla="*/ 83377 h 179440"/>
                  <a:gd name="connsiteX10" fmla="*/ 107358 w 156017"/>
                  <a:gd name="connsiteY10" fmla="*/ 60999 h 179440"/>
                  <a:gd name="connsiteX11" fmla="*/ 81215 w 156017"/>
                  <a:gd name="connsiteY11" fmla="*/ 37366 h 179440"/>
                  <a:gd name="connsiteX12" fmla="*/ 48590 w 156017"/>
                  <a:gd name="connsiteY12" fmla="*/ 37366 h 179440"/>
                  <a:gd name="connsiteX13" fmla="*/ 48590 w 156017"/>
                  <a:gd name="connsiteY13" fmla="*/ 83377 h 17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17" h="179440">
                    <a:moveTo>
                      <a:pt x="0" y="0"/>
                    </a:moveTo>
                    <a:lnTo>
                      <a:pt x="88605" y="0"/>
                    </a:lnTo>
                    <a:cubicBezTo>
                      <a:pt x="123322" y="0"/>
                      <a:pt x="156017" y="15337"/>
                      <a:pt x="156017" y="57792"/>
                    </a:cubicBezTo>
                    <a:cubicBezTo>
                      <a:pt x="156017" y="100247"/>
                      <a:pt x="129596" y="119627"/>
                      <a:pt x="88605" y="119627"/>
                    </a:cubicBezTo>
                    <a:lnTo>
                      <a:pt x="48660" y="119627"/>
                    </a:lnTo>
                    <a:lnTo>
                      <a:pt x="48660" y="179441"/>
                    </a:lnTo>
                    <a:lnTo>
                      <a:pt x="70" y="179441"/>
                    </a:lnTo>
                    <a:lnTo>
                      <a:pt x="70" y="0"/>
                    </a:lnTo>
                    <a:moveTo>
                      <a:pt x="48590" y="83377"/>
                    </a:moveTo>
                    <a:lnTo>
                      <a:pt x="81215" y="83377"/>
                    </a:lnTo>
                    <a:cubicBezTo>
                      <a:pt x="96343" y="83377"/>
                      <a:pt x="107358" y="77381"/>
                      <a:pt x="107358" y="60999"/>
                    </a:cubicBezTo>
                    <a:cubicBezTo>
                      <a:pt x="107358" y="44616"/>
                      <a:pt x="96134" y="37366"/>
                      <a:pt x="81215" y="37366"/>
                    </a:cubicBezTo>
                    <a:lnTo>
                      <a:pt x="48590" y="37366"/>
                    </a:lnTo>
                    <a:lnTo>
                      <a:pt x="48590" y="83377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12C4E9F-0BB4-F542-82DB-B9C65A38C488}"/>
                  </a:ext>
                </a:extLst>
              </p:cNvPr>
              <p:cNvSpPr/>
              <p:nvPr/>
            </p:nvSpPr>
            <p:spPr>
              <a:xfrm>
                <a:off x="9880526" y="1641572"/>
                <a:ext cx="188921" cy="179371"/>
              </a:xfrm>
              <a:custGeom>
                <a:avLst/>
                <a:gdLst>
                  <a:gd name="connsiteX0" fmla="*/ 69783 w 188921"/>
                  <a:gd name="connsiteY0" fmla="*/ 0 h 179371"/>
                  <a:gd name="connsiteX1" fmla="*/ 119139 w 188921"/>
                  <a:gd name="connsiteY1" fmla="*/ 0 h 179371"/>
                  <a:gd name="connsiteX2" fmla="*/ 188922 w 188921"/>
                  <a:gd name="connsiteY2" fmla="*/ 179371 h 179371"/>
                  <a:gd name="connsiteX3" fmla="*/ 138240 w 188921"/>
                  <a:gd name="connsiteY3" fmla="*/ 179371 h 179371"/>
                  <a:gd name="connsiteX4" fmla="*/ 126738 w 188921"/>
                  <a:gd name="connsiteY4" fmla="*/ 147233 h 179371"/>
                  <a:gd name="connsiteX5" fmla="*/ 61696 w 188921"/>
                  <a:gd name="connsiteY5" fmla="*/ 147233 h 179371"/>
                  <a:gd name="connsiteX6" fmla="*/ 49914 w 188921"/>
                  <a:gd name="connsiteY6" fmla="*/ 179371 h 179371"/>
                  <a:gd name="connsiteX7" fmla="*/ 0 w 188921"/>
                  <a:gd name="connsiteY7" fmla="*/ 179371 h 179371"/>
                  <a:gd name="connsiteX8" fmla="*/ 69783 w 188921"/>
                  <a:gd name="connsiteY8" fmla="*/ 0 h 179371"/>
                  <a:gd name="connsiteX9" fmla="*/ 72920 w 188921"/>
                  <a:gd name="connsiteY9" fmla="*/ 112516 h 179371"/>
                  <a:gd name="connsiteX10" fmla="*/ 115235 w 188921"/>
                  <a:gd name="connsiteY10" fmla="*/ 112516 h 179371"/>
                  <a:gd name="connsiteX11" fmla="*/ 94600 w 188921"/>
                  <a:gd name="connsiteY11" fmla="*/ 49705 h 179371"/>
                  <a:gd name="connsiteX12" fmla="*/ 94043 w 188921"/>
                  <a:gd name="connsiteY12" fmla="*/ 49705 h 179371"/>
                  <a:gd name="connsiteX13" fmla="*/ 72920 w 188921"/>
                  <a:gd name="connsiteY13" fmla="*/ 112516 h 179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8921" h="179371">
                    <a:moveTo>
                      <a:pt x="69783" y="0"/>
                    </a:moveTo>
                    <a:lnTo>
                      <a:pt x="119139" y="0"/>
                    </a:lnTo>
                    <a:lnTo>
                      <a:pt x="188922" y="179371"/>
                    </a:lnTo>
                    <a:lnTo>
                      <a:pt x="138240" y="179371"/>
                    </a:lnTo>
                    <a:lnTo>
                      <a:pt x="126738" y="147233"/>
                    </a:lnTo>
                    <a:lnTo>
                      <a:pt x="61696" y="147233"/>
                    </a:lnTo>
                    <a:lnTo>
                      <a:pt x="49914" y="179371"/>
                    </a:lnTo>
                    <a:lnTo>
                      <a:pt x="0" y="179371"/>
                    </a:lnTo>
                    <a:lnTo>
                      <a:pt x="69783" y="0"/>
                    </a:lnTo>
                    <a:moveTo>
                      <a:pt x="72920" y="112516"/>
                    </a:moveTo>
                    <a:lnTo>
                      <a:pt x="115235" y="112516"/>
                    </a:lnTo>
                    <a:lnTo>
                      <a:pt x="94600" y="49705"/>
                    </a:lnTo>
                    <a:lnTo>
                      <a:pt x="94043" y="49705"/>
                    </a:lnTo>
                    <a:lnTo>
                      <a:pt x="72920" y="11251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A672BE1-EE65-D913-AF3B-D1B3990849BC}"/>
                  </a:ext>
                </a:extLst>
              </p:cNvPr>
              <p:cNvSpPr/>
              <p:nvPr/>
            </p:nvSpPr>
            <p:spPr>
              <a:xfrm>
                <a:off x="10098936" y="1641572"/>
                <a:ext cx="135661" cy="179371"/>
              </a:xfrm>
              <a:custGeom>
                <a:avLst/>
                <a:gdLst>
                  <a:gd name="connsiteX0" fmla="*/ 0 w 135661"/>
                  <a:gd name="connsiteY0" fmla="*/ 0 h 179371"/>
                  <a:gd name="connsiteX1" fmla="*/ 48590 w 135661"/>
                  <a:gd name="connsiteY1" fmla="*/ 0 h 179371"/>
                  <a:gd name="connsiteX2" fmla="*/ 48590 w 135661"/>
                  <a:gd name="connsiteY2" fmla="*/ 139147 h 179371"/>
                  <a:gd name="connsiteX3" fmla="*/ 135661 w 135661"/>
                  <a:gd name="connsiteY3" fmla="*/ 139147 h 179371"/>
                  <a:gd name="connsiteX4" fmla="*/ 135661 w 135661"/>
                  <a:gd name="connsiteY4" fmla="*/ 179371 h 179371"/>
                  <a:gd name="connsiteX5" fmla="*/ 0 w 135661"/>
                  <a:gd name="connsiteY5" fmla="*/ 179371 h 179371"/>
                  <a:gd name="connsiteX6" fmla="*/ 0 w 135661"/>
                  <a:gd name="connsiteY6" fmla="*/ 0 h 179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661" h="179371">
                    <a:moveTo>
                      <a:pt x="0" y="0"/>
                    </a:moveTo>
                    <a:lnTo>
                      <a:pt x="48590" y="0"/>
                    </a:lnTo>
                    <a:lnTo>
                      <a:pt x="48590" y="139147"/>
                    </a:lnTo>
                    <a:lnTo>
                      <a:pt x="135661" y="139147"/>
                    </a:lnTo>
                    <a:lnTo>
                      <a:pt x="135661" y="179371"/>
                    </a:lnTo>
                    <a:lnTo>
                      <a:pt x="0" y="179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D641075-6398-C636-D808-990C026AA254}"/>
                  </a:ext>
                </a:extLst>
              </p:cNvPr>
              <p:cNvSpPr/>
              <p:nvPr/>
            </p:nvSpPr>
            <p:spPr>
              <a:xfrm>
                <a:off x="10274264" y="1641572"/>
                <a:ext cx="207953" cy="179371"/>
              </a:xfrm>
              <a:custGeom>
                <a:avLst/>
                <a:gdLst>
                  <a:gd name="connsiteX0" fmla="*/ 0 w 207953"/>
                  <a:gd name="connsiteY0" fmla="*/ 0 h 179371"/>
                  <a:gd name="connsiteX1" fmla="*/ 71595 w 207953"/>
                  <a:gd name="connsiteY1" fmla="*/ 0 h 179371"/>
                  <a:gd name="connsiteX2" fmla="*/ 103733 w 207953"/>
                  <a:gd name="connsiteY2" fmla="*/ 119557 h 179371"/>
                  <a:gd name="connsiteX3" fmla="*/ 104221 w 207953"/>
                  <a:gd name="connsiteY3" fmla="*/ 119557 h 179371"/>
                  <a:gd name="connsiteX4" fmla="*/ 136358 w 207953"/>
                  <a:gd name="connsiteY4" fmla="*/ 0 h 179371"/>
                  <a:gd name="connsiteX5" fmla="*/ 207953 w 207953"/>
                  <a:gd name="connsiteY5" fmla="*/ 0 h 179371"/>
                  <a:gd name="connsiteX6" fmla="*/ 207953 w 207953"/>
                  <a:gd name="connsiteY6" fmla="*/ 179371 h 179371"/>
                  <a:gd name="connsiteX7" fmla="*/ 162222 w 207953"/>
                  <a:gd name="connsiteY7" fmla="*/ 179371 h 179371"/>
                  <a:gd name="connsiteX8" fmla="*/ 162222 w 207953"/>
                  <a:gd name="connsiteY8" fmla="*/ 43222 h 179371"/>
                  <a:gd name="connsiteX9" fmla="*/ 161734 w 207953"/>
                  <a:gd name="connsiteY9" fmla="*/ 43222 h 179371"/>
                  <a:gd name="connsiteX10" fmla="*/ 122555 w 207953"/>
                  <a:gd name="connsiteY10" fmla="*/ 179371 h 179371"/>
                  <a:gd name="connsiteX11" fmla="*/ 85468 w 207953"/>
                  <a:gd name="connsiteY11" fmla="*/ 179371 h 179371"/>
                  <a:gd name="connsiteX12" fmla="*/ 46219 w 207953"/>
                  <a:gd name="connsiteY12" fmla="*/ 43222 h 179371"/>
                  <a:gd name="connsiteX13" fmla="*/ 45732 w 207953"/>
                  <a:gd name="connsiteY13" fmla="*/ 43222 h 179371"/>
                  <a:gd name="connsiteX14" fmla="*/ 45732 w 207953"/>
                  <a:gd name="connsiteY14" fmla="*/ 179371 h 179371"/>
                  <a:gd name="connsiteX15" fmla="*/ 0 w 207953"/>
                  <a:gd name="connsiteY15" fmla="*/ 179371 h 179371"/>
                  <a:gd name="connsiteX16" fmla="*/ 0 w 207953"/>
                  <a:gd name="connsiteY16" fmla="*/ 0 h 179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7953" h="179371">
                    <a:moveTo>
                      <a:pt x="0" y="0"/>
                    </a:moveTo>
                    <a:lnTo>
                      <a:pt x="71595" y="0"/>
                    </a:lnTo>
                    <a:lnTo>
                      <a:pt x="103733" y="119557"/>
                    </a:lnTo>
                    <a:lnTo>
                      <a:pt x="104221" y="119557"/>
                    </a:lnTo>
                    <a:lnTo>
                      <a:pt x="136358" y="0"/>
                    </a:lnTo>
                    <a:lnTo>
                      <a:pt x="207953" y="0"/>
                    </a:lnTo>
                    <a:lnTo>
                      <a:pt x="207953" y="179371"/>
                    </a:lnTo>
                    <a:lnTo>
                      <a:pt x="162222" y="179371"/>
                    </a:lnTo>
                    <a:lnTo>
                      <a:pt x="162222" y="43222"/>
                    </a:lnTo>
                    <a:lnTo>
                      <a:pt x="161734" y="43222"/>
                    </a:lnTo>
                    <a:lnTo>
                      <a:pt x="122555" y="179371"/>
                    </a:lnTo>
                    <a:lnTo>
                      <a:pt x="85468" y="179371"/>
                    </a:lnTo>
                    <a:lnTo>
                      <a:pt x="46219" y="43222"/>
                    </a:lnTo>
                    <a:lnTo>
                      <a:pt x="45732" y="43222"/>
                    </a:lnTo>
                    <a:lnTo>
                      <a:pt x="45732" y="179371"/>
                    </a:lnTo>
                    <a:lnTo>
                      <a:pt x="0" y="179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67D76F8-D43A-FF6F-9D0D-FE1478635BE8}"/>
                  </a:ext>
                </a:extLst>
              </p:cNvPr>
              <p:cNvSpPr/>
              <p:nvPr/>
            </p:nvSpPr>
            <p:spPr>
              <a:xfrm>
                <a:off x="10622270" y="1641551"/>
                <a:ext cx="162291" cy="179391"/>
              </a:xfrm>
              <a:custGeom>
                <a:avLst/>
                <a:gdLst>
                  <a:gd name="connsiteX0" fmla="*/ 0 w 162291"/>
                  <a:gd name="connsiteY0" fmla="*/ 21 h 179391"/>
                  <a:gd name="connsiteX1" fmla="*/ 87280 w 162291"/>
                  <a:gd name="connsiteY1" fmla="*/ 21 h 179391"/>
                  <a:gd name="connsiteX2" fmla="*/ 154693 w 162291"/>
                  <a:gd name="connsiteY2" fmla="*/ 44985 h 179391"/>
                  <a:gd name="connsiteX3" fmla="*/ 130154 w 162291"/>
                  <a:gd name="connsiteY3" fmla="*/ 81166 h 179391"/>
                  <a:gd name="connsiteX4" fmla="*/ 162291 w 162291"/>
                  <a:gd name="connsiteY4" fmla="*/ 123621 h 179391"/>
                  <a:gd name="connsiteX5" fmla="*/ 89651 w 162291"/>
                  <a:gd name="connsiteY5" fmla="*/ 179392 h 179391"/>
                  <a:gd name="connsiteX6" fmla="*/ 0 w 162291"/>
                  <a:gd name="connsiteY6" fmla="*/ 179392 h 179391"/>
                  <a:gd name="connsiteX7" fmla="*/ 0 w 162291"/>
                  <a:gd name="connsiteY7" fmla="*/ 21 h 179391"/>
                  <a:gd name="connsiteX8" fmla="*/ 48590 w 162291"/>
                  <a:gd name="connsiteY8" fmla="*/ 70640 h 179391"/>
                  <a:gd name="connsiteX9" fmla="*/ 86165 w 162291"/>
                  <a:gd name="connsiteY9" fmla="*/ 70640 h 179391"/>
                  <a:gd name="connsiteX10" fmla="*/ 106033 w 162291"/>
                  <a:gd name="connsiteY10" fmla="*/ 53560 h 179391"/>
                  <a:gd name="connsiteX11" fmla="*/ 86165 w 162291"/>
                  <a:gd name="connsiteY11" fmla="*/ 36201 h 179391"/>
                  <a:gd name="connsiteX12" fmla="*/ 48590 w 162291"/>
                  <a:gd name="connsiteY12" fmla="*/ 36201 h 179391"/>
                  <a:gd name="connsiteX13" fmla="*/ 48590 w 162291"/>
                  <a:gd name="connsiteY13" fmla="*/ 70640 h 179391"/>
                  <a:gd name="connsiteX14" fmla="*/ 48590 w 162291"/>
                  <a:gd name="connsiteY14" fmla="*/ 141956 h 179391"/>
                  <a:gd name="connsiteX15" fmla="*/ 87490 w 162291"/>
                  <a:gd name="connsiteY15" fmla="*/ 141956 h 179391"/>
                  <a:gd name="connsiteX16" fmla="*/ 113632 w 162291"/>
                  <a:gd name="connsiteY16" fmla="*/ 121879 h 179391"/>
                  <a:gd name="connsiteX17" fmla="*/ 87490 w 162291"/>
                  <a:gd name="connsiteY17" fmla="*/ 100756 h 179391"/>
                  <a:gd name="connsiteX18" fmla="*/ 48590 w 162291"/>
                  <a:gd name="connsiteY18" fmla="*/ 100756 h 179391"/>
                  <a:gd name="connsiteX19" fmla="*/ 48590 w 162291"/>
                  <a:gd name="connsiteY19" fmla="*/ 141956 h 17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2291" h="179391">
                    <a:moveTo>
                      <a:pt x="0" y="21"/>
                    </a:moveTo>
                    <a:lnTo>
                      <a:pt x="87280" y="21"/>
                    </a:lnTo>
                    <a:cubicBezTo>
                      <a:pt x="119418" y="-467"/>
                      <a:pt x="154693" y="7550"/>
                      <a:pt x="154693" y="44985"/>
                    </a:cubicBezTo>
                    <a:cubicBezTo>
                      <a:pt x="154693" y="61089"/>
                      <a:pt x="144724" y="74125"/>
                      <a:pt x="130154" y="81166"/>
                    </a:cubicBezTo>
                    <a:cubicBezTo>
                      <a:pt x="150022" y="86674"/>
                      <a:pt x="162291" y="103265"/>
                      <a:pt x="162291" y="123621"/>
                    </a:cubicBezTo>
                    <a:cubicBezTo>
                      <a:pt x="162291" y="166355"/>
                      <a:pt x="129666" y="179392"/>
                      <a:pt x="89651" y="179392"/>
                    </a:cubicBezTo>
                    <a:lnTo>
                      <a:pt x="0" y="179392"/>
                    </a:lnTo>
                    <a:lnTo>
                      <a:pt x="0" y="21"/>
                    </a:lnTo>
                    <a:moveTo>
                      <a:pt x="48590" y="70640"/>
                    </a:moveTo>
                    <a:lnTo>
                      <a:pt x="86165" y="70640"/>
                    </a:lnTo>
                    <a:cubicBezTo>
                      <a:pt x="94530" y="70640"/>
                      <a:pt x="106033" y="66387"/>
                      <a:pt x="106033" y="53560"/>
                    </a:cubicBezTo>
                    <a:cubicBezTo>
                      <a:pt x="106033" y="40733"/>
                      <a:pt x="96343" y="36201"/>
                      <a:pt x="86165" y="36201"/>
                    </a:cubicBezTo>
                    <a:lnTo>
                      <a:pt x="48590" y="36201"/>
                    </a:lnTo>
                    <a:lnTo>
                      <a:pt x="48590" y="70640"/>
                    </a:lnTo>
                    <a:close/>
                    <a:moveTo>
                      <a:pt x="48590" y="141956"/>
                    </a:moveTo>
                    <a:lnTo>
                      <a:pt x="87490" y="141956"/>
                    </a:lnTo>
                    <a:cubicBezTo>
                      <a:pt x="102896" y="141956"/>
                      <a:pt x="113632" y="136658"/>
                      <a:pt x="113632" y="121879"/>
                    </a:cubicBezTo>
                    <a:cubicBezTo>
                      <a:pt x="113632" y="106054"/>
                      <a:pt x="102129" y="100756"/>
                      <a:pt x="87490" y="100756"/>
                    </a:cubicBezTo>
                    <a:lnTo>
                      <a:pt x="48590" y="100756"/>
                    </a:lnTo>
                    <a:lnTo>
                      <a:pt x="48590" y="14195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A9FC3F8-C652-9905-7B7A-1A18ABD48AE3}"/>
                  </a:ext>
                </a:extLst>
              </p:cNvPr>
              <p:cNvSpPr/>
              <p:nvPr/>
            </p:nvSpPr>
            <p:spPr>
              <a:xfrm>
                <a:off x="10826319" y="1641572"/>
                <a:ext cx="151276" cy="179371"/>
              </a:xfrm>
              <a:custGeom>
                <a:avLst/>
                <a:gdLst>
                  <a:gd name="connsiteX0" fmla="*/ 0 w 151276"/>
                  <a:gd name="connsiteY0" fmla="*/ 0 h 179371"/>
                  <a:gd name="connsiteX1" fmla="*/ 148627 w 151276"/>
                  <a:gd name="connsiteY1" fmla="*/ 0 h 179371"/>
                  <a:gd name="connsiteX2" fmla="*/ 148627 w 151276"/>
                  <a:gd name="connsiteY2" fmla="*/ 37436 h 179371"/>
                  <a:gd name="connsiteX3" fmla="*/ 48590 w 151276"/>
                  <a:gd name="connsiteY3" fmla="*/ 37436 h 179371"/>
                  <a:gd name="connsiteX4" fmla="*/ 48590 w 151276"/>
                  <a:gd name="connsiteY4" fmla="*/ 68807 h 179371"/>
                  <a:gd name="connsiteX5" fmla="*/ 140053 w 151276"/>
                  <a:gd name="connsiteY5" fmla="*/ 68807 h 179371"/>
                  <a:gd name="connsiteX6" fmla="*/ 140053 w 151276"/>
                  <a:gd name="connsiteY6" fmla="*/ 104987 h 179371"/>
                  <a:gd name="connsiteX7" fmla="*/ 48590 w 151276"/>
                  <a:gd name="connsiteY7" fmla="*/ 104987 h 179371"/>
                  <a:gd name="connsiteX8" fmla="*/ 48590 w 151276"/>
                  <a:gd name="connsiteY8" fmla="*/ 139147 h 179371"/>
                  <a:gd name="connsiteX9" fmla="*/ 151277 w 151276"/>
                  <a:gd name="connsiteY9" fmla="*/ 139147 h 179371"/>
                  <a:gd name="connsiteX10" fmla="*/ 151277 w 151276"/>
                  <a:gd name="connsiteY10" fmla="*/ 179371 h 179371"/>
                  <a:gd name="connsiteX11" fmla="*/ 0 w 151276"/>
                  <a:gd name="connsiteY11" fmla="*/ 179371 h 179371"/>
                  <a:gd name="connsiteX12" fmla="*/ 0 w 151276"/>
                  <a:gd name="connsiteY12" fmla="*/ 0 h 179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76" h="179371">
                    <a:moveTo>
                      <a:pt x="0" y="0"/>
                    </a:moveTo>
                    <a:lnTo>
                      <a:pt x="148627" y="0"/>
                    </a:lnTo>
                    <a:lnTo>
                      <a:pt x="148627" y="37436"/>
                    </a:lnTo>
                    <a:lnTo>
                      <a:pt x="48590" y="37436"/>
                    </a:lnTo>
                    <a:lnTo>
                      <a:pt x="48590" y="68807"/>
                    </a:lnTo>
                    <a:lnTo>
                      <a:pt x="140053" y="68807"/>
                    </a:lnTo>
                    <a:lnTo>
                      <a:pt x="140053" y="104987"/>
                    </a:lnTo>
                    <a:lnTo>
                      <a:pt x="48590" y="104987"/>
                    </a:lnTo>
                    <a:lnTo>
                      <a:pt x="48590" y="139147"/>
                    </a:lnTo>
                    <a:lnTo>
                      <a:pt x="151277" y="139147"/>
                    </a:lnTo>
                    <a:lnTo>
                      <a:pt x="151277" y="179371"/>
                    </a:lnTo>
                    <a:lnTo>
                      <a:pt x="0" y="179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A8E1093-0537-8168-FD3C-C1F8405138F0}"/>
                  </a:ext>
                </a:extLst>
              </p:cNvPr>
              <p:cNvSpPr/>
              <p:nvPr/>
            </p:nvSpPr>
            <p:spPr>
              <a:xfrm>
                <a:off x="11001577" y="1641572"/>
                <a:ext cx="188921" cy="179371"/>
              </a:xfrm>
              <a:custGeom>
                <a:avLst/>
                <a:gdLst>
                  <a:gd name="connsiteX0" fmla="*/ 69783 w 188921"/>
                  <a:gd name="connsiteY0" fmla="*/ 0 h 179371"/>
                  <a:gd name="connsiteX1" fmla="*/ 119139 w 188921"/>
                  <a:gd name="connsiteY1" fmla="*/ 0 h 179371"/>
                  <a:gd name="connsiteX2" fmla="*/ 188922 w 188921"/>
                  <a:gd name="connsiteY2" fmla="*/ 179371 h 179371"/>
                  <a:gd name="connsiteX3" fmla="*/ 138241 w 188921"/>
                  <a:gd name="connsiteY3" fmla="*/ 179371 h 179371"/>
                  <a:gd name="connsiteX4" fmla="*/ 126738 w 188921"/>
                  <a:gd name="connsiteY4" fmla="*/ 147233 h 179371"/>
                  <a:gd name="connsiteX5" fmla="*/ 61696 w 188921"/>
                  <a:gd name="connsiteY5" fmla="*/ 147233 h 179371"/>
                  <a:gd name="connsiteX6" fmla="*/ 49914 w 188921"/>
                  <a:gd name="connsiteY6" fmla="*/ 179371 h 179371"/>
                  <a:gd name="connsiteX7" fmla="*/ 0 w 188921"/>
                  <a:gd name="connsiteY7" fmla="*/ 179371 h 179371"/>
                  <a:gd name="connsiteX8" fmla="*/ 69783 w 188921"/>
                  <a:gd name="connsiteY8" fmla="*/ 0 h 179371"/>
                  <a:gd name="connsiteX9" fmla="*/ 72920 w 188921"/>
                  <a:gd name="connsiteY9" fmla="*/ 112516 h 179371"/>
                  <a:gd name="connsiteX10" fmla="*/ 115235 w 188921"/>
                  <a:gd name="connsiteY10" fmla="*/ 112516 h 179371"/>
                  <a:gd name="connsiteX11" fmla="*/ 94600 w 188921"/>
                  <a:gd name="connsiteY11" fmla="*/ 49705 h 179371"/>
                  <a:gd name="connsiteX12" fmla="*/ 94112 w 188921"/>
                  <a:gd name="connsiteY12" fmla="*/ 49705 h 179371"/>
                  <a:gd name="connsiteX13" fmla="*/ 72920 w 188921"/>
                  <a:gd name="connsiteY13" fmla="*/ 112516 h 179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8921" h="179371">
                    <a:moveTo>
                      <a:pt x="69783" y="0"/>
                    </a:moveTo>
                    <a:lnTo>
                      <a:pt x="119139" y="0"/>
                    </a:lnTo>
                    <a:lnTo>
                      <a:pt x="188922" y="179371"/>
                    </a:lnTo>
                    <a:lnTo>
                      <a:pt x="138241" y="179371"/>
                    </a:lnTo>
                    <a:lnTo>
                      <a:pt x="126738" y="147233"/>
                    </a:lnTo>
                    <a:lnTo>
                      <a:pt x="61696" y="147233"/>
                    </a:lnTo>
                    <a:lnTo>
                      <a:pt x="49914" y="179371"/>
                    </a:lnTo>
                    <a:lnTo>
                      <a:pt x="0" y="179371"/>
                    </a:lnTo>
                    <a:lnTo>
                      <a:pt x="69783" y="0"/>
                    </a:lnTo>
                    <a:moveTo>
                      <a:pt x="72920" y="112516"/>
                    </a:moveTo>
                    <a:lnTo>
                      <a:pt x="115235" y="112516"/>
                    </a:lnTo>
                    <a:lnTo>
                      <a:pt x="94600" y="49705"/>
                    </a:lnTo>
                    <a:lnTo>
                      <a:pt x="94112" y="49705"/>
                    </a:lnTo>
                    <a:lnTo>
                      <a:pt x="72920" y="11251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B550FEE-6955-2FB2-464B-8A9D98E84D76}"/>
                  </a:ext>
                </a:extLst>
              </p:cNvPr>
              <p:cNvSpPr/>
              <p:nvPr/>
            </p:nvSpPr>
            <p:spPr>
              <a:xfrm>
                <a:off x="11214271" y="1637807"/>
                <a:ext cx="178185" cy="186900"/>
              </a:xfrm>
              <a:custGeom>
                <a:avLst/>
                <a:gdLst>
                  <a:gd name="connsiteX0" fmla="*/ 129596 w 178185"/>
                  <a:gd name="connsiteY0" fmla="*/ 67831 h 186900"/>
                  <a:gd name="connsiteX1" fmla="*/ 91951 w 178185"/>
                  <a:gd name="connsiteY1" fmla="*/ 40224 h 186900"/>
                  <a:gd name="connsiteX2" fmla="*/ 48590 w 178185"/>
                  <a:gd name="connsiteY2" fmla="*/ 93485 h 186900"/>
                  <a:gd name="connsiteX3" fmla="*/ 91951 w 178185"/>
                  <a:gd name="connsiteY3" fmla="*/ 146745 h 186900"/>
                  <a:gd name="connsiteX4" fmla="*/ 129596 w 178185"/>
                  <a:gd name="connsiteY4" fmla="*/ 113562 h 186900"/>
                  <a:gd name="connsiteX5" fmla="*/ 178186 w 178185"/>
                  <a:gd name="connsiteY5" fmla="*/ 113562 h 186900"/>
                  <a:gd name="connsiteX6" fmla="*/ 92997 w 178185"/>
                  <a:gd name="connsiteY6" fmla="*/ 186900 h 186900"/>
                  <a:gd name="connsiteX7" fmla="*/ 0 w 178185"/>
                  <a:gd name="connsiteY7" fmla="*/ 93485 h 186900"/>
                  <a:gd name="connsiteX8" fmla="*/ 92997 w 178185"/>
                  <a:gd name="connsiteY8" fmla="*/ 0 h 186900"/>
                  <a:gd name="connsiteX9" fmla="*/ 178186 w 178185"/>
                  <a:gd name="connsiteY9" fmla="*/ 67831 h 186900"/>
                  <a:gd name="connsiteX10" fmla="*/ 129596 w 178185"/>
                  <a:gd name="connsiteY10" fmla="*/ 67831 h 18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8185" h="186900">
                    <a:moveTo>
                      <a:pt x="129596" y="67831"/>
                    </a:moveTo>
                    <a:cubicBezTo>
                      <a:pt x="126947" y="49705"/>
                      <a:pt x="112377" y="40224"/>
                      <a:pt x="91951" y="40224"/>
                    </a:cubicBezTo>
                    <a:cubicBezTo>
                      <a:pt x="60580" y="40224"/>
                      <a:pt x="48590" y="66855"/>
                      <a:pt x="48590" y="93485"/>
                    </a:cubicBezTo>
                    <a:cubicBezTo>
                      <a:pt x="48590" y="120115"/>
                      <a:pt x="60580" y="146745"/>
                      <a:pt x="91951" y="146745"/>
                    </a:cubicBezTo>
                    <a:cubicBezTo>
                      <a:pt x="114678" y="146745"/>
                      <a:pt x="127783" y="134197"/>
                      <a:pt x="129596" y="113562"/>
                    </a:cubicBezTo>
                    <a:lnTo>
                      <a:pt x="178186" y="113562"/>
                    </a:lnTo>
                    <a:cubicBezTo>
                      <a:pt x="175606" y="159782"/>
                      <a:pt x="140332" y="186900"/>
                      <a:pt x="92997" y="186900"/>
                    </a:cubicBezTo>
                    <a:cubicBezTo>
                      <a:pt x="36529" y="186900"/>
                      <a:pt x="0" y="145421"/>
                      <a:pt x="0" y="93485"/>
                    </a:cubicBezTo>
                    <a:cubicBezTo>
                      <a:pt x="0" y="41549"/>
                      <a:pt x="36599" y="0"/>
                      <a:pt x="92997" y="0"/>
                    </a:cubicBezTo>
                    <a:cubicBezTo>
                      <a:pt x="133221" y="0"/>
                      <a:pt x="176861" y="24609"/>
                      <a:pt x="178186" y="67831"/>
                    </a:cubicBezTo>
                    <a:lnTo>
                      <a:pt x="129596" y="6783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729077F-4E71-06DE-DBEB-63011614B556}"/>
                  </a:ext>
                </a:extLst>
              </p:cNvPr>
              <p:cNvSpPr/>
              <p:nvPr/>
            </p:nvSpPr>
            <p:spPr>
              <a:xfrm>
                <a:off x="11433169" y="1641572"/>
                <a:ext cx="161245" cy="179371"/>
              </a:xfrm>
              <a:custGeom>
                <a:avLst/>
                <a:gdLst>
                  <a:gd name="connsiteX0" fmla="*/ 0 w 161245"/>
                  <a:gd name="connsiteY0" fmla="*/ 0 h 179371"/>
                  <a:gd name="connsiteX1" fmla="*/ 48590 w 161245"/>
                  <a:gd name="connsiteY1" fmla="*/ 0 h 179371"/>
                  <a:gd name="connsiteX2" fmla="*/ 48590 w 161245"/>
                  <a:gd name="connsiteY2" fmla="*/ 65321 h 179371"/>
                  <a:gd name="connsiteX3" fmla="*/ 112656 w 161245"/>
                  <a:gd name="connsiteY3" fmla="*/ 65321 h 179371"/>
                  <a:gd name="connsiteX4" fmla="*/ 112656 w 161245"/>
                  <a:gd name="connsiteY4" fmla="*/ 0 h 179371"/>
                  <a:gd name="connsiteX5" fmla="*/ 161246 w 161245"/>
                  <a:gd name="connsiteY5" fmla="*/ 0 h 179371"/>
                  <a:gd name="connsiteX6" fmla="*/ 161246 w 161245"/>
                  <a:gd name="connsiteY6" fmla="*/ 179371 h 179371"/>
                  <a:gd name="connsiteX7" fmla="*/ 112656 w 161245"/>
                  <a:gd name="connsiteY7" fmla="*/ 179371 h 179371"/>
                  <a:gd name="connsiteX8" fmla="*/ 112656 w 161245"/>
                  <a:gd name="connsiteY8" fmla="*/ 105545 h 179371"/>
                  <a:gd name="connsiteX9" fmla="*/ 48590 w 161245"/>
                  <a:gd name="connsiteY9" fmla="*/ 105545 h 179371"/>
                  <a:gd name="connsiteX10" fmla="*/ 48590 w 161245"/>
                  <a:gd name="connsiteY10" fmla="*/ 179371 h 179371"/>
                  <a:gd name="connsiteX11" fmla="*/ 0 w 161245"/>
                  <a:gd name="connsiteY11" fmla="*/ 179371 h 179371"/>
                  <a:gd name="connsiteX12" fmla="*/ 0 w 161245"/>
                  <a:gd name="connsiteY12" fmla="*/ 0 h 179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245" h="179371">
                    <a:moveTo>
                      <a:pt x="0" y="0"/>
                    </a:moveTo>
                    <a:lnTo>
                      <a:pt x="48590" y="0"/>
                    </a:lnTo>
                    <a:lnTo>
                      <a:pt x="48590" y="65321"/>
                    </a:lnTo>
                    <a:lnTo>
                      <a:pt x="112656" y="65321"/>
                    </a:lnTo>
                    <a:lnTo>
                      <a:pt x="112656" y="0"/>
                    </a:lnTo>
                    <a:lnTo>
                      <a:pt x="161246" y="0"/>
                    </a:lnTo>
                    <a:lnTo>
                      <a:pt x="161246" y="179371"/>
                    </a:lnTo>
                    <a:lnTo>
                      <a:pt x="112656" y="179371"/>
                    </a:lnTo>
                    <a:lnTo>
                      <a:pt x="112656" y="105545"/>
                    </a:lnTo>
                    <a:lnTo>
                      <a:pt x="48590" y="105545"/>
                    </a:lnTo>
                    <a:lnTo>
                      <a:pt x="48590" y="179371"/>
                    </a:lnTo>
                    <a:lnTo>
                      <a:pt x="0" y="179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C919280-5BE3-7151-84D9-6A88B6EAD0E9}"/>
                  </a:ext>
                </a:extLst>
              </p:cNvPr>
              <p:cNvSpPr/>
              <p:nvPr/>
            </p:nvSpPr>
            <p:spPr>
              <a:xfrm>
                <a:off x="9949472" y="1862910"/>
                <a:ext cx="139355" cy="167310"/>
              </a:xfrm>
              <a:custGeom>
                <a:avLst/>
                <a:gdLst>
                  <a:gd name="connsiteX0" fmla="*/ 139356 w 139355"/>
                  <a:gd name="connsiteY0" fmla="*/ 0 h 167310"/>
                  <a:gd name="connsiteX1" fmla="*/ 139356 w 139355"/>
                  <a:gd name="connsiteY1" fmla="*/ 28722 h 167310"/>
                  <a:gd name="connsiteX2" fmla="*/ 88535 w 139355"/>
                  <a:gd name="connsiteY2" fmla="*/ 28722 h 167310"/>
                  <a:gd name="connsiteX3" fmla="*/ 88535 w 139355"/>
                  <a:gd name="connsiteY3" fmla="*/ 167311 h 167310"/>
                  <a:gd name="connsiteX4" fmla="*/ 52703 w 139355"/>
                  <a:gd name="connsiteY4" fmla="*/ 167311 h 167310"/>
                  <a:gd name="connsiteX5" fmla="*/ 52703 w 139355"/>
                  <a:gd name="connsiteY5" fmla="*/ 28722 h 167310"/>
                  <a:gd name="connsiteX6" fmla="*/ 0 w 139355"/>
                  <a:gd name="connsiteY6" fmla="*/ 28722 h 167310"/>
                  <a:gd name="connsiteX7" fmla="*/ 0 w 139355"/>
                  <a:gd name="connsiteY7" fmla="*/ 0 h 167310"/>
                  <a:gd name="connsiteX8" fmla="*/ 139356 w 139355"/>
                  <a:gd name="connsiteY8" fmla="*/ 0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355" h="167310">
                    <a:moveTo>
                      <a:pt x="139356" y="0"/>
                    </a:moveTo>
                    <a:lnTo>
                      <a:pt x="139356" y="28722"/>
                    </a:lnTo>
                    <a:lnTo>
                      <a:pt x="88535" y="28722"/>
                    </a:lnTo>
                    <a:lnTo>
                      <a:pt x="88535" y="167311"/>
                    </a:lnTo>
                    <a:lnTo>
                      <a:pt x="52703" y="167311"/>
                    </a:lnTo>
                    <a:lnTo>
                      <a:pt x="52703" y="28722"/>
                    </a:lnTo>
                    <a:lnTo>
                      <a:pt x="0" y="28722"/>
                    </a:lnTo>
                    <a:lnTo>
                      <a:pt x="0" y="0"/>
                    </a:lnTo>
                    <a:lnTo>
                      <a:pt x="139356" y="0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277F5E6-1D01-7EFA-DEF3-A98F817259C2}"/>
                  </a:ext>
                </a:extLst>
              </p:cNvPr>
              <p:cNvSpPr/>
              <p:nvPr/>
            </p:nvSpPr>
            <p:spPr>
              <a:xfrm>
                <a:off x="10092662" y="1903411"/>
                <a:ext cx="73268" cy="126809"/>
              </a:xfrm>
              <a:custGeom>
                <a:avLst/>
                <a:gdLst>
                  <a:gd name="connsiteX0" fmla="*/ 0 w 73268"/>
                  <a:gd name="connsiteY0" fmla="*/ 2442 h 126809"/>
                  <a:gd name="connsiteX1" fmla="*/ 33392 w 73268"/>
                  <a:gd name="connsiteY1" fmla="*/ 2442 h 126809"/>
                  <a:gd name="connsiteX2" fmla="*/ 33392 w 73268"/>
                  <a:gd name="connsiteY2" fmla="*/ 26563 h 126809"/>
                  <a:gd name="connsiteX3" fmla="*/ 33880 w 73268"/>
                  <a:gd name="connsiteY3" fmla="*/ 26563 h 126809"/>
                  <a:gd name="connsiteX4" fmla="*/ 49426 w 73268"/>
                  <a:gd name="connsiteY4" fmla="*/ 7043 h 126809"/>
                  <a:gd name="connsiteX5" fmla="*/ 73268 w 73268"/>
                  <a:gd name="connsiteY5" fmla="*/ 351 h 126809"/>
                  <a:gd name="connsiteX6" fmla="*/ 73268 w 73268"/>
                  <a:gd name="connsiteY6" fmla="*/ 33185 h 126809"/>
                  <a:gd name="connsiteX7" fmla="*/ 33392 w 73268"/>
                  <a:gd name="connsiteY7" fmla="*/ 56818 h 126809"/>
                  <a:gd name="connsiteX8" fmla="*/ 33392 w 73268"/>
                  <a:gd name="connsiteY8" fmla="*/ 126810 h 126809"/>
                  <a:gd name="connsiteX9" fmla="*/ 0 w 73268"/>
                  <a:gd name="connsiteY9" fmla="*/ 126810 h 126809"/>
                  <a:gd name="connsiteX10" fmla="*/ 0 w 73268"/>
                  <a:gd name="connsiteY10" fmla="*/ 2442 h 12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268" h="126809">
                    <a:moveTo>
                      <a:pt x="0" y="2442"/>
                    </a:moveTo>
                    <a:lnTo>
                      <a:pt x="33392" y="2442"/>
                    </a:lnTo>
                    <a:lnTo>
                      <a:pt x="33392" y="26563"/>
                    </a:lnTo>
                    <a:lnTo>
                      <a:pt x="33880" y="26563"/>
                    </a:lnTo>
                    <a:cubicBezTo>
                      <a:pt x="36041" y="19243"/>
                      <a:pt x="37715" y="14851"/>
                      <a:pt x="49426" y="7043"/>
                    </a:cubicBezTo>
                    <a:cubicBezTo>
                      <a:pt x="55143" y="2930"/>
                      <a:pt x="62811" y="-1253"/>
                      <a:pt x="73268" y="351"/>
                    </a:cubicBezTo>
                    <a:lnTo>
                      <a:pt x="73268" y="33185"/>
                    </a:lnTo>
                    <a:cubicBezTo>
                      <a:pt x="58977" y="31582"/>
                      <a:pt x="37505" y="29770"/>
                      <a:pt x="33392" y="56818"/>
                    </a:cubicBezTo>
                    <a:lnTo>
                      <a:pt x="33392" y="126810"/>
                    </a:lnTo>
                    <a:lnTo>
                      <a:pt x="0" y="126810"/>
                    </a:lnTo>
                    <a:lnTo>
                      <a:pt x="0" y="2442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DF96596-5E36-A1DB-2F79-C29213A32B1A}"/>
                  </a:ext>
                </a:extLst>
              </p:cNvPr>
              <p:cNvSpPr/>
              <p:nvPr/>
            </p:nvSpPr>
            <p:spPr>
              <a:xfrm>
                <a:off x="10175715" y="1903761"/>
                <a:ext cx="118696" cy="131687"/>
              </a:xfrm>
              <a:custGeom>
                <a:avLst/>
                <a:gdLst>
                  <a:gd name="connsiteX0" fmla="*/ 83352 w 118696"/>
                  <a:gd name="connsiteY0" fmla="*/ 126459 h 131687"/>
                  <a:gd name="connsiteX1" fmla="*/ 79796 w 118696"/>
                  <a:gd name="connsiteY1" fmla="*/ 114050 h 131687"/>
                  <a:gd name="connsiteX2" fmla="*/ 38247 w 118696"/>
                  <a:gd name="connsiteY2" fmla="*/ 131688 h 131687"/>
                  <a:gd name="connsiteX3" fmla="*/ 45 w 118696"/>
                  <a:gd name="connsiteY3" fmla="*/ 93345 h 131687"/>
                  <a:gd name="connsiteX4" fmla="*/ 37550 w 118696"/>
                  <a:gd name="connsiteY4" fmla="*/ 54097 h 131687"/>
                  <a:gd name="connsiteX5" fmla="*/ 71222 w 118696"/>
                  <a:gd name="connsiteY5" fmla="*/ 48381 h 131687"/>
                  <a:gd name="connsiteX6" fmla="*/ 79587 w 118696"/>
                  <a:gd name="connsiteY6" fmla="*/ 34368 h 131687"/>
                  <a:gd name="connsiteX7" fmla="*/ 57628 w 118696"/>
                  <a:gd name="connsiteY7" fmla="*/ 23145 h 131687"/>
                  <a:gd name="connsiteX8" fmla="*/ 35668 w 118696"/>
                  <a:gd name="connsiteY8" fmla="*/ 43361 h 131687"/>
                  <a:gd name="connsiteX9" fmla="*/ 4158 w 118696"/>
                  <a:gd name="connsiteY9" fmla="*/ 43361 h 131687"/>
                  <a:gd name="connsiteX10" fmla="*/ 57628 w 118696"/>
                  <a:gd name="connsiteY10" fmla="*/ 0 h 131687"/>
                  <a:gd name="connsiteX11" fmla="*/ 88162 w 118696"/>
                  <a:gd name="connsiteY11" fmla="*/ 4601 h 131687"/>
                  <a:gd name="connsiteX12" fmla="*/ 111306 w 118696"/>
                  <a:gd name="connsiteY12" fmla="*/ 39527 h 131687"/>
                  <a:gd name="connsiteX13" fmla="*/ 111306 w 118696"/>
                  <a:gd name="connsiteY13" fmla="*/ 107427 h 131687"/>
                  <a:gd name="connsiteX14" fmla="*/ 118696 w 118696"/>
                  <a:gd name="connsiteY14" fmla="*/ 122137 h 131687"/>
                  <a:gd name="connsiteX15" fmla="*/ 118696 w 118696"/>
                  <a:gd name="connsiteY15" fmla="*/ 126529 h 131687"/>
                  <a:gd name="connsiteX16" fmla="*/ 83352 w 118696"/>
                  <a:gd name="connsiteY16" fmla="*/ 126529 h 131687"/>
                  <a:gd name="connsiteX17" fmla="*/ 79517 w 118696"/>
                  <a:gd name="connsiteY17" fmla="*/ 67970 h 131687"/>
                  <a:gd name="connsiteX18" fmla="*/ 48495 w 118696"/>
                  <a:gd name="connsiteY18" fmla="*/ 74593 h 131687"/>
                  <a:gd name="connsiteX19" fmla="*/ 33925 w 118696"/>
                  <a:gd name="connsiteY19" fmla="*/ 94809 h 131687"/>
                  <a:gd name="connsiteX20" fmla="*/ 56094 w 118696"/>
                  <a:gd name="connsiteY20" fmla="*/ 105127 h 131687"/>
                  <a:gd name="connsiteX21" fmla="*/ 79517 w 118696"/>
                  <a:gd name="connsiteY21" fmla="*/ 75081 h 131687"/>
                  <a:gd name="connsiteX22" fmla="*/ 79517 w 118696"/>
                  <a:gd name="connsiteY22" fmla="*/ 67970 h 13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696" h="131687">
                    <a:moveTo>
                      <a:pt x="83352" y="126459"/>
                    </a:moveTo>
                    <a:cubicBezTo>
                      <a:pt x="80981" y="123461"/>
                      <a:pt x="79517" y="118442"/>
                      <a:pt x="79796" y="114050"/>
                    </a:cubicBezTo>
                    <a:cubicBezTo>
                      <a:pt x="68084" y="124577"/>
                      <a:pt x="57837" y="131688"/>
                      <a:pt x="38247" y="131688"/>
                    </a:cubicBezTo>
                    <a:cubicBezTo>
                      <a:pt x="11966" y="131688"/>
                      <a:pt x="-861" y="117466"/>
                      <a:pt x="45" y="93345"/>
                    </a:cubicBezTo>
                    <a:cubicBezTo>
                      <a:pt x="742" y="75917"/>
                      <a:pt x="7922" y="58907"/>
                      <a:pt x="37550" y="54097"/>
                    </a:cubicBezTo>
                    <a:cubicBezTo>
                      <a:pt x="49959" y="53679"/>
                      <a:pt x="63344" y="50890"/>
                      <a:pt x="71222" y="48381"/>
                    </a:cubicBezTo>
                    <a:cubicBezTo>
                      <a:pt x="77217" y="46289"/>
                      <a:pt x="80075" y="40364"/>
                      <a:pt x="79587" y="34368"/>
                    </a:cubicBezTo>
                    <a:cubicBezTo>
                      <a:pt x="79587" y="26561"/>
                      <a:pt x="72895" y="23145"/>
                      <a:pt x="57628" y="23145"/>
                    </a:cubicBezTo>
                    <a:cubicBezTo>
                      <a:pt x="38526" y="23145"/>
                      <a:pt x="36156" y="34368"/>
                      <a:pt x="35668" y="43361"/>
                    </a:cubicBezTo>
                    <a:lnTo>
                      <a:pt x="4158" y="43361"/>
                    </a:lnTo>
                    <a:cubicBezTo>
                      <a:pt x="4646" y="3625"/>
                      <a:pt x="39921" y="0"/>
                      <a:pt x="57628" y="0"/>
                    </a:cubicBezTo>
                    <a:cubicBezTo>
                      <a:pt x="70524" y="0"/>
                      <a:pt x="81748" y="2022"/>
                      <a:pt x="88162" y="4601"/>
                    </a:cubicBezTo>
                    <a:cubicBezTo>
                      <a:pt x="101059" y="9690"/>
                      <a:pt x="111306" y="19729"/>
                      <a:pt x="111306" y="39527"/>
                    </a:cubicBezTo>
                    <a:lnTo>
                      <a:pt x="111306" y="107427"/>
                    </a:lnTo>
                    <a:cubicBezTo>
                      <a:pt x="111097" y="112935"/>
                      <a:pt x="114374" y="118442"/>
                      <a:pt x="118696" y="122137"/>
                    </a:cubicBezTo>
                    <a:lnTo>
                      <a:pt x="118696" y="126529"/>
                    </a:lnTo>
                    <a:lnTo>
                      <a:pt x="83352" y="126529"/>
                    </a:lnTo>
                    <a:moveTo>
                      <a:pt x="79517" y="67970"/>
                    </a:moveTo>
                    <a:cubicBezTo>
                      <a:pt x="69967" y="73477"/>
                      <a:pt x="57070" y="72989"/>
                      <a:pt x="48495" y="74593"/>
                    </a:cubicBezTo>
                    <a:cubicBezTo>
                      <a:pt x="38247" y="76405"/>
                      <a:pt x="31067" y="84701"/>
                      <a:pt x="33925" y="94809"/>
                    </a:cubicBezTo>
                    <a:cubicBezTo>
                      <a:pt x="35808" y="102129"/>
                      <a:pt x="41803" y="107427"/>
                      <a:pt x="56094" y="105127"/>
                    </a:cubicBezTo>
                    <a:cubicBezTo>
                      <a:pt x="75892" y="102129"/>
                      <a:pt x="79517" y="88814"/>
                      <a:pt x="79517" y="75081"/>
                    </a:cubicBezTo>
                    <a:lnTo>
                      <a:pt x="79517" y="6797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6D45CA8-E75C-69CC-702D-FA1C4FF1D573}"/>
                  </a:ext>
                </a:extLst>
              </p:cNvPr>
              <p:cNvSpPr/>
              <p:nvPr/>
            </p:nvSpPr>
            <p:spPr>
              <a:xfrm>
                <a:off x="10316092" y="1903761"/>
                <a:ext cx="115235" cy="126459"/>
              </a:xfrm>
              <a:custGeom>
                <a:avLst/>
                <a:gdLst>
                  <a:gd name="connsiteX0" fmla="*/ 0 w 115235"/>
                  <a:gd name="connsiteY0" fmla="*/ 2091 h 126459"/>
                  <a:gd name="connsiteX1" fmla="*/ 33392 w 115235"/>
                  <a:gd name="connsiteY1" fmla="*/ 2091 h 126459"/>
                  <a:gd name="connsiteX2" fmla="*/ 33392 w 115235"/>
                  <a:gd name="connsiteY2" fmla="*/ 20914 h 126459"/>
                  <a:gd name="connsiteX3" fmla="*/ 33880 w 115235"/>
                  <a:gd name="connsiteY3" fmla="*/ 20914 h 126459"/>
                  <a:gd name="connsiteX4" fmla="*/ 65600 w 115235"/>
                  <a:gd name="connsiteY4" fmla="*/ 0 h 126459"/>
                  <a:gd name="connsiteX5" fmla="*/ 115235 w 115235"/>
                  <a:gd name="connsiteY5" fmla="*/ 43152 h 126459"/>
                  <a:gd name="connsiteX6" fmla="*/ 115235 w 115235"/>
                  <a:gd name="connsiteY6" fmla="*/ 126459 h 126459"/>
                  <a:gd name="connsiteX7" fmla="*/ 81843 w 115235"/>
                  <a:gd name="connsiteY7" fmla="*/ 126459 h 126459"/>
                  <a:gd name="connsiteX8" fmla="*/ 81843 w 115235"/>
                  <a:gd name="connsiteY8" fmla="*/ 52563 h 126459"/>
                  <a:gd name="connsiteX9" fmla="*/ 57722 w 115235"/>
                  <a:gd name="connsiteY9" fmla="*/ 28443 h 126459"/>
                  <a:gd name="connsiteX10" fmla="*/ 33392 w 115235"/>
                  <a:gd name="connsiteY10" fmla="*/ 49287 h 126459"/>
                  <a:gd name="connsiteX11" fmla="*/ 33392 w 115235"/>
                  <a:gd name="connsiteY11" fmla="*/ 126389 h 126459"/>
                  <a:gd name="connsiteX12" fmla="*/ 0 w 115235"/>
                  <a:gd name="connsiteY12" fmla="*/ 126389 h 126459"/>
                  <a:gd name="connsiteX13" fmla="*/ 0 w 115235"/>
                  <a:gd name="connsiteY13" fmla="*/ 2022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35" h="126459">
                    <a:moveTo>
                      <a:pt x="0" y="2091"/>
                    </a:moveTo>
                    <a:lnTo>
                      <a:pt x="33392" y="2091"/>
                    </a:lnTo>
                    <a:lnTo>
                      <a:pt x="33392" y="20914"/>
                    </a:lnTo>
                    <a:lnTo>
                      <a:pt x="33880" y="20914"/>
                    </a:lnTo>
                    <a:cubicBezTo>
                      <a:pt x="40294" y="7808"/>
                      <a:pt x="52703" y="0"/>
                      <a:pt x="65600" y="0"/>
                    </a:cubicBezTo>
                    <a:cubicBezTo>
                      <a:pt x="95228" y="0"/>
                      <a:pt x="115235" y="11921"/>
                      <a:pt x="115235" y="43152"/>
                    </a:cubicBezTo>
                    <a:lnTo>
                      <a:pt x="115235" y="126459"/>
                    </a:lnTo>
                    <a:lnTo>
                      <a:pt x="81843" y="126459"/>
                    </a:lnTo>
                    <a:lnTo>
                      <a:pt x="81843" y="52563"/>
                    </a:lnTo>
                    <a:cubicBezTo>
                      <a:pt x="81843" y="41549"/>
                      <a:pt x="80379" y="28443"/>
                      <a:pt x="57722" y="28443"/>
                    </a:cubicBezTo>
                    <a:cubicBezTo>
                      <a:pt x="37436" y="28443"/>
                      <a:pt x="33392" y="39248"/>
                      <a:pt x="33392" y="49287"/>
                    </a:cubicBezTo>
                    <a:lnTo>
                      <a:pt x="33392" y="126389"/>
                    </a:lnTo>
                    <a:lnTo>
                      <a:pt x="0" y="126389"/>
                    </a:lnTo>
                    <a:lnTo>
                      <a:pt x="0" y="2022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7EB2762-CB59-0C1B-F8A5-4DC72FDDE6F5}"/>
                  </a:ext>
                </a:extLst>
              </p:cNvPr>
              <p:cNvSpPr/>
              <p:nvPr/>
            </p:nvSpPr>
            <p:spPr>
              <a:xfrm>
                <a:off x="10452520" y="1903787"/>
                <a:ext cx="117187" cy="131836"/>
              </a:xfrm>
              <a:custGeom>
                <a:avLst/>
                <a:gdLst>
                  <a:gd name="connsiteX0" fmla="*/ 32835 w 117187"/>
                  <a:gd name="connsiteY0" fmla="*/ 89974 h 131836"/>
                  <a:gd name="connsiteX1" fmla="*/ 61975 w 117187"/>
                  <a:gd name="connsiteY1" fmla="*/ 107681 h 131836"/>
                  <a:gd name="connsiteX2" fmla="*/ 73896 w 117187"/>
                  <a:gd name="connsiteY2" fmla="*/ 84048 h 131836"/>
                  <a:gd name="connsiteX3" fmla="*/ 32347 w 117187"/>
                  <a:gd name="connsiteY3" fmla="*/ 72546 h 131836"/>
                  <a:gd name="connsiteX4" fmla="*/ 4671 w 117187"/>
                  <a:gd name="connsiteY4" fmla="*/ 42220 h 131836"/>
                  <a:gd name="connsiteX5" fmla="*/ 20426 w 117187"/>
                  <a:gd name="connsiteY5" fmla="*/ 9665 h 131836"/>
                  <a:gd name="connsiteX6" fmla="*/ 54585 w 117187"/>
                  <a:gd name="connsiteY6" fmla="*/ 44 h 131836"/>
                  <a:gd name="connsiteX7" fmla="*/ 94670 w 117187"/>
                  <a:gd name="connsiteY7" fmla="*/ 9246 h 131836"/>
                  <a:gd name="connsiteX8" fmla="*/ 113771 w 117187"/>
                  <a:gd name="connsiteY8" fmla="*/ 42290 h 131836"/>
                  <a:gd name="connsiteX9" fmla="*/ 81564 w 117187"/>
                  <a:gd name="connsiteY9" fmla="*/ 42290 h 131836"/>
                  <a:gd name="connsiteX10" fmla="*/ 69155 w 117187"/>
                  <a:gd name="connsiteY10" fmla="*/ 26465 h 131836"/>
                  <a:gd name="connsiteX11" fmla="*/ 42176 w 117187"/>
                  <a:gd name="connsiteY11" fmla="*/ 28069 h 131836"/>
                  <a:gd name="connsiteX12" fmla="*/ 44825 w 117187"/>
                  <a:gd name="connsiteY12" fmla="*/ 45079 h 131836"/>
                  <a:gd name="connsiteX13" fmla="*/ 93067 w 117187"/>
                  <a:gd name="connsiteY13" fmla="*/ 57697 h 131836"/>
                  <a:gd name="connsiteX14" fmla="*/ 117187 w 117187"/>
                  <a:gd name="connsiteY14" fmla="*/ 87743 h 131836"/>
                  <a:gd name="connsiteX15" fmla="*/ 89232 w 117187"/>
                  <a:gd name="connsiteY15" fmla="*/ 127688 h 131836"/>
                  <a:gd name="connsiteX16" fmla="*/ 56746 w 117187"/>
                  <a:gd name="connsiteY16" fmla="*/ 131801 h 131836"/>
                  <a:gd name="connsiteX17" fmla="*/ 28373 w 117187"/>
                  <a:gd name="connsiteY17" fmla="*/ 126991 h 131836"/>
                  <a:gd name="connsiteX18" fmla="*/ 0 w 117187"/>
                  <a:gd name="connsiteY18" fmla="*/ 90043 h 131836"/>
                  <a:gd name="connsiteX19" fmla="*/ 32904 w 117187"/>
                  <a:gd name="connsiteY19" fmla="*/ 90043 h 13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7187" h="131836">
                    <a:moveTo>
                      <a:pt x="32835" y="89974"/>
                    </a:moveTo>
                    <a:cubicBezTo>
                      <a:pt x="37366" y="104404"/>
                      <a:pt x="47405" y="105380"/>
                      <a:pt x="61975" y="107681"/>
                    </a:cubicBezTo>
                    <a:cubicBezTo>
                      <a:pt x="86583" y="109493"/>
                      <a:pt x="87071" y="86767"/>
                      <a:pt x="73896" y="84048"/>
                    </a:cubicBezTo>
                    <a:lnTo>
                      <a:pt x="32347" y="72546"/>
                    </a:lnTo>
                    <a:cubicBezTo>
                      <a:pt x="8714" y="66132"/>
                      <a:pt x="4880" y="53514"/>
                      <a:pt x="4671" y="42220"/>
                    </a:cubicBezTo>
                    <a:cubicBezTo>
                      <a:pt x="4462" y="25908"/>
                      <a:pt x="12548" y="15381"/>
                      <a:pt x="20426" y="9665"/>
                    </a:cubicBezTo>
                    <a:cubicBezTo>
                      <a:pt x="27815" y="4157"/>
                      <a:pt x="40712" y="463"/>
                      <a:pt x="54585" y="44"/>
                    </a:cubicBezTo>
                    <a:cubicBezTo>
                      <a:pt x="68458" y="-374"/>
                      <a:pt x="83237" y="2136"/>
                      <a:pt x="94670" y="9246"/>
                    </a:cubicBezTo>
                    <a:cubicBezTo>
                      <a:pt x="112795" y="20470"/>
                      <a:pt x="113771" y="33088"/>
                      <a:pt x="113771" y="42290"/>
                    </a:cubicBezTo>
                    <a:lnTo>
                      <a:pt x="81564" y="42290"/>
                    </a:lnTo>
                    <a:cubicBezTo>
                      <a:pt x="81355" y="34482"/>
                      <a:pt x="80379" y="29881"/>
                      <a:pt x="69155" y="26465"/>
                    </a:cubicBezTo>
                    <a:cubicBezTo>
                      <a:pt x="61556" y="24165"/>
                      <a:pt x="52215" y="22771"/>
                      <a:pt x="42176" y="28069"/>
                    </a:cubicBezTo>
                    <a:cubicBezTo>
                      <a:pt x="36181" y="31276"/>
                      <a:pt x="33323" y="42081"/>
                      <a:pt x="44825" y="45079"/>
                    </a:cubicBezTo>
                    <a:lnTo>
                      <a:pt x="93067" y="57697"/>
                    </a:lnTo>
                    <a:cubicBezTo>
                      <a:pt x="104778" y="60694"/>
                      <a:pt x="117187" y="72127"/>
                      <a:pt x="117187" y="87743"/>
                    </a:cubicBezTo>
                    <a:cubicBezTo>
                      <a:pt x="117187" y="100152"/>
                      <a:pt x="111192" y="120090"/>
                      <a:pt x="89232" y="127688"/>
                    </a:cubicBezTo>
                    <a:cubicBezTo>
                      <a:pt x="80170" y="130686"/>
                      <a:pt x="68249" y="132080"/>
                      <a:pt x="56746" y="131801"/>
                    </a:cubicBezTo>
                    <a:cubicBezTo>
                      <a:pt x="45522" y="131313"/>
                      <a:pt x="35066" y="129710"/>
                      <a:pt x="28373" y="126991"/>
                    </a:cubicBezTo>
                    <a:cubicBezTo>
                      <a:pt x="3067" y="116186"/>
                      <a:pt x="209" y="98060"/>
                      <a:pt x="0" y="90043"/>
                    </a:cubicBezTo>
                    <a:lnTo>
                      <a:pt x="32904" y="90043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B2F12AF-34BA-4DAF-A273-6BEF6723A225}"/>
                  </a:ext>
                </a:extLst>
              </p:cNvPr>
              <p:cNvSpPr/>
              <p:nvPr/>
            </p:nvSpPr>
            <p:spPr>
              <a:xfrm>
                <a:off x="10590899" y="1903664"/>
                <a:ext cx="123120" cy="176749"/>
              </a:xfrm>
              <a:custGeom>
                <a:avLst/>
                <a:gdLst>
                  <a:gd name="connsiteX0" fmla="*/ 33392 w 123120"/>
                  <a:gd name="connsiteY0" fmla="*/ 2189 h 176749"/>
                  <a:gd name="connsiteX1" fmla="*/ 33392 w 123120"/>
                  <a:gd name="connsiteY1" fmla="*/ 21011 h 176749"/>
                  <a:gd name="connsiteX2" fmla="*/ 67761 w 123120"/>
                  <a:gd name="connsiteY2" fmla="*/ 97 h 176749"/>
                  <a:gd name="connsiteX3" fmla="*/ 104011 w 123120"/>
                  <a:gd name="connsiteY3" fmla="*/ 15016 h 176749"/>
                  <a:gd name="connsiteX4" fmla="*/ 105475 w 123120"/>
                  <a:gd name="connsiteY4" fmla="*/ 118052 h 176749"/>
                  <a:gd name="connsiteX5" fmla="*/ 68249 w 123120"/>
                  <a:gd name="connsiteY5" fmla="*/ 131785 h 176749"/>
                  <a:gd name="connsiteX6" fmla="*/ 33392 w 123120"/>
                  <a:gd name="connsiteY6" fmla="*/ 113660 h 176749"/>
                  <a:gd name="connsiteX7" fmla="*/ 33392 w 123120"/>
                  <a:gd name="connsiteY7" fmla="*/ 176750 h 176749"/>
                  <a:gd name="connsiteX8" fmla="*/ 0 w 123120"/>
                  <a:gd name="connsiteY8" fmla="*/ 176750 h 176749"/>
                  <a:gd name="connsiteX9" fmla="*/ 0 w 123120"/>
                  <a:gd name="connsiteY9" fmla="*/ 2119 h 176749"/>
                  <a:gd name="connsiteX10" fmla="*/ 33392 w 123120"/>
                  <a:gd name="connsiteY10" fmla="*/ 2119 h 176749"/>
                  <a:gd name="connsiteX11" fmla="*/ 39109 w 123120"/>
                  <a:gd name="connsiteY11" fmla="*/ 42553 h 176749"/>
                  <a:gd name="connsiteX12" fmla="*/ 33392 w 123120"/>
                  <a:gd name="connsiteY12" fmla="*/ 66882 h 176749"/>
                  <a:gd name="connsiteX13" fmla="*/ 39109 w 123120"/>
                  <a:gd name="connsiteY13" fmla="*/ 91212 h 176749"/>
                  <a:gd name="connsiteX14" fmla="*/ 61556 w 123120"/>
                  <a:gd name="connsiteY14" fmla="*/ 105224 h 176749"/>
                  <a:gd name="connsiteX15" fmla="*/ 83725 w 123120"/>
                  <a:gd name="connsiteY15" fmla="*/ 91212 h 176749"/>
                  <a:gd name="connsiteX16" fmla="*/ 89441 w 123120"/>
                  <a:gd name="connsiteY16" fmla="*/ 66882 h 176749"/>
                  <a:gd name="connsiteX17" fmla="*/ 83725 w 123120"/>
                  <a:gd name="connsiteY17" fmla="*/ 42553 h 176749"/>
                  <a:gd name="connsiteX18" fmla="*/ 61556 w 123120"/>
                  <a:gd name="connsiteY18" fmla="*/ 28540 h 176749"/>
                  <a:gd name="connsiteX19" fmla="*/ 39109 w 123120"/>
                  <a:gd name="connsiteY19" fmla="*/ 42553 h 17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120" h="176749">
                    <a:moveTo>
                      <a:pt x="33392" y="2189"/>
                    </a:moveTo>
                    <a:lnTo>
                      <a:pt x="33392" y="21011"/>
                    </a:lnTo>
                    <a:cubicBezTo>
                      <a:pt x="42734" y="10485"/>
                      <a:pt x="47265" y="1283"/>
                      <a:pt x="67761" y="97"/>
                    </a:cubicBezTo>
                    <a:cubicBezTo>
                      <a:pt x="85677" y="-1088"/>
                      <a:pt x="97598" y="8812"/>
                      <a:pt x="104011" y="15016"/>
                    </a:cubicBezTo>
                    <a:cubicBezTo>
                      <a:pt x="128132" y="39137"/>
                      <a:pt x="130293" y="93722"/>
                      <a:pt x="105475" y="118052"/>
                    </a:cubicBezTo>
                    <a:cubicBezTo>
                      <a:pt x="94949" y="128369"/>
                      <a:pt x="86374" y="131785"/>
                      <a:pt x="68249" y="131785"/>
                    </a:cubicBezTo>
                    <a:cubicBezTo>
                      <a:pt x="50123" y="131785"/>
                      <a:pt x="43431" y="124186"/>
                      <a:pt x="33392" y="113660"/>
                    </a:cubicBezTo>
                    <a:lnTo>
                      <a:pt x="33392" y="176750"/>
                    </a:lnTo>
                    <a:lnTo>
                      <a:pt x="0" y="176750"/>
                    </a:lnTo>
                    <a:lnTo>
                      <a:pt x="0" y="2119"/>
                    </a:lnTo>
                    <a:lnTo>
                      <a:pt x="33392" y="2119"/>
                    </a:lnTo>
                    <a:moveTo>
                      <a:pt x="39109" y="42553"/>
                    </a:moveTo>
                    <a:cubicBezTo>
                      <a:pt x="36739" y="47363"/>
                      <a:pt x="33392" y="56565"/>
                      <a:pt x="33392" y="66882"/>
                    </a:cubicBezTo>
                    <a:cubicBezTo>
                      <a:pt x="33392" y="77200"/>
                      <a:pt x="36739" y="86402"/>
                      <a:pt x="39109" y="91212"/>
                    </a:cubicBezTo>
                    <a:cubicBezTo>
                      <a:pt x="44825" y="101530"/>
                      <a:pt x="53679" y="105224"/>
                      <a:pt x="61556" y="105224"/>
                    </a:cubicBezTo>
                    <a:cubicBezTo>
                      <a:pt x="69434" y="105224"/>
                      <a:pt x="78009" y="101530"/>
                      <a:pt x="83725" y="91212"/>
                    </a:cubicBezTo>
                    <a:cubicBezTo>
                      <a:pt x="86095" y="86402"/>
                      <a:pt x="89441" y="77200"/>
                      <a:pt x="89441" y="66882"/>
                    </a:cubicBezTo>
                    <a:cubicBezTo>
                      <a:pt x="89441" y="56565"/>
                      <a:pt x="86095" y="47363"/>
                      <a:pt x="83725" y="42553"/>
                    </a:cubicBezTo>
                    <a:cubicBezTo>
                      <a:pt x="78009" y="32235"/>
                      <a:pt x="69155" y="28540"/>
                      <a:pt x="61556" y="28540"/>
                    </a:cubicBezTo>
                    <a:cubicBezTo>
                      <a:pt x="53958" y="28540"/>
                      <a:pt x="44825" y="32235"/>
                      <a:pt x="39109" y="425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FD2F11D-C4BF-5B6F-9689-AA9DC757AAD4}"/>
                  </a:ext>
                </a:extLst>
              </p:cNvPr>
              <p:cNvSpPr/>
              <p:nvPr/>
            </p:nvSpPr>
            <p:spPr>
              <a:xfrm>
                <a:off x="10729976" y="1903831"/>
                <a:ext cx="127434" cy="131687"/>
              </a:xfrm>
              <a:custGeom>
                <a:avLst/>
                <a:gdLst>
                  <a:gd name="connsiteX0" fmla="*/ 19101 w 127434"/>
                  <a:gd name="connsiteY0" fmla="*/ 116560 h 131687"/>
                  <a:gd name="connsiteX1" fmla="*/ 0 w 127434"/>
                  <a:gd name="connsiteY1" fmla="*/ 65809 h 131687"/>
                  <a:gd name="connsiteX2" fmla="*/ 19101 w 127434"/>
                  <a:gd name="connsiteY2" fmla="*/ 15128 h 131687"/>
                  <a:gd name="connsiteX3" fmla="*/ 63717 w 127434"/>
                  <a:gd name="connsiteY3" fmla="*/ 0 h 131687"/>
                  <a:gd name="connsiteX4" fmla="*/ 108334 w 127434"/>
                  <a:gd name="connsiteY4" fmla="*/ 15128 h 131687"/>
                  <a:gd name="connsiteX5" fmla="*/ 127435 w 127434"/>
                  <a:gd name="connsiteY5" fmla="*/ 65809 h 131687"/>
                  <a:gd name="connsiteX6" fmla="*/ 108334 w 127434"/>
                  <a:gd name="connsiteY6" fmla="*/ 116560 h 131687"/>
                  <a:gd name="connsiteX7" fmla="*/ 63717 w 127434"/>
                  <a:gd name="connsiteY7" fmla="*/ 131688 h 131687"/>
                  <a:gd name="connsiteX8" fmla="*/ 19101 w 127434"/>
                  <a:gd name="connsiteY8" fmla="*/ 116560 h 131687"/>
                  <a:gd name="connsiteX9" fmla="*/ 39876 w 127434"/>
                  <a:gd name="connsiteY9" fmla="*/ 41479 h 131687"/>
                  <a:gd name="connsiteX10" fmla="*/ 33671 w 127434"/>
                  <a:gd name="connsiteY10" fmla="*/ 65809 h 131687"/>
                  <a:gd name="connsiteX11" fmla="*/ 39876 w 127434"/>
                  <a:gd name="connsiteY11" fmla="*/ 90139 h 131687"/>
                  <a:gd name="connsiteX12" fmla="*/ 63717 w 127434"/>
                  <a:gd name="connsiteY12" fmla="*/ 104151 h 131687"/>
                  <a:gd name="connsiteX13" fmla="*/ 87559 w 127434"/>
                  <a:gd name="connsiteY13" fmla="*/ 90139 h 131687"/>
                  <a:gd name="connsiteX14" fmla="*/ 93764 w 127434"/>
                  <a:gd name="connsiteY14" fmla="*/ 65809 h 131687"/>
                  <a:gd name="connsiteX15" fmla="*/ 87559 w 127434"/>
                  <a:gd name="connsiteY15" fmla="*/ 41479 h 131687"/>
                  <a:gd name="connsiteX16" fmla="*/ 63717 w 127434"/>
                  <a:gd name="connsiteY16" fmla="*/ 27467 h 131687"/>
                  <a:gd name="connsiteX17" fmla="*/ 39876 w 127434"/>
                  <a:gd name="connsiteY17" fmla="*/ 41479 h 13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434" h="131687">
                    <a:moveTo>
                      <a:pt x="19101" y="116560"/>
                    </a:moveTo>
                    <a:cubicBezTo>
                      <a:pt x="6204" y="105336"/>
                      <a:pt x="0" y="86026"/>
                      <a:pt x="0" y="65809"/>
                    </a:cubicBezTo>
                    <a:cubicBezTo>
                      <a:pt x="0" y="45592"/>
                      <a:pt x="6204" y="26351"/>
                      <a:pt x="19101" y="15128"/>
                    </a:cubicBezTo>
                    <a:cubicBezTo>
                      <a:pt x="30534" y="5019"/>
                      <a:pt x="47056" y="0"/>
                      <a:pt x="63717" y="0"/>
                    </a:cubicBezTo>
                    <a:cubicBezTo>
                      <a:pt x="80379" y="0"/>
                      <a:pt x="96901" y="5089"/>
                      <a:pt x="108334" y="15128"/>
                    </a:cubicBezTo>
                    <a:cubicBezTo>
                      <a:pt x="121230" y="26351"/>
                      <a:pt x="127435" y="45662"/>
                      <a:pt x="127435" y="65809"/>
                    </a:cubicBezTo>
                    <a:cubicBezTo>
                      <a:pt x="127435" y="85956"/>
                      <a:pt x="121230" y="105266"/>
                      <a:pt x="108334" y="116560"/>
                    </a:cubicBezTo>
                    <a:cubicBezTo>
                      <a:pt x="96901" y="126668"/>
                      <a:pt x="80449" y="131688"/>
                      <a:pt x="63717" y="131688"/>
                    </a:cubicBezTo>
                    <a:cubicBezTo>
                      <a:pt x="46986" y="131688"/>
                      <a:pt x="30534" y="126668"/>
                      <a:pt x="19101" y="116560"/>
                    </a:cubicBezTo>
                    <a:moveTo>
                      <a:pt x="39876" y="41479"/>
                    </a:moveTo>
                    <a:cubicBezTo>
                      <a:pt x="37227" y="46289"/>
                      <a:pt x="33671" y="55491"/>
                      <a:pt x="33671" y="65809"/>
                    </a:cubicBezTo>
                    <a:cubicBezTo>
                      <a:pt x="33671" y="76126"/>
                      <a:pt x="37227" y="85328"/>
                      <a:pt x="39876" y="90139"/>
                    </a:cubicBezTo>
                    <a:cubicBezTo>
                      <a:pt x="46080" y="100456"/>
                      <a:pt x="55422" y="104151"/>
                      <a:pt x="63717" y="104151"/>
                    </a:cubicBezTo>
                    <a:cubicBezTo>
                      <a:pt x="72013" y="104151"/>
                      <a:pt x="81355" y="100526"/>
                      <a:pt x="87559" y="90139"/>
                    </a:cubicBezTo>
                    <a:cubicBezTo>
                      <a:pt x="90208" y="85328"/>
                      <a:pt x="93764" y="76126"/>
                      <a:pt x="93764" y="65809"/>
                    </a:cubicBezTo>
                    <a:cubicBezTo>
                      <a:pt x="93764" y="55491"/>
                      <a:pt x="90208" y="46289"/>
                      <a:pt x="87559" y="41479"/>
                    </a:cubicBezTo>
                    <a:cubicBezTo>
                      <a:pt x="81355" y="31162"/>
                      <a:pt x="72013" y="27467"/>
                      <a:pt x="63717" y="27467"/>
                    </a:cubicBezTo>
                    <a:cubicBezTo>
                      <a:pt x="55422" y="27467"/>
                      <a:pt x="46080" y="31162"/>
                      <a:pt x="39876" y="414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0120F7D-02AB-2EF7-5D91-A85F1ABC712F}"/>
                  </a:ext>
                </a:extLst>
              </p:cNvPr>
              <p:cNvSpPr/>
              <p:nvPr/>
            </p:nvSpPr>
            <p:spPr>
              <a:xfrm>
                <a:off x="10881323" y="1903411"/>
                <a:ext cx="73268" cy="126809"/>
              </a:xfrm>
              <a:custGeom>
                <a:avLst/>
                <a:gdLst>
                  <a:gd name="connsiteX0" fmla="*/ 0 w 73268"/>
                  <a:gd name="connsiteY0" fmla="*/ 2442 h 126809"/>
                  <a:gd name="connsiteX1" fmla="*/ 33392 w 73268"/>
                  <a:gd name="connsiteY1" fmla="*/ 2442 h 126809"/>
                  <a:gd name="connsiteX2" fmla="*/ 33392 w 73268"/>
                  <a:gd name="connsiteY2" fmla="*/ 26563 h 126809"/>
                  <a:gd name="connsiteX3" fmla="*/ 33881 w 73268"/>
                  <a:gd name="connsiteY3" fmla="*/ 26563 h 126809"/>
                  <a:gd name="connsiteX4" fmla="*/ 49426 w 73268"/>
                  <a:gd name="connsiteY4" fmla="*/ 7043 h 126809"/>
                  <a:gd name="connsiteX5" fmla="*/ 73268 w 73268"/>
                  <a:gd name="connsiteY5" fmla="*/ 351 h 126809"/>
                  <a:gd name="connsiteX6" fmla="*/ 73268 w 73268"/>
                  <a:gd name="connsiteY6" fmla="*/ 33185 h 126809"/>
                  <a:gd name="connsiteX7" fmla="*/ 33392 w 73268"/>
                  <a:gd name="connsiteY7" fmla="*/ 56818 h 126809"/>
                  <a:gd name="connsiteX8" fmla="*/ 33392 w 73268"/>
                  <a:gd name="connsiteY8" fmla="*/ 126810 h 126809"/>
                  <a:gd name="connsiteX9" fmla="*/ 0 w 73268"/>
                  <a:gd name="connsiteY9" fmla="*/ 126810 h 126809"/>
                  <a:gd name="connsiteX10" fmla="*/ 0 w 73268"/>
                  <a:gd name="connsiteY10" fmla="*/ 2442 h 12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268" h="126809">
                    <a:moveTo>
                      <a:pt x="0" y="2442"/>
                    </a:moveTo>
                    <a:lnTo>
                      <a:pt x="33392" y="2442"/>
                    </a:lnTo>
                    <a:lnTo>
                      <a:pt x="33392" y="26563"/>
                    </a:lnTo>
                    <a:lnTo>
                      <a:pt x="33881" y="26563"/>
                    </a:lnTo>
                    <a:cubicBezTo>
                      <a:pt x="36042" y="19243"/>
                      <a:pt x="37715" y="14851"/>
                      <a:pt x="49426" y="7043"/>
                    </a:cubicBezTo>
                    <a:cubicBezTo>
                      <a:pt x="55143" y="2930"/>
                      <a:pt x="62811" y="-1253"/>
                      <a:pt x="73268" y="351"/>
                    </a:cubicBezTo>
                    <a:lnTo>
                      <a:pt x="73268" y="33185"/>
                    </a:lnTo>
                    <a:cubicBezTo>
                      <a:pt x="58977" y="31582"/>
                      <a:pt x="37505" y="29770"/>
                      <a:pt x="33392" y="56818"/>
                    </a:cubicBezTo>
                    <a:lnTo>
                      <a:pt x="33392" y="126810"/>
                    </a:lnTo>
                    <a:lnTo>
                      <a:pt x="0" y="126810"/>
                    </a:lnTo>
                    <a:lnTo>
                      <a:pt x="0" y="2442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E48AF52-0FDA-9830-23EF-9EE82C40CA61}"/>
                  </a:ext>
                </a:extLst>
              </p:cNvPr>
              <p:cNvSpPr/>
              <p:nvPr/>
            </p:nvSpPr>
            <p:spPr>
              <a:xfrm>
                <a:off x="10969997" y="1874621"/>
                <a:ext cx="68527" cy="160947"/>
              </a:xfrm>
              <a:custGeom>
                <a:avLst/>
                <a:gdLst>
                  <a:gd name="connsiteX0" fmla="*/ 16522 w 68527"/>
                  <a:gd name="connsiteY0" fmla="*/ 33741 h 160947"/>
                  <a:gd name="connsiteX1" fmla="*/ 16522 w 68527"/>
                  <a:gd name="connsiteY1" fmla="*/ 0 h 160947"/>
                  <a:gd name="connsiteX2" fmla="*/ 49914 w 68527"/>
                  <a:gd name="connsiteY2" fmla="*/ 0 h 160947"/>
                  <a:gd name="connsiteX3" fmla="*/ 49914 w 68527"/>
                  <a:gd name="connsiteY3" fmla="*/ 33741 h 160947"/>
                  <a:gd name="connsiteX4" fmla="*/ 68528 w 68527"/>
                  <a:gd name="connsiteY4" fmla="*/ 33741 h 160947"/>
                  <a:gd name="connsiteX5" fmla="*/ 68528 w 68527"/>
                  <a:gd name="connsiteY5" fmla="*/ 55073 h 160947"/>
                  <a:gd name="connsiteX6" fmla="*/ 49914 w 68527"/>
                  <a:gd name="connsiteY6" fmla="*/ 55073 h 160947"/>
                  <a:gd name="connsiteX7" fmla="*/ 49914 w 68527"/>
                  <a:gd name="connsiteY7" fmla="*/ 125065 h 160947"/>
                  <a:gd name="connsiteX8" fmla="*/ 55422 w 68527"/>
                  <a:gd name="connsiteY8" fmla="*/ 135870 h 160947"/>
                  <a:gd name="connsiteX9" fmla="*/ 68040 w 68527"/>
                  <a:gd name="connsiteY9" fmla="*/ 136079 h 160947"/>
                  <a:gd name="connsiteX10" fmla="*/ 68040 w 68527"/>
                  <a:gd name="connsiteY10" fmla="*/ 157900 h 160947"/>
                  <a:gd name="connsiteX11" fmla="*/ 52006 w 68527"/>
                  <a:gd name="connsiteY11" fmla="*/ 160897 h 160947"/>
                  <a:gd name="connsiteX12" fmla="*/ 36251 w 68527"/>
                  <a:gd name="connsiteY12" fmla="*/ 159294 h 160947"/>
                  <a:gd name="connsiteX13" fmla="*/ 16452 w 68527"/>
                  <a:gd name="connsiteY13" fmla="*/ 136079 h 160947"/>
                  <a:gd name="connsiteX14" fmla="*/ 16452 w 68527"/>
                  <a:gd name="connsiteY14" fmla="*/ 55073 h 160947"/>
                  <a:gd name="connsiteX15" fmla="*/ 0 w 68527"/>
                  <a:gd name="connsiteY15" fmla="*/ 55073 h 160947"/>
                  <a:gd name="connsiteX16" fmla="*/ 0 w 68527"/>
                  <a:gd name="connsiteY16" fmla="*/ 33741 h 160947"/>
                  <a:gd name="connsiteX17" fmla="*/ 16452 w 68527"/>
                  <a:gd name="connsiteY17" fmla="*/ 33741 h 16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27" h="160947">
                    <a:moveTo>
                      <a:pt x="16522" y="33741"/>
                    </a:moveTo>
                    <a:lnTo>
                      <a:pt x="16522" y="0"/>
                    </a:lnTo>
                    <a:lnTo>
                      <a:pt x="49914" y="0"/>
                    </a:lnTo>
                    <a:lnTo>
                      <a:pt x="49914" y="33741"/>
                    </a:lnTo>
                    <a:lnTo>
                      <a:pt x="68528" y="33741"/>
                    </a:lnTo>
                    <a:lnTo>
                      <a:pt x="68528" y="55073"/>
                    </a:lnTo>
                    <a:lnTo>
                      <a:pt x="49914" y="55073"/>
                    </a:lnTo>
                    <a:lnTo>
                      <a:pt x="49914" y="125065"/>
                    </a:lnTo>
                    <a:cubicBezTo>
                      <a:pt x="49914" y="131269"/>
                      <a:pt x="50890" y="135870"/>
                      <a:pt x="55422" y="135870"/>
                    </a:cubicBezTo>
                    <a:lnTo>
                      <a:pt x="68040" y="136079"/>
                    </a:lnTo>
                    <a:lnTo>
                      <a:pt x="68040" y="157900"/>
                    </a:lnTo>
                    <a:cubicBezTo>
                      <a:pt x="63020" y="159503"/>
                      <a:pt x="57513" y="160688"/>
                      <a:pt x="52006" y="160897"/>
                    </a:cubicBezTo>
                    <a:cubicBezTo>
                      <a:pt x="46499" y="161106"/>
                      <a:pt x="41270" y="160688"/>
                      <a:pt x="36251" y="159294"/>
                    </a:cubicBezTo>
                    <a:cubicBezTo>
                      <a:pt x="26212" y="156296"/>
                      <a:pt x="18334" y="149185"/>
                      <a:pt x="16452" y="136079"/>
                    </a:cubicBezTo>
                    <a:lnTo>
                      <a:pt x="16452" y="55073"/>
                    </a:lnTo>
                    <a:lnTo>
                      <a:pt x="0" y="55073"/>
                    </a:lnTo>
                    <a:lnTo>
                      <a:pt x="0" y="33741"/>
                    </a:lnTo>
                    <a:lnTo>
                      <a:pt x="16452" y="3374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C318B5A-3893-2374-0D8A-40073EECB4DA}"/>
                  </a:ext>
                </a:extLst>
              </p:cNvPr>
              <p:cNvSpPr/>
              <p:nvPr/>
            </p:nvSpPr>
            <p:spPr>
              <a:xfrm>
                <a:off x="11051370" y="1903761"/>
                <a:ext cx="118702" cy="131687"/>
              </a:xfrm>
              <a:custGeom>
                <a:avLst/>
                <a:gdLst>
                  <a:gd name="connsiteX0" fmla="*/ 83358 w 118702"/>
                  <a:gd name="connsiteY0" fmla="*/ 126459 h 131687"/>
                  <a:gd name="connsiteX1" fmla="*/ 79803 w 118702"/>
                  <a:gd name="connsiteY1" fmla="*/ 114050 h 131687"/>
                  <a:gd name="connsiteX2" fmla="*/ 38254 w 118702"/>
                  <a:gd name="connsiteY2" fmla="*/ 131688 h 131687"/>
                  <a:gd name="connsiteX3" fmla="*/ 52 w 118702"/>
                  <a:gd name="connsiteY3" fmla="*/ 93345 h 131687"/>
                  <a:gd name="connsiteX4" fmla="*/ 37557 w 118702"/>
                  <a:gd name="connsiteY4" fmla="*/ 54097 h 131687"/>
                  <a:gd name="connsiteX5" fmla="*/ 71228 w 118702"/>
                  <a:gd name="connsiteY5" fmla="*/ 48381 h 131687"/>
                  <a:gd name="connsiteX6" fmla="*/ 79594 w 118702"/>
                  <a:gd name="connsiteY6" fmla="*/ 34368 h 131687"/>
                  <a:gd name="connsiteX7" fmla="*/ 57634 w 118702"/>
                  <a:gd name="connsiteY7" fmla="*/ 23145 h 131687"/>
                  <a:gd name="connsiteX8" fmla="*/ 35675 w 118702"/>
                  <a:gd name="connsiteY8" fmla="*/ 43361 h 131687"/>
                  <a:gd name="connsiteX9" fmla="*/ 4165 w 118702"/>
                  <a:gd name="connsiteY9" fmla="*/ 43361 h 131687"/>
                  <a:gd name="connsiteX10" fmla="*/ 57634 w 118702"/>
                  <a:gd name="connsiteY10" fmla="*/ 0 h 131687"/>
                  <a:gd name="connsiteX11" fmla="*/ 88169 w 118702"/>
                  <a:gd name="connsiteY11" fmla="*/ 4601 h 131687"/>
                  <a:gd name="connsiteX12" fmla="*/ 111313 w 118702"/>
                  <a:gd name="connsiteY12" fmla="*/ 39527 h 131687"/>
                  <a:gd name="connsiteX13" fmla="*/ 111313 w 118702"/>
                  <a:gd name="connsiteY13" fmla="*/ 107427 h 131687"/>
                  <a:gd name="connsiteX14" fmla="*/ 118703 w 118702"/>
                  <a:gd name="connsiteY14" fmla="*/ 122137 h 131687"/>
                  <a:gd name="connsiteX15" fmla="*/ 118703 w 118702"/>
                  <a:gd name="connsiteY15" fmla="*/ 126529 h 131687"/>
                  <a:gd name="connsiteX16" fmla="*/ 83358 w 118702"/>
                  <a:gd name="connsiteY16" fmla="*/ 126529 h 131687"/>
                  <a:gd name="connsiteX17" fmla="*/ 79524 w 118702"/>
                  <a:gd name="connsiteY17" fmla="*/ 67970 h 131687"/>
                  <a:gd name="connsiteX18" fmla="*/ 48502 w 118702"/>
                  <a:gd name="connsiteY18" fmla="*/ 74593 h 131687"/>
                  <a:gd name="connsiteX19" fmla="*/ 33932 w 118702"/>
                  <a:gd name="connsiteY19" fmla="*/ 94809 h 131687"/>
                  <a:gd name="connsiteX20" fmla="*/ 56101 w 118702"/>
                  <a:gd name="connsiteY20" fmla="*/ 105127 h 131687"/>
                  <a:gd name="connsiteX21" fmla="*/ 79524 w 118702"/>
                  <a:gd name="connsiteY21" fmla="*/ 75081 h 131687"/>
                  <a:gd name="connsiteX22" fmla="*/ 79524 w 118702"/>
                  <a:gd name="connsiteY22" fmla="*/ 67970 h 13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702" h="131687">
                    <a:moveTo>
                      <a:pt x="83358" y="126459"/>
                    </a:moveTo>
                    <a:cubicBezTo>
                      <a:pt x="80988" y="123461"/>
                      <a:pt x="79524" y="118442"/>
                      <a:pt x="79803" y="114050"/>
                    </a:cubicBezTo>
                    <a:cubicBezTo>
                      <a:pt x="68091" y="124577"/>
                      <a:pt x="57843" y="131688"/>
                      <a:pt x="38254" y="131688"/>
                    </a:cubicBezTo>
                    <a:cubicBezTo>
                      <a:pt x="11973" y="131688"/>
                      <a:pt x="-924" y="117466"/>
                      <a:pt x="52" y="93345"/>
                    </a:cubicBezTo>
                    <a:cubicBezTo>
                      <a:pt x="749" y="75917"/>
                      <a:pt x="7929" y="58907"/>
                      <a:pt x="37557" y="54097"/>
                    </a:cubicBezTo>
                    <a:cubicBezTo>
                      <a:pt x="49966" y="53679"/>
                      <a:pt x="63351" y="50890"/>
                      <a:pt x="71228" y="48381"/>
                    </a:cubicBezTo>
                    <a:cubicBezTo>
                      <a:pt x="77224" y="46289"/>
                      <a:pt x="80082" y="40364"/>
                      <a:pt x="79594" y="34368"/>
                    </a:cubicBezTo>
                    <a:cubicBezTo>
                      <a:pt x="79594" y="26561"/>
                      <a:pt x="72901" y="23145"/>
                      <a:pt x="57634" y="23145"/>
                    </a:cubicBezTo>
                    <a:cubicBezTo>
                      <a:pt x="38533" y="23145"/>
                      <a:pt x="36163" y="34368"/>
                      <a:pt x="35675" y="43361"/>
                    </a:cubicBezTo>
                    <a:lnTo>
                      <a:pt x="4165" y="43361"/>
                    </a:lnTo>
                    <a:cubicBezTo>
                      <a:pt x="4653" y="3625"/>
                      <a:pt x="39927" y="0"/>
                      <a:pt x="57634" y="0"/>
                    </a:cubicBezTo>
                    <a:cubicBezTo>
                      <a:pt x="70531" y="0"/>
                      <a:pt x="81755" y="2022"/>
                      <a:pt x="88169" y="4601"/>
                    </a:cubicBezTo>
                    <a:cubicBezTo>
                      <a:pt x="101065" y="9690"/>
                      <a:pt x="111313" y="19729"/>
                      <a:pt x="111313" y="39527"/>
                    </a:cubicBezTo>
                    <a:lnTo>
                      <a:pt x="111313" y="107427"/>
                    </a:lnTo>
                    <a:cubicBezTo>
                      <a:pt x="111104" y="112935"/>
                      <a:pt x="114381" y="118442"/>
                      <a:pt x="118703" y="122137"/>
                    </a:cubicBezTo>
                    <a:lnTo>
                      <a:pt x="118703" y="126529"/>
                    </a:lnTo>
                    <a:lnTo>
                      <a:pt x="83358" y="126529"/>
                    </a:lnTo>
                    <a:moveTo>
                      <a:pt x="79524" y="67970"/>
                    </a:moveTo>
                    <a:cubicBezTo>
                      <a:pt x="69973" y="73477"/>
                      <a:pt x="57077" y="72989"/>
                      <a:pt x="48502" y="74593"/>
                    </a:cubicBezTo>
                    <a:cubicBezTo>
                      <a:pt x="38254" y="76405"/>
                      <a:pt x="31074" y="84701"/>
                      <a:pt x="33932" y="94809"/>
                    </a:cubicBezTo>
                    <a:cubicBezTo>
                      <a:pt x="35814" y="102129"/>
                      <a:pt x="41810" y="107427"/>
                      <a:pt x="56101" y="105127"/>
                    </a:cubicBezTo>
                    <a:cubicBezTo>
                      <a:pt x="75899" y="102129"/>
                      <a:pt x="79524" y="88814"/>
                      <a:pt x="79524" y="75081"/>
                    </a:cubicBezTo>
                    <a:lnTo>
                      <a:pt x="79524" y="6797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ACDF45B-DEEF-14A2-DECD-8E9FD6F3FB2D}"/>
                  </a:ext>
                </a:extLst>
              </p:cNvPr>
              <p:cNvSpPr/>
              <p:nvPr/>
            </p:nvSpPr>
            <p:spPr>
              <a:xfrm>
                <a:off x="11179833" y="1874621"/>
                <a:ext cx="68527" cy="160947"/>
              </a:xfrm>
              <a:custGeom>
                <a:avLst/>
                <a:gdLst>
                  <a:gd name="connsiteX0" fmla="*/ 16522 w 68527"/>
                  <a:gd name="connsiteY0" fmla="*/ 33741 h 160947"/>
                  <a:gd name="connsiteX1" fmla="*/ 16522 w 68527"/>
                  <a:gd name="connsiteY1" fmla="*/ 0 h 160947"/>
                  <a:gd name="connsiteX2" fmla="*/ 49914 w 68527"/>
                  <a:gd name="connsiteY2" fmla="*/ 0 h 160947"/>
                  <a:gd name="connsiteX3" fmla="*/ 49914 w 68527"/>
                  <a:gd name="connsiteY3" fmla="*/ 33741 h 160947"/>
                  <a:gd name="connsiteX4" fmla="*/ 68528 w 68527"/>
                  <a:gd name="connsiteY4" fmla="*/ 33741 h 160947"/>
                  <a:gd name="connsiteX5" fmla="*/ 68528 w 68527"/>
                  <a:gd name="connsiteY5" fmla="*/ 55073 h 160947"/>
                  <a:gd name="connsiteX6" fmla="*/ 49914 w 68527"/>
                  <a:gd name="connsiteY6" fmla="*/ 55073 h 160947"/>
                  <a:gd name="connsiteX7" fmla="*/ 49914 w 68527"/>
                  <a:gd name="connsiteY7" fmla="*/ 125065 h 160947"/>
                  <a:gd name="connsiteX8" fmla="*/ 55422 w 68527"/>
                  <a:gd name="connsiteY8" fmla="*/ 135870 h 160947"/>
                  <a:gd name="connsiteX9" fmla="*/ 68040 w 68527"/>
                  <a:gd name="connsiteY9" fmla="*/ 136079 h 160947"/>
                  <a:gd name="connsiteX10" fmla="*/ 68040 w 68527"/>
                  <a:gd name="connsiteY10" fmla="*/ 157900 h 160947"/>
                  <a:gd name="connsiteX11" fmla="*/ 52006 w 68527"/>
                  <a:gd name="connsiteY11" fmla="*/ 160897 h 160947"/>
                  <a:gd name="connsiteX12" fmla="*/ 36251 w 68527"/>
                  <a:gd name="connsiteY12" fmla="*/ 159294 h 160947"/>
                  <a:gd name="connsiteX13" fmla="*/ 16452 w 68527"/>
                  <a:gd name="connsiteY13" fmla="*/ 136079 h 160947"/>
                  <a:gd name="connsiteX14" fmla="*/ 16452 w 68527"/>
                  <a:gd name="connsiteY14" fmla="*/ 55073 h 160947"/>
                  <a:gd name="connsiteX15" fmla="*/ 0 w 68527"/>
                  <a:gd name="connsiteY15" fmla="*/ 55073 h 160947"/>
                  <a:gd name="connsiteX16" fmla="*/ 0 w 68527"/>
                  <a:gd name="connsiteY16" fmla="*/ 33741 h 160947"/>
                  <a:gd name="connsiteX17" fmla="*/ 16452 w 68527"/>
                  <a:gd name="connsiteY17" fmla="*/ 33741 h 16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27" h="160947">
                    <a:moveTo>
                      <a:pt x="16522" y="33741"/>
                    </a:moveTo>
                    <a:lnTo>
                      <a:pt x="16522" y="0"/>
                    </a:lnTo>
                    <a:lnTo>
                      <a:pt x="49914" y="0"/>
                    </a:lnTo>
                    <a:lnTo>
                      <a:pt x="49914" y="33741"/>
                    </a:lnTo>
                    <a:lnTo>
                      <a:pt x="68528" y="33741"/>
                    </a:lnTo>
                    <a:lnTo>
                      <a:pt x="68528" y="55073"/>
                    </a:lnTo>
                    <a:lnTo>
                      <a:pt x="49914" y="55073"/>
                    </a:lnTo>
                    <a:lnTo>
                      <a:pt x="49914" y="125065"/>
                    </a:lnTo>
                    <a:cubicBezTo>
                      <a:pt x="49914" y="131269"/>
                      <a:pt x="50890" y="135870"/>
                      <a:pt x="55422" y="135870"/>
                    </a:cubicBezTo>
                    <a:lnTo>
                      <a:pt x="68040" y="136079"/>
                    </a:lnTo>
                    <a:lnTo>
                      <a:pt x="68040" y="157900"/>
                    </a:lnTo>
                    <a:cubicBezTo>
                      <a:pt x="63020" y="159503"/>
                      <a:pt x="57513" y="160688"/>
                      <a:pt x="52006" y="160897"/>
                    </a:cubicBezTo>
                    <a:cubicBezTo>
                      <a:pt x="46499" y="161106"/>
                      <a:pt x="41270" y="160688"/>
                      <a:pt x="36251" y="159294"/>
                    </a:cubicBezTo>
                    <a:cubicBezTo>
                      <a:pt x="26212" y="156296"/>
                      <a:pt x="18334" y="149185"/>
                      <a:pt x="16452" y="136079"/>
                    </a:cubicBezTo>
                    <a:lnTo>
                      <a:pt x="16452" y="55073"/>
                    </a:lnTo>
                    <a:lnTo>
                      <a:pt x="0" y="55073"/>
                    </a:lnTo>
                    <a:lnTo>
                      <a:pt x="0" y="33741"/>
                    </a:lnTo>
                    <a:lnTo>
                      <a:pt x="16452" y="3374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69CFB1B-522A-EE40-E520-FFC51F6F1BD5}"/>
                  </a:ext>
                </a:extLst>
              </p:cNvPr>
              <p:cNvSpPr/>
              <p:nvPr/>
            </p:nvSpPr>
            <p:spPr>
              <a:xfrm>
                <a:off x="11270808" y="1862910"/>
                <a:ext cx="33392" cy="167310"/>
              </a:xfrm>
              <a:custGeom>
                <a:avLst/>
                <a:gdLst>
                  <a:gd name="connsiteX0" fmla="*/ 0 w 33392"/>
                  <a:gd name="connsiteY0" fmla="*/ 0 h 167310"/>
                  <a:gd name="connsiteX1" fmla="*/ 33392 w 33392"/>
                  <a:gd name="connsiteY1" fmla="*/ 0 h 167310"/>
                  <a:gd name="connsiteX2" fmla="*/ 33392 w 33392"/>
                  <a:gd name="connsiteY2" fmla="*/ 28652 h 167310"/>
                  <a:gd name="connsiteX3" fmla="*/ 0 w 33392"/>
                  <a:gd name="connsiteY3" fmla="*/ 28652 h 167310"/>
                  <a:gd name="connsiteX4" fmla="*/ 0 w 33392"/>
                  <a:gd name="connsiteY4" fmla="*/ 0 h 167310"/>
                  <a:gd name="connsiteX5" fmla="*/ 0 w 33392"/>
                  <a:gd name="connsiteY5" fmla="*/ 42943 h 167310"/>
                  <a:gd name="connsiteX6" fmla="*/ 33392 w 33392"/>
                  <a:gd name="connsiteY6" fmla="*/ 42943 h 167310"/>
                  <a:gd name="connsiteX7" fmla="*/ 33392 w 33392"/>
                  <a:gd name="connsiteY7" fmla="*/ 167311 h 167310"/>
                  <a:gd name="connsiteX8" fmla="*/ 0 w 33392"/>
                  <a:gd name="connsiteY8" fmla="*/ 167311 h 167310"/>
                  <a:gd name="connsiteX9" fmla="*/ 0 w 33392"/>
                  <a:gd name="connsiteY9" fmla="*/ 42943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392" h="167310">
                    <a:moveTo>
                      <a:pt x="0" y="0"/>
                    </a:moveTo>
                    <a:lnTo>
                      <a:pt x="33392" y="0"/>
                    </a:lnTo>
                    <a:lnTo>
                      <a:pt x="33392" y="28652"/>
                    </a:lnTo>
                    <a:lnTo>
                      <a:pt x="0" y="28652"/>
                    </a:lnTo>
                    <a:lnTo>
                      <a:pt x="0" y="0"/>
                    </a:lnTo>
                    <a:close/>
                    <a:moveTo>
                      <a:pt x="0" y="42943"/>
                    </a:moveTo>
                    <a:lnTo>
                      <a:pt x="33392" y="42943"/>
                    </a:lnTo>
                    <a:lnTo>
                      <a:pt x="33392" y="167311"/>
                    </a:lnTo>
                    <a:lnTo>
                      <a:pt x="0" y="167311"/>
                    </a:lnTo>
                    <a:lnTo>
                      <a:pt x="0" y="4294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F264511-1238-066F-6D18-CC827AF7E19F}"/>
                  </a:ext>
                </a:extLst>
              </p:cNvPr>
              <p:cNvSpPr/>
              <p:nvPr/>
            </p:nvSpPr>
            <p:spPr>
              <a:xfrm>
                <a:off x="11328321" y="1903831"/>
                <a:ext cx="127434" cy="131687"/>
              </a:xfrm>
              <a:custGeom>
                <a:avLst/>
                <a:gdLst>
                  <a:gd name="connsiteX0" fmla="*/ 19101 w 127434"/>
                  <a:gd name="connsiteY0" fmla="*/ 116560 h 131687"/>
                  <a:gd name="connsiteX1" fmla="*/ 0 w 127434"/>
                  <a:gd name="connsiteY1" fmla="*/ 65809 h 131687"/>
                  <a:gd name="connsiteX2" fmla="*/ 19101 w 127434"/>
                  <a:gd name="connsiteY2" fmla="*/ 15128 h 131687"/>
                  <a:gd name="connsiteX3" fmla="*/ 63718 w 127434"/>
                  <a:gd name="connsiteY3" fmla="*/ 0 h 131687"/>
                  <a:gd name="connsiteX4" fmla="*/ 108334 w 127434"/>
                  <a:gd name="connsiteY4" fmla="*/ 15128 h 131687"/>
                  <a:gd name="connsiteX5" fmla="*/ 127435 w 127434"/>
                  <a:gd name="connsiteY5" fmla="*/ 65809 h 131687"/>
                  <a:gd name="connsiteX6" fmla="*/ 108334 w 127434"/>
                  <a:gd name="connsiteY6" fmla="*/ 116560 h 131687"/>
                  <a:gd name="connsiteX7" fmla="*/ 63718 w 127434"/>
                  <a:gd name="connsiteY7" fmla="*/ 131688 h 131687"/>
                  <a:gd name="connsiteX8" fmla="*/ 19101 w 127434"/>
                  <a:gd name="connsiteY8" fmla="*/ 116560 h 131687"/>
                  <a:gd name="connsiteX9" fmla="*/ 39876 w 127434"/>
                  <a:gd name="connsiteY9" fmla="*/ 41479 h 131687"/>
                  <a:gd name="connsiteX10" fmla="*/ 33671 w 127434"/>
                  <a:gd name="connsiteY10" fmla="*/ 65809 h 131687"/>
                  <a:gd name="connsiteX11" fmla="*/ 39876 w 127434"/>
                  <a:gd name="connsiteY11" fmla="*/ 90139 h 131687"/>
                  <a:gd name="connsiteX12" fmla="*/ 63718 w 127434"/>
                  <a:gd name="connsiteY12" fmla="*/ 104151 h 131687"/>
                  <a:gd name="connsiteX13" fmla="*/ 87559 w 127434"/>
                  <a:gd name="connsiteY13" fmla="*/ 90139 h 131687"/>
                  <a:gd name="connsiteX14" fmla="*/ 93764 w 127434"/>
                  <a:gd name="connsiteY14" fmla="*/ 65809 h 131687"/>
                  <a:gd name="connsiteX15" fmla="*/ 87559 w 127434"/>
                  <a:gd name="connsiteY15" fmla="*/ 41479 h 131687"/>
                  <a:gd name="connsiteX16" fmla="*/ 63718 w 127434"/>
                  <a:gd name="connsiteY16" fmla="*/ 27467 h 131687"/>
                  <a:gd name="connsiteX17" fmla="*/ 39876 w 127434"/>
                  <a:gd name="connsiteY17" fmla="*/ 41479 h 13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434" h="131687">
                    <a:moveTo>
                      <a:pt x="19101" y="116560"/>
                    </a:moveTo>
                    <a:cubicBezTo>
                      <a:pt x="6205" y="105336"/>
                      <a:pt x="0" y="86026"/>
                      <a:pt x="0" y="65809"/>
                    </a:cubicBezTo>
                    <a:cubicBezTo>
                      <a:pt x="0" y="45592"/>
                      <a:pt x="6205" y="26351"/>
                      <a:pt x="19101" y="15128"/>
                    </a:cubicBezTo>
                    <a:cubicBezTo>
                      <a:pt x="30534" y="5019"/>
                      <a:pt x="47056" y="0"/>
                      <a:pt x="63718" y="0"/>
                    </a:cubicBezTo>
                    <a:cubicBezTo>
                      <a:pt x="80379" y="0"/>
                      <a:pt x="96901" y="5089"/>
                      <a:pt x="108334" y="15128"/>
                    </a:cubicBezTo>
                    <a:cubicBezTo>
                      <a:pt x="121231" y="26351"/>
                      <a:pt x="127435" y="45662"/>
                      <a:pt x="127435" y="65809"/>
                    </a:cubicBezTo>
                    <a:cubicBezTo>
                      <a:pt x="127435" y="85956"/>
                      <a:pt x="121231" y="105266"/>
                      <a:pt x="108334" y="116560"/>
                    </a:cubicBezTo>
                    <a:cubicBezTo>
                      <a:pt x="96901" y="126668"/>
                      <a:pt x="80379" y="131688"/>
                      <a:pt x="63718" y="131688"/>
                    </a:cubicBezTo>
                    <a:cubicBezTo>
                      <a:pt x="47056" y="131688"/>
                      <a:pt x="30534" y="126668"/>
                      <a:pt x="19101" y="116560"/>
                    </a:cubicBezTo>
                    <a:moveTo>
                      <a:pt x="39876" y="41479"/>
                    </a:moveTo>
                    <a:cubicBezTo>
                      <a:pt x="37227" y="46289"/>
                      <a:pt x="33671" y="55491"/>
                      <a:pt x="33671" y="65809"/>
                    </a:cubicBezTo>
                    <a:cubicBezTo>
                      <a:pt x="33671" y="76126"/>
                      <a:pt x="37227" y="85328"/>
                      <a:pt x="39876" y="90139"/>
                    </a:cubicBezTo>
                    <a:cubicBezTo>
                      <a:pt x="46080" y="100456"/>
                      <a:pt x="55422" y="104151"/>
                      <a:pt x="63718" y="104151"/>
                    </a:cubicBezTo>
                    <a:cubicBezTo>
                      <a:pt x="72013" y="104151"/>
                      <a:pt x="81355" y="100526"/>
                      <a:pt x="87559" y="90139"/>
                    </a:cubicBezTo>
                    <a:cubicBezTo>
                      <a:pt x="90208" y="85328"/>
                      <a:pt x="93764" y="76126"/>
                      <a:pt x="93764" y="65809"/>
                    </a:cubicBezTo>
                    <a:cubicBezTo>
                      <a:pt x="93764" y="55491"/>
                      <a:pt x="90208" y="46289"/>
                      <a:pt x="87559" y="41479"/>
                    </a:cubicBezTo>
                    <a:cubicBezTo>
                      <a:pt x="81355" y="31162"/>
                      <a:pt x="72013" y="27467"/>
                      <a:pt x="63718" y="27467"/>
                    </a:cubicBezTo>
                    <a:cubicBezTo>
                      <a:pt x="55422" y="27467"/>
                      <a:pt x="46080" y="31162"/>
                      <a:pt x="39876" y="414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1F07C9D-D3CA-80CC-7E6C-FF51E25E779A}"/>
                  </a:ext>
                </a:extLst>
              </p:cNvPr>
              <p:cNvSpPr/>
              <p:nvPr/>
            </p:nvSpPr>
            <p:spPr>
              <a:xfrm>
                <a:off x="11479946" y="1903761"/>
                <a:ext cx="115235" cy="126459"/>
              </a:xfrm>
              <a:custGeom>
                <a:avLst/>
                <a:gdLst>
                  <a:gd name="connsiteX0" fmla="*/ 0 w 115235"/>
                  <a:gd name="connsiteY0" fmla="*/ 2091 h 126459"/>
                  <a:gd name="connsiteX1" fmla="*/ 33392 w 115235"/>
                  <a:gd name="connsiteY1" fmla="*/ 2091 h 126459"/>
                  <a:gd name="connsiteX2" fmla="*/ 33392 w 115235"/>
                  <a:gd name="connsiteY2" fmla="*/ 20914 h 126459"/>
                  <a:gd name="connsiteX3" fmla="*/ 33881 w 115235"/>
                  <a:gd name="connsiteY3" fmla="*/ 20914 h 126459"/>
                  <a:gd name="connsiteX4" fmla="*/ 65600 w 115235"/>
                  <a:gd name="connsiteY4" fmla="*/ 0 h 126459"/>
                  <a:gd name="connsiteX5" fmla="*/ 115235 w 115235"/>
                  <a:gd name="connsiteY5" fmla="*/ 43152 h 126459"/>
                  <a:gd name="connsiteX6" fmla="*/ 115235 w 115235"/>
                  <a:gd name="connsiteY6" fmla="*/ 126459 h 126459"/>
                  <a:gd name="connsiteX7" fmla="*/ 81843 w 115235"/>
                  <a:gd name="connsiteY7" fmla="*/ 126459 h 126459"/>
                  <a:gd name="connsiteX8" fmla="*/ 81843 w 115235"/>
                  <a:gd name="connsiteY8" fmla="*/ 52563 h 126459"/>
                  <a:gd name="connsiteX9" fmla="*/ 57722 w 115235"/>
                  <a:gd name="connsiteY9" fmla="*/ 28443 h 126459"/>
                  <a:gd name="connsiteX10" fmla="*/ 33392 w 115235"/>
                  <a:gd name="connsiteY10" fmla="*/ 49287 h 126459"/>
                  <a:gd name="connsiteX11" fmla="*/ 33392 w 115235"/>
                  <a:gd name="connsiteY11" fmla="*/ 126389 h 126459"/>
                  <a:gd name="connsiteX12" fmla="*/ 0 w 115235"/>
                  <a:gd name="connsiteY12" fmla="*/ 126389 h 126459"/>
                  <a:gd name="connsiteX13" fmla="*/ 0 w 115235"/>
                  <a:gd name="connsiteY13" fmla="*/ 2022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35" h="126459">
                    <a:moveTo>
                      <a:pt x="0" y="2091"/>
                    </a:moveTo>
                    <a:lnTo>
                      <a:pt x="33392" y="2091"/>
                    </a:lnTo>
                    <a:lnTo>
                      <a:pt x="33392" y="20914"/>
                    </a:lnTo>
                    <a:lnTo>
                      <a:pt x="33881" y="20914"/>
                    </a:lnTo>
                    <a:cubicBezTo>
                      <a:pt x="40364" y="7808"/>
                      <a:pt x="52773" y="0"/>
                      <a:pt x="65600" y="0"/>
                    </a:cubicBezTo>
                    <a:cubicBezTo>
                      <a:pt x="95228" y="0"/>
                      <a:pt x="115235" y="11921"/>
                      <a:pt x="115235" y="43152"/>
                    </a:cubicBezTo>
                    <a:lnTo>
                      <a:pt x="115235" y="126459"/>
                    </a:lnTo>
                    <a:lnTo>
                      <a:pt x="81843" y="126459"/>
                    </a:lnTo>
                    <a:lnTo>
                      <a:pt x="81843" y="52563"/>
                    </a:lnTo>
                    <a:cubicBezTo>
                      <a:pt x="81843" y="41549"/>
                      <a:pt x="80379" y="28443"/>
                      <a:pt x="57722" y="28443"/>
                    </a:cubicBezTo>
                    <a:cubicBezTo>
                      <a:pt x="37436" y="28443"/>
                      <a:pt x="33392" y="39248"/>
                      <a:pt x="33392" y="49287"/>
                    </a:cubicBezTo>
                    <a:lnTo>
                      <a:pt x="33392" y="126389"/>
                    </a:lnTo>
                    <a:lnTo>
                      <a:pt x="0" y="126389"/>
                    </a:lnTo>
                    <a:lnTo>
                      <a:pt x="0" y="2022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2BEBFBE-A10B-E640-F348-268DA518F6CD}"/>
                  </a:ext>
                </a:extLst>
              </p:cNvPr>
              <p:cNvSpPr/>
              <p:nvPr/>
            </p:nvSpPr>
            <p:spPr>
              <a:xfrm>
                <a:off x="9717538" y="2072188"/>
                <a:ext cx="132960" cy="167310"/>
              </a:xfrm>
              <a:custGeom>
                <a:avLst/>
                <a:gdLst>
                  <a:gd name="connsiteX0" fmla="*/ 0 w 132960"/>
                  <a:gd name="connsiteY0" fmla="*/ 0 h 167310"/>
                  <a:gd name="connsiteX1" fmla="*/ 77311 w 132960"/>
                  <a:gd name="connsiteY1" fmla="*/ 0 h 167310"/>
                  <a:gd name="connsiteX2" fmla="*/ 128411 w 132960"/>
                  <a:gd name="connsiteY2" fmla="*/ 27049 h 167310"/>
                  <a:gd name="connsiteX3" fmla="*/ 128202 w 132960"/>
                  <a:gd name="connsiteY3" fmla="*/ 77800 h 167310"/>
                  <a:gd name="connsiteX4" fmla="*/ 78566 w 132960"/>
                  <a:gd name="connsiteY4" fmla="*/ 107637 h 167310"/>
                  <a:gd name="connsiteX5" fmla="*/ 35832 w 132960"/>
                  <a:gd name="connsiteY5" fmla="*/ 107637 h 167310"/>
                  <a:gd name="connsiteX6" fmla="*/ 35832 w 132960"/>
                  <a:gd name="connsiteY6" fmla="*/ 167311 h 167310"/>
                  <a:gd name="connsiteX7" fmla="*/ 0 w 132960"/>
                  <a:gd name="connsiteY7" fmla="*/ 167311 h 167310"/>
                  <a:gd name="connsiteX8" fmla="*/ 0 w 132960"/>
                  <a:gd name="connsiteY8" fmla="*/ 0 h 167310"/>
                  <a:gd name="connsiteX9" fmla="*/ 35832 w 132960"/>
                  <a:gd name="connsiteY9" fmla="*/ 78985 h 167310"/>
                  <a:gd name="connsiteX10" fmla="*/ 75917 w 132960"/>
                  <a:gd name="connsiteY10" fmla="*/ 78985 h 167310"/>
                  <a:gd name="connsiteX11" fmla="*/ 95507 w 132960"/>
                  <a:gd name="connsiteY11" fmla="*/ 64972 h 167310"/>
                  <a:gd name="connsiteX12" fmla="*/ 96970 w 132960"/>
                  <a:gd name="connsiteY12" fmla="*/ 41549 h 167310"/>
                  <a:gd name="connsiteX13" fmla="*/ 74314 w 132960"/>
                  <a:gd name="connsiteY13" fmla="*/ 28722 h 167310"/>
                  <a:gd name="connsiteX14" fmla="*/ 35902 w 132960"/>
                  <a:gd name="connsiteY14" fmla="*/ 28722 h 167310"/>
                  <a:gd name="connsiteX15" fmla="*/ 35902 w 132960"/>
                  <a:gd name="connsiteY15" fmla="*/ 78985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2960" h="167310">
                    <a:moveTo>
                      <a:pt x="0" y="0"/>
                    </a:moveTo>
                    <a:lnTo>
                      <a:pt x="77311" y="0"/>
                    </a:lnTo>
                    <a:cubicBezTo>
                      <a:pt x="89720" y="0"/>
                      <a:pt x="116490" y="0"/>
                      <a:pt x="128411" y="27049"/>
                    </a:cubicBezTo>
                    <a:cubicBezTo>
                      <a:pt x="135312" y="42455"/>
                      <a:pt x="133639" y="65809"/>
                      <a:pt x="128202" y="77800"/>
                    </a:cubicBezTo>
                    <a:cubicBezTo>
                      <a:pt x="116978" y="100247"/>
                      <a:pt x="98853" y="109031"/>
                      <a:pt x="78566" y="107637"/>
                    </a:cubicBezTo>
                    <a:lnTo>
                      <a:pt x="35832" y="107637"/>
                    </a:lnTo>
                    <a:lnTo>
                      <a:pt x="35832" y="167311"/>
                    </a:lnTo>
                    <a:lnTo>
                      <a:pt x="0" y="167311"/>
                    </a:lnTo>
                    <a:lnTo>
                      <a:pt x="0" y="0"/>
                    </a:lnTo>
                    <a:moveTo>
                      <a:pt x="35832" y="78985"/>
                    </a:moveTo>
                    <a:lnTo>
                      <a:pt x="75917" y="78985"/>
                    </a:lnTo>
                    <a:cubicBezTo>
                      <a:pt x="87141" y="78985"/>
                      <a:pt x="93136" y="70271"/>
                      <a:pt x="95507" y="64972"/>
                    </a:cubicBezTo>
                    <a:cubicBezTo>
                      <a:pt x="97668" y="59953"/>
                      <a:pt x="99759" y="49148"/>
                      <a:pt x="96970" y="41549"/>
                    </a:cubicBezTo>
                    <a:cubicBezTo>
                      <a:pt x="92927" y="30534"/>
                      <a:pt x="83098" y="28722"/>
                      <a:pt x="74314" y="28722"/>
                    </a:cubicBezTo>
                    <a:lnTo>
                      <a:pt x="35902" y="28722"/>
                    </a:lnTo>
                    <a:lnTo>
                      <a:pt x="35902" y="7898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D593EA5-73DD-4A40-854D-391FE65F8BBD}"/>
                  </a:ext>
                </a:extLst>
              </p:cNvPr>
              <p:cNvSpPr/>
              <p:nvPr/>
            </p:nvSpPr>
            <p:spPr>
              <a:xfrm>
                <a:off x="9873416" y="2072188"/>
                <a:ext cx="33392" cy="167310"/>
              </a:xfrm>
              <a:custGeom>
                <a:avLst/>
                <a:gdLst>
                  <a:gd name="connsiteX0" fmla="*/ 0 w 33392"/>
                  <a:gd name="connsiteY0" fmla="*/ 0 h 167310"/>
                  <a:gd name="connsiteX1" fmla="*/ 33392 w 33392"/>
                  <a:gd name="connsiteY1" fmla="*/ 0 h 167310"/>
                  <a:gd name="connsiteX2" fmla="*/ 33392 w 33392"/>
                  <a:gd name="connsiteY2" fmla="*/ 167311 h 167310"/>
                  <a:gd name="connsiteX3" fmla="*/ 0 w 33392"/>
                  <a:gd name="connsiteY3" fmla="*/ 167311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92" h="167310">
                    <a:moveTo>
                      <a:pt x="0" y="0"/>
                    </a:moveTo>
                    <a:lnTo>
                      <a:pt x="33392" y="0"/>
                    </a:lnTo>
                    <a:lnTo>
                      <a:pt x="33392" y="167311"/>
                    </a:lnTo>
                    <a:lnTo>
                      <a:pt x="0" y="16731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DFF92D4-5041-2D27-A19E-8160EA60723C}"/>
                  </a:ext>
                </a:extLst>
              </p:cNvPr>
              <p:cNvSpPr/>
              <p:nvPr/>
            </p:nvSpPr>
            <p:spPr>
              <a:xfrm>
                <a:off x="9928995" y="2112969"/>
                <a:ext cx="118702" cy="131757"/>
              </a:xfrm>
              <a:custGeom>
                <a:avLst/>
                <a:gdLst>
                  <a:gd name="connsiteX0" fmla="*/ 83358 w 118702"/>
                  <a:gd name="connsiteY0" fmla="*/ 126529 h 131757"/>
                  <a:gd name="connsiteX1" fmla="*/ 79803 w 118702"/>
                  <a:gd name="connsiteY1" fmla="*/ 114120 h 131757"/>
                  <a:gd name="connsiteX2" fmla="*/ 38254 w 118702"/>
                  <a:gd name="connsiteY2" fmla="*/ 131757 h 131757"/>
                  <a:gd name="connsiteX3" fmla="*/ 52 w 118702"/>
                  <a:gd name="connsiteY3" fmla="*/ 93415 h 131757"/>
                  <a:gd name="connsiteX4" fmla="*/ 37557 w 118702"/>
                  <a:gd name="connsiteY4" fmla="*/ 54167 h 131757"/>
                  <a:gd name="connsiteX5" fmla="*/ 71228 w 118702"/>
                  <a:gd name="connsiteY5" fmla="*/ 48450 h 131757"/>
                  <a:gd name="connsiteX6" fmla="*/ 79594 w 118702"/>
                  <a:gd name="connsiteY6" fmla="*/ 34438 h 131757"/>
                  <a:gd name="connsiteX7" fmla="*/ 57634 w 118702"/>
                  <a:gd name="connsiteY7" fmla="*/ 23145 h 131757"/>
                  <a:gd name="connsiteX8" fmla="*/ 35675 w 118702"/>
                  <a:gd name="connsiteY8" fmla="*/ 43361 h 131757"/>
                  <a:gd name="connsiteX9" fmla="*/ 4165 w 118702"/>
                  <a:gd name="connsiteY9" fmla="*/ 43361 h 131757"/>
                  <a:gd name="connsiteX10" fmla="*/ 57634 w 118702"/>
                  <a:gd name="connsiteY10" fmla="*/ 0 h 131757"/>
                  <a:gd name="connsiteX11" fmla="*/ 88168 w 118702"/>
                  <a:gd name="connsiteY11" fmla="*/ 4601 h 131757"/>
                  <a:gd name="connsiteX12" fmla="*/ 111313 w 118702"/>
                  <a:gd name="connsiteY12" fmla="*/ 39457 h 131757"/>
                  <a:gd name="connsiteX13" fmla="*/ 111313 w 118702"/>
                  <a:gd name="connsiteY13" fmla="*/ 107427 h 131757"/>
                  <a:gd name="connsiteX14" fmla="*/ 118703 w 118702"/>
                  <a:gd name="connsiteY14" fmla="*/ 122137 h 131757"/>
                  <a:gd name="connsiteX15" fmla="*/ 118703 w 118702"/>
                  <a:gd name="connsiteY15" fmla="*/ 126529 h 131757"/>
                  <a:gd name="connsiteX16" fmla="*/ 83358 w 118702"/>
                  <a:gd name="connsiteY16" fmla="*/ 126529 h 131757"/>
                  <a:gd name="connsiteX17" fmla="*/ 79524 w 118702"/>
                  <a:gd name="connsiteY17" fmla="*/ 68040 h 131757"/>
                  <a:gd name="connsiteX18" fmla="*/ 48502 w 118702"/>
                  <a:gd name="connsiteY18" fmla="*/ 74662 h 131757"/>
                  <a:gd name="connsiteX19" fmla="*/ 33932 w 118702"/>
                  <a:gd name="connsiteY19" fmla="*/ 94879 h 131757"/>
                  <a:gd name="connsiteX20" fmla="*/ 56101 w 118702"/>
                  <a:gd name="connsiteY20" fmla="*/ 105197 h 131757"/>
                  <a:gd name="connsiteX21" fmla="*/ 79524 w 118702"/>
                  <a:gd name="connsiteY21" fmla="*/ 75150 h 131757"/>
                  <a:gd name="connsiteX22" fmla="*/ 79524 w 118702"/>
                  <a:gd name="connsiteY22" fmla="*/ 68040 h 13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702" h="131757">
                    <a:moveTo>
                      <a:pt x="83358" y="126529"/>
                    </a:moveTo>
                    <a:cubicBezTo>
                      <a:pt x="80988" y="123531"/>
                      <a:pt x="79524" y="118512"/>
                      <a:pt x="79803" y="114120"/>
                    </a:cubicBezTo>
                    <a:cubicBezTo>
                      <a:pt x="68091" y="124647"/>
                      <a:pt x="57843" y="131757"/>
                      <a:pt x="38254" y="131757"/>
                    </a:cubicBezTo>
                    <a:cubicBezTo>
                      <a:pt x="11972" y="131757"/>
                      <a:pt x="-924" y="117536"/>
                      <a:pt x="52" y="93415"/>
                    </a:cubicBezTo>
                    <a:cubicBezTo>
                      <a:pt x="749" y="75987"/>
                      <a:pt x="7929" y="58977"/>
                      <a:pt x="37557" y="54167"/>
                    </a:cubicBezTo>
                    <a:cubicBezTo>
                      <a:pt x="49966" y="53749"/>
                      <a:pt x="63351" y="50960"/>
                      <a:pt x="71228" y="48450"/>
                    </a:cubicBezTo>
                    <a:cubicBezTo>
                      <a:pt x="77223" y="46359"/>
                      <a:pt x="80082" y="40433"/>
                      <a:pt x="79594" y="34438"/>
                    </a:cubicBezTo>
                    <a:cubicBezTo>
                      <a:pt x="79594" y="26630"/>
                      <a:pt x="72901" y="23145"/>
                      <a:pt x="57634" y="23145"/>
                    </a:cubicBezTo>
                    <a:cubicBezTo>
                      <a:pt x="38533" y="23145"/>
                      <a:pt x="36163" y="34438"/>
                      <a:pt x="35675" y="43361"/>
                    </a:cubicBezTo>
                    <a:lnTo>
                      <a:pt x="4165" y="43361"/>
                    </a:lnTo>
                    <a:cubicBezTo>
                      <a:pt x="4653" y="3625"/>
                      <a:pt x="39927" y="0"/>
                      <a:pt x="57634" y="0"/>
                    </a:cubicBezTo>
                    <a:cubicBezTo>
                      <a:pt x="70531" y="0"/>
                      <a:pt x="81755" y="2091"/>
                      <a:pt x="88168" y="4601"/>
                    </a:cubicBezTo>
                    <a:cubicBezTo>
                      <a:pt x="101065" y="9690"/>
                      <a:pt x="111313" y="19729"/>
                      <a:pt x="111313" y="39457"/>
                    </a:cubicBezTo>
                    <a:lnTo>
                      <a:pt x="111313" y="107427"/>
                    </a:lnTo>
                    <a:cubicBezTo>
                      <a:pt x="111104" y="112935"/>
                      <a:pt x="114380" y="118442"/>
                      <a:pt x="118703" y="122137"/>
                    </a:cubicBezTo>
                    <a:lnTo>
                      <a:pt x="118703" y="126529"/>
                    </a:lnTo>
                    <a:lnTo>
                      <a:pt x="83358" y="126529"/>
                    </a:lnTo>
                    <a:moveTo>
                      <a:pt x="79524" y="68040"/>
                    </a:moveTo>
                    <a:cubicBezTo>
                      <a:pt x="69973" y="73547"/>
                      <a:pt x="57077" y="73059"/>
                      <a:pt x="48502" y="74662"/>
                    </a:cubicBezTo>
                    <a:cubicBezTo>
                      <a:pt x="38254" y="76475"/>
                      <a:pt x="31074" y="84771"/>
                      <a:pt x="33932" y="94879"/>
                    </a:cubicBezTo>
                    <a:cubicBezTo>
                      <a:pt x="35884" y="102199"/>
                      <a:pt x="41809" y="107497"/>
                      <a:pt x="56101" y="105197"/>
                    </a:cubicBezTo>
                    <a:cubicBezTo>
                      <a:pt x="75899" y="102199"/>
                      <a:pt x="79524" y="88884"/>
                      <a:pt x="79524" y="75150"/>
                    </a:cubicBezTo>
                    <a:lnTo>
                      <a:pt x="79524" y="6804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5231D26-B34F-5B44-09E0-20DA42730F07}"/>
                  </a:ext>
                </a:extLst>
              </p:cNvPr>
              <p:cNvSpPr/>
              <p:nvPr/>
            </p:nvSpPr>
            <p:spPr>
              <a:xfrm>
                <a:off x="10069378" y="2113039"/>
                <a:ext cx="115235" cy="126459"/>
              </a:xfrm>
              <a:custGeom>
                <a:avLst/>
                <a:gdLst>
                  <a:gd name="connsiteX0" fmla="*/ 0 w 115235"/>
                  <a:gd name="connsiteY0" fmla="*/ 2091 h 126459"/>
                  <a:gd name="connsiteX1" fmla="*/ 33392 w 115235"/>
                  <a:gd name="connsiteY1" fmla="*/ 2091 h 126459"/>
                  <a:gd name="connsiteX2" fmla="*/ 33392 w 115235"/>
                  <a:gd name="connsiteY2" fmla="*/ 20914 h 126459"/>
                  <a:gd name="connsiteX3" fmla="*/ 33880 w 115235"/>
                  <a:gd name="connsiteY3" fmla="*/ 20914 h 126459"/>
                  <a:gd name="connsiteX4" fmla="*/ 65600 w 115235"/>
                  <a:gd name="connsiteY4" fmla="*/ 0 h 126459"/>
                  <a:gd name="connsiteX5" fmla="*/ 115235 w 115235"/>
                  <a:gd name="connsiteY5" fmla="*/ 43152 h 126459"/>
                  <a:gd name="connsiteX6" fmla="*/ 115235 w 115235"/>
                  <a:gd name="connsiteY6" fmla="*/ 126459 h 126459"/>
                  <a:gd name="connsiteX7" fmla="*/ 81843 w 115235"/>
                  <a:gd name="connsiteY7" fmla="*/ 126459 h 126459"/>
                  <a:gd name="connsiteX8" fmla="*/ 81843 w 115235"/>
                  <a:gd name="connsiteY8" fmla="*/ 52563 h 126459"/>
                  <a:gd name="connsiteX9" fmla="*/ 57722 w 115235"/>
                  <a:gd name="connsiteY9" fmla="*/ 28443 h 126459"/>
                  <a:gd name="connsiteX10" fmla="*/ 33392 w 115235"/>
                  <a:gd name="connsiteY10" fmla="*/ 49357 h 126459"/>
                  <a:gd name="connsiteX11" fmla="*/ 33392 w 115235"/>
                  <a:gd name="connsiteY11" fmla="*/ 126459 h 126459"/>
                  <a:gd name="connsiteX12" fmla="*/ 0 w 115235"/>
                  <a:gd name="connsiteY12" fmla="*/ 126459 h 126459"/>
                  <a:gd name="connsiteX13" fmla="*/ 0 w 115235"/>
                  <a:gd name="connsiteY13" fmla="*/ 2091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35" h="126459">
                    <a:moveTo>
                      <a:pt x="0" y="2091"/>
                    </a:moveTo>
                    <a:lnTo>
                      <a:pt x="33392" y="2091"/>
                    </a:lnTo>
                    <a:lnTo>
                      <a:pt x="33392" y="20914"/>
                    </a:lnTo>
                    <a:lnTo>
                      <a:pt x="33880" y="20914"/>
                    </a:lnTo>
                    <a:cubicBezTo>
                      <a:pt x="40294" y="7808"/>
                      <a:pt x="52703" y="0"/>
                      <a:pt x="65600" y="0"/>
                    </a:cubicBezTo>
                    <a:cubicBezTo>
                      <a:pt x="95228" y="0"/>
                      <a:pt x="115235" y="11921"/>
                      <a:pt x="115235" y="43152"/>
                    </a:cubicBezTo>
                    <a:lnTo>
                      <a:pt x="115235" y="126459"/>
                    </a:lnTo>
                    <a:lnTo>
                      <a:pt x="81843" y="126459"/>
                    </a:lnTo>
                    <a:lnTo>
                      <a:pt x="81843" y="52563"/>
                    </a:lnTo>
                    <a:cubicBezTo>
                      <a:pt x="81843" y="41549"/>
                      <a:pt x="80379" y="28443"/>
                      <a:pt x="57722" y="28443"/>
                    </a:cubicBezTo>
                    <a:cubicBezTo>
                      <a:pt x="37436" y="28443"/>
                      <a:pt x="33392" y="39248"/>
                      <a:pt x="33392" y="49357"/>
                    </a:cubicBezTo>
                    <a:lnTo>
                      <a:pt x="33392" y="126459"/>
                    </a:lnTo>
                    <a:lnTo>
                      <a:pt x="0" y="126459"/>
                    </a:lnTo>
                    <a:lnTo>
                      <a:pt x="0" y="209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E41BA2F-1FAF-4D2A-C61B-9255338E1C07}"/>
                  </a:ext>
                </a:extLst>
              </p:cNvPr>
              <p:cNvSpPr/>
              <p:nvPr/>
            </p:nvSpPr>
            <p:spPr>
              <a:xfrm>
                <a:off x="10214032" y="2113039"/>
                <a:ext cx="115235" cy="126459"/>
              </a:xfrm>
              <a:custGeom>
                <a:avLst/>
                <a:gdLst>
                  <a:gd name="connsiteX0" fmla="*/ 0 w 115235"/>
                  <a:gd name="connsiteY0" fmla="*/ 2091 h 126459"/>
                  <a:gd name="connsiteX1" fmla="*/ 33392 w 115235"/>
                  <a:gd name="connsiteY1" fmla="*/ 2091 h 126459"/>
                  <a:gd name="connsiteX2" fmla="*/ 33392 w 115235"/>
                  <a:gd name="connsiteY2" fmla="*/ 20914 h 126459"/>
                  <a:gd name="connsiteX3" fmla="*/ 33880 w 115235"/>
                  <a:gd name="connsiteY3" fmla="*/ 20914 h 126459"/>
                  <a:gd name="connsiteX4" fmla="*/ 65600 w 115235"/>
                  <a:gd name="connsiteY4" fmla="*/ 0 h 126459"/>
                  <a:gd name="connsiteX5" fmla="*/ 115235 w 115235"/>
                  <a:gd name="connsiteY5" fmla="*/ 43152 h 126459"/>
                  <a:gd name="connsiteX6" fmla="*/ 115235 w 115235"/>
                  <a:gd name="connsiteY6" fmla="*/ 126459 h 126459"/>
                  <a:gd name="connsiteX7" fmla="*/ 81843 w 115235"/>
                  <a:gd name="connsiteY7" fmla="*/ 126459 h 126459"/>
                  <a:gd name="connsiteX8" fmla="*/ 81843 w 115235"/>
                  <a:gd name="connsiteY8" fmla="*/ 52563 h 126459"/>
                  <a:gd name="connsiteX9" fmla="*/ 57722 w 115235"/>
                  <a:gd name="connsiteY9" fmla="*/ 28443 h 126459"/>
                  <a:gd name="connsiteX10" fmla="*/ 33392 w 115235"/>
                  <a:gd name="connsiteY10" fmla="*/ 49357 h 126459"/>
                  <a:gd name="connsiteX11" fmla="*/ 33392 w 115235"/>
                  <a:gd name="connsiteY11" fmla="*/ 126459 h 126459"/>
                  <a:gd name="connsiteX12" fmla="*/ 0 w 115235"/>
                  <a:gd name="connsiteY12" fmla="*/ 126459 h 126459"/>
                  <a:gd name="connsiteX13" fmla="*/ 0 w 115235"/>
                  <a:gd name="connsiteY13" fmla="*/ 2091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35" h="126459">
                    <a:moveTo>
                      <a:pt x="0" y="2091"/>
                    </a:moveTo>
                    <a:lnTo>
                      <a:pt x="33392" y="2091"/>
                    </a:lnTo>
                    <a:lnTo>
                      <a:pt x="33392" y="20914"/>
                    </a:lnTo>
                    <a:lnTo>
                      <a:pt x="33880" y="20914"/>
                    </a:lnTo>
                    <a:cubicBezTo>
                      <a:pt x="40364" y="7808"/>
                      <a:pt x="52773" y="0"/>
                      <a:pt x="65600" y="0"/>
                    </a:cubicBezTo>
                    <a:cubicBezTo>
                      <a:pt x="95228" y="0"/>
                      <a:pt x="115235" y="11921"/>
                      <a:pt x="115235" y="43152"/>
                    </a:cubicBezTo>
                    <a:lnTo>
                      <a:pt x="115235" y="126459"/>
                    </a:lnTo>
                    <a:lnTo>
                      <a:pt x="81843" y="126459"/>
                    </a:lnTo>
                    <a:lnTo>
                      <a:pt x="81843" y="52563"/>
                    </a:lnTo>
                    <a:cubicBezTo>
                      <a:pt x="81843" y="41549"/>
                      <a:pt x="80379" y="28443"/>
                      <a:pt x="57722" y="28443"/>
                    </a:cubicBezTo>
                    <a:cubicBezTo>
                      <a:pt x="37436" y="28443"/>
                      <a:pt x="33392" y="39248"/>
                      <a:pt x="33392" y="49357"/>
                    </a:cubicBezTo>
                    <a:lnTo>
                      <a:pt x="33392" y="126459"/>
                    </a:lnTo>
                    <a:lnTo>
                      <a:pt x="0" y="126459"/>
                    </a:lnTo>
                    <a:lnTo>
                      <a:pt x="0" y="209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572F4F6-FC47-F7B2-8B03-F46CB2FC20EA}"/>
                  </a:ext>
                </a:extLst>
              </p:cNvPr>
              <p:cNvSpPr/>
              <p:nvPr/>
            </p:nvSpPr>
            <p:spPr>
              <a:xfrm>
                <a:off x="10359383" y="2072188"/>
                <a:ext cx="33392" cy="167310"/>
              </a:xfrm>
              <a:custGeom>
                <a:avLst/>
                <a:gdLst>
                  <a:gd name="connsiteX0" fmla="*/ 0 w 33392"/>
                  <a:gd name="connsiteY0" fmla="*/ 0 h 167310"/>
                  <a:gd name="connsiteX1" fmla="*/ 33392 w 33392"/>
                  <a:gd name="connsiteY1" fmla="*/ 0 h 167310"/>
                  <a:gd name="connsiteX2" fmla="*/ 33392 w 33392"/>
                  <a:gd name="connsiteY2" fmla="*/ 28722 h 167310"/>
                  <a:gd name="connsiteX3" fmla="*/ 0 w 33392"/>
                  <a:gd name="connsiteY3" fmla="*/ 28722 h 167310"/>
                  <a:gd name="connsiteX4" fmla="*/ 0 w 33392"/>
                  <a:gd name="connsiteY4" fmla="*/ 0 h 167310"/>
                  <a:gd name="connsiteX5" fmla="*/ 0 w 33392"/>
                  <a:gd name="connsiteY5" fmla="*/ 42943 h 167310"/>
                  <a:gd name="connsiteX6" fmla="*/ 33392 w 33392"/>
                  <a:gd name="connsiteY6" fmla="*/ 42943 h 167310"/>
                  <a:gd name="connsiteX7" fmla="*/ 33392 w 33392"/>
                  <a:gd name="connsiteY7" fmla="*/ 167311 h 167310"/>
                  <a:gd name="connsiteX8" fmla="*/ 0 w 33392"/>
                  <a:gd name="connsiteY8" fmla="*/ 167311 h 167310"/>
                  <a:gd name="connsiteX9" fmla="*/ 0 w 33392"/>
                  <a:gd name="connsiteY9" fmla="*/ 42943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392" h="167310">
                    <a:moveTo>
                      <a:pt x="0" y="0"/>
                    </a:moveTo>
                    <a:lnTo>
                      <a:pt x="33392" y="0"/>
                    </a:lnTo>
                    <a:lnTo>
                      <a:pt x="33392" y="28722"/>
                    </a:lnTo>
                    <a:lnTo>
                      <a:pt x="0" y="28722"/>
                    </a:lnTo>
                    <a:lnTo>
                      <a:pt x="0" y="0"/>
                    </a:lnTo>
                    <a:close/>
                    <a:moveTo>
                      <a:pt x="0" y="42943"/>
                    </a:moveTo>
                    <a:lnTo>
                      <a:pt x="33392" y="42943"/>
                    </a:lnTo>
                    <a:lnTo>
                      <a:pt x="33392" y="167311"/>
                    </a:lnTo>
                    <a:lnTo>
                      <a:pt x="0" y="167311"/>
                    </a:lnTo>
                    <a:lnTo>
                      <a:pt x="0" y="4294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0F86E08-ED3B-2DF0-60BC-4CCB6E691C50}"/>
                  </a:ext>
                </a:extLst>
              </p:cNvPr>
              <p:cNvSpPr/>
              <p:nvPr/>
            </p:nvSpPr>
            <p:spPr>
              <a:xfrm>
                <a:off x="10423868" y="2113039"/>
                <a:ext cx="115235" cy="126459"/>
              </a:xfrm>
              <a:custGeom>
                <a:avLst/>
                <a:gdLst>
                  <a:gd name="connsiteX0" fmla="*/ 0 w 115235"/>
                  <a:gd name="connsiteY0" fmla="*/ 2091 h 126459"/>
                  <a:gd name="connsiteX1" fmla="*/ 33392 w 115235"/>
                  <a:gd name="connsiteY1" fmla="*/ 2091 h 126459"/>
                  <a:gd name="connsiteX2" fmla="*/ 33392 w 115235"/>
                  <a:gd name="connsiteY2" fmla="*/ 20914 h 126459"/>
                  <a:gd name="connsiteX3" fmla="*/ 33880 w 115235"/>
                  <a:gd name="connsiteY3" fmla="*/ 20914 h 126459"/>
                  <a:gd name="connsiteX4" fmla="*/ 65600 w 115235"/>
                  <a:gd name="connsiteY4" fmla="*/ 0 h 126459"/>
                  <a:gd name="connsiteX5" fmla="*/ 115235 w 115235"/>
                  <a:gd name="connsiteY5" fmla="*/ 43152 h 126459"/>
                  <a:gd name="connsiteX6" fmla="*/ 115235 w 115235"/>
                  <a:gd name="connsiteY6" fmla="*/ 126459 h 126459"/>
                  <a:gd name="connsiteX7" fmla="*/ 81843 w 115235"/>
                  <a:gd name="connsiteY7" fmla="*/ 126459 h 126459"/>
                  <a:gd name="connsiteX8" fmla="*/ 81843 w 115235"/>
                  <a:gd name="connsiteY8" fmla="*/ 52563 h 126459"/>
                  <a:gd name="connsiteX9" fmla="*/ 57722 w 115235"/>
                  <a:gd name="connsiteY9" fmla="*/ 28443 h 126459"/>
                  <a:gd name="connsiteX10" fmla="*/ 33392 w 115235"/>
                  <a:gd name="connsiteY10" fmla="*/ 49357 h 126459"/>
                  <a:gd name="connsiteX11" fmla="*/ 33392 w 115235"/>
                  <a:gd name="connsiteY11" fmla="*/ 126459 h 126459"/>
                  <a:gd name="connsiteX12" fmla="*/ 0 w 115235"/>
                  <a:gd name="connsiteY12" fmla="*/ 126459 h 126459"/>
                  <a:gd name="connsiteX13" fmla="*/ 0 w 115235"/>
                  <a:gd name="connsiteY13" fmla="*/ 2091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35" h="126459">
                    <a:moveTo>
                      <a:pt x="0" y="2091"/>
                    </a:moveTo>
                    <a:lnTo>
                      <a:pt x="33392" y="2091"/>
                    </a:lnTo>
                    <a:lnTo>
                      <a:pt x="33392" y="20914"/>
                    </a:lnTo>
                    <a:lnTo>
                      <a:pt x="33880" y="20914"/>
                    </a:lnTo>
                    <a:cubicBezTo>
                      <a:pt x="40294" y="7808"/>
                      <a:pt x="52773" y="0"/>
                      <a:pt x="65600" y="0"/>
                    </a:cubicBezTo>
                    <a:cubicBezTo>
                      <a:pt x="95228" y="0"/>
                      <a:pt x="115235" y="11921"/>
                      <a:pt x="115235" y="43152"/>
                    </a:cubicBezTo>
                    <a:lnTo>
                      <a:pt x="115235" y="126459"/>
                    </a:lnTo>
                    <a:lnTo>
                      <a:pt x="81843" y="126459"/>
                    </a:lnTo>
                    <a:lnTo>
                      <a:pt x="81843" y="52563"/>
                    </a:lnTo>
                    <a:cubicBezTo>
                      <a:pt x="81843" y="41549"/>
                      <a:pt x="80379" y="28443"/>
                      <a:pt x="57722" y="28443"/>
                    </a:cubicBezTo>
                    <a:cubicBezTo>
                      <a:pt x="37436" y="28443"/>
                      <a:pt x="33392" y="39248"/>
                      <a:pt x="33392" y="49357"/>
                    </a:cubicBezTo>
                    <a:lnTo>
                      <a:pt x="33392" y="126459"/>
                    </a:lnTo>
                    <a:lnTo>
                      <a:pt x="0" y="126459"/>
                    </a:lnTo>
                    <a:lnTo>
                      <a:pt x="0" y="209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CB0F7FD-9194-2C3B-01B6-E6C1A6DFF20A}"/>
                  </a:ext>
                </a:extLst>
              </p:cNvPr>
              <p:cNvSpPr/>
              <p:nvPr/>
            </p:nvSpPr>
            <p:spPr>
              <a:xfrm>
                <a:off x="10561264" y="2113012"/>
                <a:ext cx="121098" cy="176749"/>
              </a:xfrm>
              <a:custGeom>
                <a:avLst/>
                <a:gdLst>
                  <a:gd name="connsiteX0" fmla="*/ 121099 w 121098"/>
                  <a:gd name="connsiteY0" fmla="*/ 2119 h 176749"/>
                  <a:gd name="connsiteX1" fmla="*/ 121099 w 121098"/>
                  <a:gd name="connsiteY1" fmla="*/ 129693 h 176749"/>
                  <a:gd name="connsiteX2" fmla="*/ 100812 w 121098"/>
                  <a:gd name="connsiteY2" fmla="*/ 167129 h 176749"/>
                  <a:gd name="connsiteX3" fmla="*/ 56405 w 121098"/>
                  <a:gd name="connsiteY3" fmla="*/ 176750 h 176749"/>
                  <a:gd name="connsiteX4" fmla="*/ 2238 w 121098"/>
                  <a:gd name="connsiteY4" fmla="*/ 140917 h 176749"/>
                  <a:gd name="connsiteX5" fmla="*/ 37304 w 121098"/>
                  <a:gd name="connsiteY5" fmla="*/ 140917 h 176749"/>
                  <a:gd name="connsiteX6" fmla="*/ 60658 w 121098"/>
                  <a:gd name="connsiteY6" fmla="*/ 154930 h 176749"/>
                  <a:gd name="connsiteX7" fmla="*/ 89728 w 121098"/>
                  <a:gd name="connsiteY7" fmla="*/ 131088 h 176749"/>
                  <a:gd name="connsiteX8" fmla="*/ 89728 w 121098"/>
                  <a:gd name="connsiteY8" fmla="*/ 113660 h 176749"/>
                  <a:gd name="connsiteX9" fmla="*/ 54872 w 121098"/>
                  <a:gd name="connsiteY9" fmla="*/ 131785 h 176749"/>
                  <a:gd name="connsiteX10" fmla="*/ 17645 w 121098"/>
                  <a:gd name="connsiteY10" fmla="*/ 118051 h 176749"/>
                  <a:gd name="connsiteX11" fmla="*/ 19109 w 121098"/>
                  <a:gd name="connsiteY11" fmla="*/ 15016 h 176749"/>
                  <a:gd name="connsiteX12" fmla="*/ 55360 w 121098"/>
                  <a:gd name="connsiteY12" fmla="*/ 97 h 176749"/>
                  <a:gd name="connsiteX13" fmla="*/ 89728 w 121098"/>
                  <a:gd name="connsiteY13" fmla="*/ 21011 h 176749"/>
                  <a:gd name="connsiteX14" fmla="*/ 89728 w 121098"/>
                  <a:gd name="connsiteY14" fmla="*/ 2189 h 176749"/>
                  <a:gd name="connsiteX15" fmla="*/ 121029 w 121098"/>
                  <a:gd name="connsiteY15" fmla="*/ 2189 h 176749"/>
                  <a:gd name="connsiteX16" fmla="*/ 36398 w 121098"/>
                  <a:gd name="connsiteY16" fmla="*/ 43180 h 176749"/>
                  <a:gd name="connsiteX17" fmla="*/ 30193 w 121098"/>
                  <a:gd name="connsiteY17" fmla="*/ 67510 h 176749"/>
                  <a:gd name="connsiteX18" fmla="*/ 36398 w 121098"/>
                  <a:gd name="connsiteY18" fmla="*/ 91839 h 176749"/>
                  <a:gd name="connsiteX19" fmla="*/ 60240 w 121098"/>
                  <a:gd name="connsiteY19" fmla="*/ 105852 h 176749"/>
                  <a:gd name="connsiteX20" fmla="*/ 84081 w 121098"/>
                  <a:gd name="connsiteY20" fmla="*/ 91839 h 176749"/>
                  <a:gd name="connsiteX21" fmla="*/ 90286 w 121098"/>
                  <a:gd name="connsiteY21" fmla="*/ 67510 h 176749"/>
                  <a:gd name="connsiteX22" fmla="*/ 84081 w 121098"/>
                  <a:gd name="connsiteY22" fmla="*/ 43180 h 176749"/>
                  <a:gd name="connsiteX23" fmla="*/ 60240 w 121098"/>
                  <a:gd name="connsiteY23" fmla="*/ 29168 h 176749"/>
                  <a:gd name="connsiteX24" fmla="*/ 36398 w 121098"/>
                  <a:gd name="connsiteY24" fmla="*/ 43180 h 17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1098" h="176749">
                    <a:moveTo>
                      <a:pt x="121099" y="2119"/>
                    </a:moveTo>
                    <a:lnTo>
                      <a:pt x="121099" y="129693"/>
                    </a:lnTo>
                    <a:cubicBezTo>
                      <a:pt x="121099" y="145100"/>
                      <a:pt x="113012" y="159531"/>
                      <a:pt x="100812" y="167129"/>
                    </a:cubicBezTo>
                    <a:cubicBezTo>
                      <a:pt x="92238" y="172427"/>
                      <a:pt x="80735" y="176750"/>
                      <a:pt x="56405" y="176750"/>
                    </a:cubicBezTo>
                    <a:cubicBezTo>
                      <a:pt x="21061" y="176750"/>
                      <a:pt x="2238" y="160925"/>
                      <a:pt x="2238" y="140917"/>
                    </a:cubicBezTo>
                    <a:lnTo>
                      <a:pt x="37304" y="140917"/>
                    </a:lnTo>
                    <a:cubicBezTo>
                      <a:pt x="37304" y="148028"/>
                      <a:pt x="45391" y="154930"/>
                      <a:pt x="60658" y="154930"/>
                    </a:cubicBezTo>
                    <a:cubicBezTo>
                      <a:pt x="75925" y="154930"/>
                      <a:pt x="90007" y="144821"/>
                      <a:pt x="89728" y="131088"/>
                    </a:cubicBezTo>
                    <a:lnTo>
                      <a:pt x="89728" y="113660"/>
                    </a:lnTo>
                    <a:cubicBezTo>
                      <a:pt x="79689" y="124186"/>
                      <a:pt x="72579" y="131785"/>
                      <a:pt x="54872" y="131785"/>
                    </a:cubicBezTo>
                    <a:cubicBezTo>
                      <a:pt x="37165" y="131785"/>
                      <a:pt x="28102" y="128369"/>
                      <a:pt x="17645" y="118051"/>
                    </a:cubicBezTo>
                    <a:cubicBezTo>
                      <a:pt x="-7173" y="93722"/>
                      <a:pt x="-5012" y="39067"/>
                      <a:pt x="19109" y="15016"/>
                    </a:cubicBezTo>
                    <a:cubicBezTo>
                      <a:pt x="25592" y="8812"/>
                      <a:pt x="37513" y="-1088"/>
                      <a:pt x="55360" y="97"/>
                    </a:cubicBezTo>
                    <a:cubicBezTo>
                      <a:pt x="75855" y="1283"/>
                      <a:pt x="80456" y="10415"/>
                      <a:pt x="89728" y="21011"/>
                    </a:cubicBezTo>
                    <a:lnTo>
                      <a:pt x="89728" y="2189"/>
                    </a:lnTo>
                    <a:lnTo>
                      <a:pt x="121029" y="2189"/>
                    </a:lnTo>
                    <a:moveTo>
                      <a:pt x="36398" y="43180"/>
                    </a:moveTo>
                    <a:cubicBezTo>
                      <a:pt x="33749" y="47990"/>
                      <a:pt x="30193" y="57192"/>
                      <a:pt x="30193" y="67510"/>
                    </a:cubicBezTo>
                    <a:cubicBezTo>
                      <a:pt x="30193" y="77827"/>
                      <a:pt x="33749" y="87029"/>
                      <a:pt x="36398" y="91839"/>
                    </a:cubicBezTo>
                    <a:cubicBezTo>
                      <a:pt x="42602" y="102157"/>
                      <a:pt x="51944" y="105852"/>
                      <a:pt x="60240" y="105852"/>
                    </a:cubicBezTo>
                    <a:cubicBezTo>
                      <a:pt x="68535" y="105852"/>
                      <a:pt x="77877" y="102227"/>
                      <a:pt x="84081" y="91839"/>
                    </a:cubicBezTo>
                    <a:cubicBezTo>
                      <a:pt x="86730" y="87029"/>
                      <a:pt x="90286" y="77827"/>
                      <a:pt x="90286" y="67510"/>
                    </a:cubicBezTo>
                    <a:cubicBezTo>
                      <a:pt x="90286" y="57192"/>
                      <a:pt x="86730" y="47990"/>
                      <a:pt x="84081" y="43180"/>
                    </a:cubicBezTo>
                    <a:cubicBezTo>
                      <a:pt x="77877" y="32862"/>
                      <a:pt x="68535" y="29168"/>
                      <a:pt x="60240" y="29168"/>
                    </a:cubicBezTo>
                    <a:cubicBezTo>
                      <a:pt x="51944" y="29168"/>
                      <a:pt x="42602" y="32862"/>
                      <a:pt x="36398" y="43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83D3125-E345-F16E-4F33-A53EE5F4441D}"/>
                  </a:ext>
                </a:extLst>
              </p:cNvPr>
              <p:cNvSpPr/>
              <p:nvPr/>
            </p:nvSpPr>
            <p:spPr>
              <a:xfrm>
                <a:off x="10760441" y="2072188"/>
                <a:ext cx="161594" cy="167310"/>
              </a:xfrm>
              <a:custGeom>
                <a:avLst/>
                <a:gdLst>
                  <a:gd name="connsiteX0" fmla="*/ 161594 w 161594"/>
                  <a:gd name="connsiteY0" fmla="*/ 167311 h 167310"/>
                  <a:gd name="connsiteX1" fmla="*/ 125065 w 161594"/>
                  <a:gd name="connsiteY1" fmla="*/ 167311 h 167310"/>
                  <a:gd name="connsiteX2" fmla="*/ 113144 w 161594"/>
                  <a:gd name="connsiteY2" fmla="*/ 133779 h 167310"/>
                  <a:gd name="connsiteX3" fmla="*/ 48729 w 161594"/>
                  <a:gd name="connsiteY3" fmla="*/ 133779 h 167310"/>
                  <a:gd name="connsiteX4" fmla="*/ 36529 w 161594"/>
                  <a:gd name="connsiteY4" fmla="*/ 167311 h 167310"/>
                  <a:gd name="connsiteX5" fmla="*/ 0 w 161594"/>
                  <a:gd name="connsiteY5" fmla="*/ 167311 h 167310"/>
                  <a:gd name="connsiteX6" fmla="*/ 60650 w 161594"/>
                  <a:gd name="connsiteY6" fmla="*/ 0 h 167310"/>
                  <a:gd name="connsiteX7" fmla="*/ 101920 w 161594"/>
                  <a:gd name="connsiteY7" fmla="*/ 0 h 167310"/>
                  <a:gd name="connsiteX8" fmla="*/ 161594 w 161594"/>
                  <a:gd name="connsiteY8" fmla="*/ 167311 h 167310"/>
                  <a:gd name="connsiteX9" fmla="*/ 59953 w 161594"/>
                  <a:gd name="connsiteY9" fmla="*/ 105127 h 167310"/>
                  <a:gd name="connsiteX10" fmla="*/ 104569 w 161594"/>
                  <a:gd name="connsiteY10" fmla="*/ 105127 h 167310"/>
                  <a:gd name="connsiteX11" fmla="*/ 81424 w 161594"/>
                  <a:gd name="connsiteY11" fmla="*/ 40155 h 167310"/>
                  <a:gd name="connsiteX12" fmla="*/ 59953 w 161594"/>
                  <a:gd name="connsiteY12" fmla="*/ 105127 h 16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594" h="167310">
                    <a:moveTo>
                      <a:pt x="161594" y="167311"/>
                    </a:moveTo>
                    <a:lnTo>
                      <a:pt x="125065" y="167311"/>
                    </a:lnTo>
                    <a:lnTo>
                      <a:pt x="113144" y="133779"/>
                    </a:lnTo>
                    <a:lnTo>
                      <a:pt x="48729" y="133779"/>
                    </a:lnTo>
                    <a:lnTo>
                      <a:pt x="36529" y="167311"/>
                    </a:lnTo>
                    <a:lnTo>
                      <a:pt x="0" y="167311"/>
                    </a:lnTo>
                    <a:lnTo>
                      <a:pt x="60650" y="0"/>
                    </a:lnTo>
                    <a:lnTo>
                      <a:pt x="101920" y="0"/>
                    </a:lnTo>
                    <a:lnTo>
                      <a:pt x="161594" y="167311"/>
                    </a:lnTo>
                    <a:moveTo>
                      <a:pt x="59953" y="105127"/>
                    </a:moveTo>
                    <a:lnTo>
                      <a:pt x="104569" y="105127"/>
                    </a:lnTo>
                    <a:lnTo>
                      <a:pt x="81424" y="40155"/>
                    </a:lnTo>
                    <a:lnTo>
                      <a:pt x="59953" y="105127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81E04DD-4DC5-4945-A518-1EF53B774317}"/>
                  </a:ext>
                </a:extLst>
              </p:cNvPr>
              <p:cNvSpPr/>
              <p:nvPr/>
            </p:nvSpPr>
            <p:spPr>
              <a:xfrm>
                <a:off x="10933530" y="2113012"/>
                <a:ext cx="121028" cy="176749"/>
              </a:xfrm>
              <a:custGeom>
                <a:avLst/>
                <a:gdLst>
                  <a:gd name="connsiteX0" fmla="*/ 121029 w 121028"/>
                  <a:gd name="connsiteY0" fmla="*/ 2119 h 176749"/>
                  <a:gd name="connsiteX1" fmla="*/ 121029 w 121028"/>
                  <a:gd name="connsiteY1" fmla="*/ 129693 h 176749"/>
                  <a:gd name="connsiteX2" fmla="*/ 100743 w 121028"/>
                  <a:gd name="connsiteY2" fmla="*/ 167129 h 176749"/>
                  <a:gd name="connsiteX3" fmla="*/ 56336 w 121028"/>
                  <a:gd name="connsiteY3" fmla="*/ 176750 h 176749"/>
                  <a:gd name="connsiteX4" fmla="*/ 2169 w 121028"/>
                  <a:gd name="connsiteY4" fmla="*/ 140917 h 176749"/>
                  <a:gd name="connsiteX5" fmla="*/ 37234 w 121028"/>
                  <a:gd name="connsiteY5" fmla="*/ 140917 h 176749"/>
                  <a:gd name="connsiteX6" fmla="*/ 60588 w 121028"/>
                  <a:gd name="connsiteY6" fmla="*/ 154930 h 176749"/>
                  <a:gd name="connsiteX7" fmla="*/ 89728 w 121028"/>
                  <a:gd name="connsiteY7" fmla="*/ 131088 h 176749"/>
                  <a:gd name="connsiteX8" fmla="*/ 89728 w 121028"/>
                  <a:gd name="connsiteY8" fmla="*/ 113660 h 176749"/>
                  <a:gd name="connsiteX9" fmla="*/ 54872 w 121028"/>
                  <a:gd name="connsiteY9" fmla="*/ 131785 h 176749"/>
                  <a:gd name="connsiteX10" fmla="*/ 17645 w 121028"/>
                  <a:gd name="connsiteY10" fmla="*/ 118051 h 176749"/>
                  <a:gd name="connsiteX11" fmla="*/ 19109 w 121028"/>
                  <a:gd name="connsiteY11" fmla="*/ 15016 h 176749"/>
                  <a:gd name="connsiteX12" fmla="*/ 55359 w 121028"/>
                  <a:gd name="connsiteY12" fmla="*/ 97 h 176749"/>
                  <a:gd name="connsiteX13" fmla="*/ 89728 w 121028"/>
                  <a:gd name="connsiteY13" fmla="*/ 21011 h 176749"/>
                  <a:gd name="connsiteX14" fmla="*/ 89728 w 121028"/>
                  <a:gd name="connsiteY14" fmla="*/ 2189 h 176749"/>
                  <a:gd name="connsiteX15" fmla="*/ 120959 w 121028"/>
                  <a:gd name="connsiteY15" fmla="*/ 2189 h 176749"/>
                  <a:gd name="connsiteX16" fmla="*/ 36258 w 121028"/>
                  <a:gd name="connsiteY16" fmla="*/ 43180 h 176749"/>
                  <a:gd name="connsiteX17" fmla="*/ 30054 w 121028"/>
                  <a:gd name="connsiteY17" fmla="*/ 67510 h 176749"/>
                  <a:gd name="connsiteX18" fmla="*/ 36258 w 121028"/>
                  <a:gd name="connsiteY18" fmla="*/ 91839 h 176749"/>
                  <a:gd name="connsiteX19" fmla="*/ 60100 w 121028"/>
                  <a:gd name="connsiteY19" fmla="*/ 105852 h 176749"/>
                  <a:gd name="connsiteX20" fmla="*/ 83942 w 121028"/>
                  <a:gd name="connsiteY20" fmla="*/ 91839 h 176749"/>
                  <a:gd name="connsiteX21" fmla="*/ 90146 w 121028"/>
                  <a:gd name="connsiteY21" fmla="*/ 67510 h 176749"/>
                  <a:gd name="connsiteX22" fmla="*/ 83942 w 121028"/>
                  <a:gd name="connsiteY22" fmla="*/ 43180 h 176749"/>
                  <a:gd name="connsiteX23" fmla="*/ 60100 w 121028"/>
                  <a:gd name="connsiteY23" fmla="*/ 29168 h 176749"/>
                  <a:gd name="connsiteX24" fmla="*/ 36258 w 121028"/>
                  <a:gd name="connsiteY24" fmla="*/ 43180 h 17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1028" h="176749">
                    <a:moveTo>
                      <a:pt x="121029" y="2119"/>
                    </a:moveTo>
                    <a:lnTo>
                      <a:pt x="121029" y="129693"/>
                    </a:lnTo>
                    <a:cubicBezTo>
                      <a:pt x="121029" y="145100"/>
                      <a:pt x="112942" y="159531"/>
                      <a:pt x="100743" y="167129"/>
                    </a:cubicBezTo>
                    <a:cubicBezTo>
                      <a:pt x="92168" y="172427"/>
                      <a:pt x="80665" y="176750"/>
                      <a:pt x="56336" y="176750"/>
                    </a:cubicBezTo>
                    <a:cubicBezTo>
                      <a:pt x="20991" y="176750"/>
                      <a:pt x="2169" y="160925"/>
                      <a:pt x="2169" y="140917"/>
                    </a:cubicBezTo>
                    <a:lnTo>
                      <a:pt x="37234" y="140917"/>
                    </a:lnTo>
                    <a:cubicBezTo>
                      <a:pt x="37234" y="148028"/>
                      <a:pt x="45321" y="154930"/>
                      <a:pt x="60588" y="154930"/>
                    </a:cubicBezTo>
                    <a:cubicBezTo>
                      <a:pt x="75855" y="154930"/>
                      <a:pt x="89937" y="144821"/>
                      <a:pt x="89728" y="131088"/>
                    </a:cubicBezTo>
                    <a:lnTo>
                      <a:pt x="89728" y="113660"/>
                    </a:lnTo>
                    <a:cubicBezTo>
                      <a:pt x="79689" y="124186"/>
                      <a:pt x="72579" y="131785"/>
                      <a:pt x="54872" y="131785"/>
                    </a:cubicBezTo>
                    <a:cubicBezTo>
                      <a:pt x="37165" y="131785"/>
                      <a:pt x="28172" y="128369"/>
                      <a:pt x="17645" y="118051"/>
                    </a:cubicBezTo>
                    <a:cubicBezTo>
                      <a:pt x="-7173" y="93722"/>
                      <a:pt x="-5012" y="39067"/>
                      <a:pt x="19109" y="15016"/>
                    </a:cubicBezTo>
                    <a:cubicBezTo>
                      <a:pt x="25522" y="8812"/>
                      <a:pt x="37513" y="-1088"/>
                      <a:pt x="55359" y="97"/>
                    </a:cubicBezTo>
                    <a:cubicBezTo>
                      <a:pt x="75925" y="1283"/>
                      <a:pt x="80456" y="10415"/>
                      <a:pt x="89728" y="21011"/>
                    </a:cubicBezTo>
                    <a:lnTo>
                      <a:pt x="89728" y="2189"/>
                    </a:lnTo>
                    <a:lnTo>
                      <a:pt x="120959" y="2189"/>
                    </a:lnTo>
                    <a:moveTo>
                      <a:pt x="36258" y="43180"/>
                    </a:moveTo>
                    <a:cubicBezTo>
                      <a:pt x="33609" y="47990"/>
                      <a:pt x="30054" y="57192"/>
                      <a:pt x="30054" y="67510"/>
                    </a:cubicBezTo>
                    <a:cubicBezTo>
                      <a:pt x="30054" y="77827"/>
                      <a:pt x="33609" y="87029"/>
                      <a:pt x="36258" y="91839"/>
                    </a:cubicBezTo>
                    <a:cubicBezTo>
                      <a:pt x="42463" y="102157"/>
                      <a:pt x="51804" y="105852"/>
                      <a:pt x="60100" y="105852"/>
                    </a:cubicBezTo>
                    <a:cubicBezTo>
                      <a:pt x="68396" y="105852"/>
                      <a:pt x="77737" y="102227"/>
                      <a:pt x="83942" y="91839"/>
                    </a:cubicBezTo>
                    <a:cubicBezTo>
                      <a:pt x="86591" y="87029"/>
                      <a:pt x="90146" y="77827"/>
                      <a:pt x="90146" y="67510"/>
                    </a:cubicBezTo>
                    <a:cubicBezTo>
                      <a:pt x="90146" y="57192"/>
                      <a:pt x="86591" y="47990"/>
                      <a:pt x="83942" y="43180"/>
                    </a:cubicBezTo>
                    <a:cubicBezTo>
                      <a:pt x="77737" y="32862"/>
                      <a:pt x="68396" y="29168"/>
                      <a:pt x="60100" y="29168"/>
                    </a:cubicBezTo>
                    <a:cubicBezTo>
                      <a:pt x="51804" y="29168"/>
                      <a:pt x="42463" y="32862"/>
                      <a:pt x="36258" y="43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C53F7BF-209F-DA56-778F-37765F060FFD}"/>
                  </a:ext>
                </a:extLst>
              </p:cNvPr>
              <p:cNvSpPr/>
              <p:nvPr/>
            </p:nvSpPr>
            <p:spPr>
              <a:xfrm>
                <a:off x="11075190" y="2113039"/>
                <a:ext cx="120050" cy="131757"/>
              </a:xfrm>
              <a:custGeom>
                <a:avLst/>
                <a:gdLst>
                  <a:gd name="connsiteX0" fmla="*/ 34023 w 120050"/>
                  <a:gd name="connsiteY0" fmla="*/ 74384 h 131757"/>
                  <a:gd name="connsiteX1" fmla="*/ 38067 w 120050"/>
                  <a:gd name="connsiteY1" fmla="*/ 94391 h 131757"/>
                  <a:gd name="connsiteX2" fmla="*/ 66230 w 120050"/>
                  <a:gd name="connsiteY2" fmla="*/ 105406 h 131757"/>
                  <a:gd name="connsiteX3" fmla="*/ 85541 w 120050"/>
                  <a:gd name="connsiteY3" fmla="*/ 91393 h 131757"/>
                  <a:gd name="connsiteX4" fmla="*/ 118445 w 120050"/>
                  <a:gd name="connsiteY4" fmla="*/ 91393 h 131757"/>
                  <a:gd name="connsiteX5" fmla="*/ 59468 w 120050"/>
                  <a:gd name="connsiteY5" fmla="*/ 131757 h 131757"/>
                  <a:gd name="connsiteX6" fmla="*/ 25797 w 120050"/>
                  <a:gd name="connsiteY6" fmla="*/ 122346 h 131757"/>
                  <a:gd name="connsiteX7" fmla="*/ 2652 w 120050"/>
                  <a:gd name="connsiteY7" fmla="*/ 92718 h 131757"/>
                  <a:gd name="connsiteX8" fmla="*/ 282 w 120050"/>
                  <a:gd name="connsiteY8" fmla="*/ 77590 h 131757"/>
                  <a:gd name="connsiteX9" fmla="*/ 1467 w 120050"/>
                  <a:gd name="connsiteY9" fmla="*/ 50960 h 131757"/>
                  <a:gd name="connsiteX10" fmla="*/ 59677 w 120050"/>
                  <a:gd name="connsiteY10" fmla="*/ 0 h 131757"/>
                  <a:gd name="connsiteX11" fmla="*/ 108825 w 120050"/>
                  <a:gd name="connsiteY11" fmla="*/ 24539 h 131757"/>
                  <a:gd name="connsiteX12" fmla="*/ 119770 w 120050"/>
                  <a:gd name="connsiteY12" fmla="*/ 74314 h 131757"/>
                  <a:gd name="connsiteX13" fmla="*/ 33814 w 120050"/>
                  <a:gd name="connsiteY13" fmla="*/ 74314 h 131757"/>
                  <a:gd name="connsiteX14" fmla="*/ 85332 w 120050"/>
                  <a:gd name="connsiteY14" fmla="*/ 52773 h 131757"/>
                  <a:gd name="connsiteX15" fmla="*/ 61908 w 120050"/>
                  <a:gd name="connsiteY15" fmla="*/ 26839 h 131757"/>
                  <a:gd name="connsiteX16" fmla="*/ 33953 w 120050"/>
                  <a:gd name="connsiteY16" fmla="*/ 52773 h 131757"/>
                  <a:gd name="connsiteX17" fmla="*/ 85262 w 120050"/>
                  <a:gd name="connsiteY17" fmla="*/ 52773 h 13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050" h="131757">
                    <a:moveTo>
                      <a:pt x="34023" y="74384"/>
                    </a:moveTo>
                    <a:cubicBezTo>
                      <a:pt x="33326" y="81076"/>
                      <a:pt x="33326" y="87908"/>
                      <a:pt x="38067" y="94391"/>
                    </a:cubicBezTo>
                    <a:cubicBezTo>
                      <a:pt x="45665" y="104499"/>
                      <a:pt x="56680" y="107009"/>
                      <a:pt x="66230" y="105406"/>
                    </a:cubicBezTo>
                    <a:cubicBezTo>
                      <a:pt x="75781" y="103593"/>
                      <a:pt x="83868" y="97807"/>
                      <a:pt x="85541" y="91393"/>
                    </a:cubicBezTo>
                    <a:lnTo>
                      <a:pt x="118445" y="91393"/>
                    </a:lnTo>
                    <a:cubicBezTo>
                      <a:pt x="112729" y="115514"/>
                      <a:pt x="82195" y="131757"/>
                      <a:pt x="59468" y="131757"/>
                    </a:cubicBezTo>
                    <a:cubicBezTo>
                      <a:pt x="46850" y="131757"/>
                      <a:pt x="34930" y="127853"/>
                      <a:pt x="25797" y="122346"/>
                    </a:cubicBezTo>
                    <a:cubicBezTo>
                      <a:pt x="13876" y="114747"/>
                      <a:pt x="5999" y="103524"/>
                      <a:pt x="2652" y="92718"/>
                    </a:cubicBezTo>
                    <a:cubicBezTo>
                      <a:pt x="2164" y="90627"/>
                      <a:pt x="979" y="85119"/>
                      <a:pt x="282" y="77590"/>
                    </a:cubicBezTo>
                    <a:cubicBezTo>
                      <a:pt x="-206" y="70271"/>
                      <a:pt x="-206" y="60580"/>
                      <a:pt x="1467" y="50960"/>
                    </a:cubicBezTo>
                    <a:cubicBezTo>
                      <a:pt x="9833" y="2301"/>
                      <a:pt x="44898" y="0"/>
                      <a:pt x="59677" y="0"/>
                    </a:cubicBezTo>
                    <a:cubicBezTo>
                      <a:pt x="84983" y="0"/>
                      <a:pt x="100738" y="12130"/>
                      <a:pt x="108825" y="24539"/>
                    </a:cubicBezTo>
                    <a:cubicBezTo>
                      <a:pt x="120537" y="42664"/>
                      <a:pt x="120537" y="59395"/>
                      <a:pt x="119770" y="74314"/>
                    </a:cubicBezTo>
                    <a:lnTo>
                      <a:pt x="33814" y="74314"/>
                    </a:lnTo>
                    <a:moveTo>
                      <a:pt x="85332" y="52773"/>
                    </a:moveTo>
                    <a:cubicBezTo>
                      <a:pt x="85332" y="43361"/>
                      <a:pt x="81986" y="27746"/>
                      <a:pt x="61908" y="26839"/>
                    </a:cubicBezTo>
                    <a:cubicBezTo>
                      <a:pt x="41413" y="25933"/>
                      <a:pt x="33744" y="41061"/>
                      <a:pt x="33953" y="52773"/>
                    </a:cubicBezTo>
                    <a:lnTo>
                      <a:pt x="85262" y="5277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05245F2-0B61-9D00-6EFF-CE09524912F0}"/>
                  </a:ext>
                </a:extLst>
              </p:cNvPr>
              <p:cNvSpPr/>
              <p:nvPr/>
            </p:nvSpPr>
            <p:spPr>
              <a:xfrm>
                <a:off x="11216850" y="2113039"/>
                <a:ext cx="115235" cy="126459"/>
              </a:xfrm>
              <a:custGeom>
                <a:avLst/>
                <a:gdLst>
                  <a:gd name="connsiteX0" fmla="*/ 0 w 115235"/>
                  <a:gd name="connsiteY0" fmla="*/ 2091 h 126459"/>
                  <a:gd name="connsiteX1" fmla="*/ 33392 w 115235"/>
                  <a:gd name="connsiteY1" fmla="*/ 2091 h 126459"/>
                  <a:gd name="connsiteX2" fmla="*/ 33392 w 115235"/>
                  <a:gd name="connsiteY2" fmla="*/ 20914 h 126459"/>
                  <a:gd name="connsiteX3" fmla="*/ 33881 w 115235"/>
                  <a:gd name="connsiteY3" fmla="*/ 20914 h 126459"/>
                  <a:gd name="connsiteX4" fmla="*/ 65600 w 115235"/>
                  <a:gd name="connsiteY4" fmla="*/ 0 h 126459"/>
                  <a:gd name="connsiteX5" fmla="*/ 115235 w 115235"/>
                  <a:gd name="connsiteY5" fmla="*/ 43152 h 126459"/>
                  <a:gd name="connsiteX6" fmla="*/ 115235 w 115235"/>
                  <a:gd name="connsiteY6" fmla="*/ 126459 h 126459"/>
                  <a:gd name="connsiteX7" fmla="*/ 81843 w 115235"/>
                  <a:gd name="connsiteY7" fmla="*/ 126459 h 126459"/>
                  <a:gd name="connsiteX8" fmla="*/ 81843 w 115235"/>
                  <a:gd name="connsiteY8" fmla="*/ 52563 h 126459"/>
                  <a:gd name="connsiteX9" fmla="*/ 57722 w 115235"/>
                  <a:gd name="connsiteY9" fmla="*/ 28443 h 126459"/>
                  <a:gd name="connsiteX10" fmla="*/ 33392 w 115235"/>
                  <a:gd name="connsiteY10" fmla="*/ 49357 h 126459"/>
                  <a:gd name="connsiteX11" fmla="*/ 33392 w 115235"/>
                  <a:gd name="connsiteY11" fmla="*/ 126459 h 126459"/>
                  <a:gd name="connsiteX12" fmla="*/ 0 w 115235"/>
                  <a:gd name="connsiteY12" fmla="*/ 126459 h 126459"/>
                  <a:gd name="connsiteX13" fmla="*/ 0 w 115235"/>
                  <a:gd name="connsiteY13" fmla="*/ 2091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35" h="126459">
                    <a:moveTo>
                      <a:pt x="0" y="2091"/>
                    </a:moveTo>
                    <a:lnTo>
                      <a:pt x="33392" y="2091"/>
                    </a:lnTo>
                    <a:lnTo>
                      <a:pt x="33392" y="20914"/>
                    </a:lnTo>
                    <a:lnTo>
                      <a:pt x="33881" y="20914"/>
                    </a:lnTo>
                    <a:cubicBezTo>
                      <a:pt x="40294" y="7808"/>
                      <a:pt x="52703" y="0"/>
                      <a:pt x="65600" y="0"/>
                    </a:cubicBezTo>
                    <a:cubicBezTo>
                      <a:pt x="95228" y="0"/>
                      <a:pt x="115235" y="11921"/>
                      <a:pt x="115235" y="43152"/>
                    </a:cubicBezTo>
                    <a:lnTo>
                      <a:pt x="115235" y="126459"/>
                    </a:lnTo>
                    <a:lnTo>
                      <a:pt x="81843" y="126459"/>
                    </a:lnTo>
                    <a:lnTo>
                      <a:pt x="81843" y="52563"/>
                    </a:lnTo>
                    <a:cubicBezTo>
                      <a:pt x="81843" y="41549"/>
                      <a:pt x="80379" y="28443"/>
                      <a:pt x="57722" y="28443"/>
                    </a:cubicBezTo>
                    <a:cubicBezTo>
                      <a:pt x="37436" y="28443"/>
                      <a:pt x="33392" y="39248"/>
                      <a:pt x="33392" y="49357"/>
                    </a:cubicBezTo>
                    <a:lnTo>
                      <a:pt x="33392" y="126459"/>
                    </a:lnTo>
                    <a:lnTo>
                      <a:pt x="0" y="126459"/>
                    </a:lnTo>
                    <a:lnTo>
                      <a:pt x="0" y="209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46D0D0B-3009-3B55-2DB8-5086096046A6}"/>
                  </a:ext>
                </a:extLst>
              </p:cNvPr>
              <p:cNvSpPr/>
              <p:nvPr/>
            </p:nvSpPr>
            <p:spPr>
              <a:xfrm>
                <a:off x="11354263" y="2112939"/>
                <a:ext cx="116622" cy="131902"/>
              </a:xfrm>
              <a:custGeom>
                <a:avLst/>
                <a:gdLst>
                  <a:gd name="connsiteX0" fmla="*/ 84622 w 116622"/>
                  <a:gd name="connsiteY0" fmla="*/ 48551 h 131902"/>
                  <a:gd name="connsiteX1" fmla="*/ 60013 w 116622"/>
                  <a:gd name="connsiteY1" fmla="*/ 28125 h 131902"/>
                  <a:gd name="connsiteX2" fmla="*/ 36869 w 116622"/>
                  <a:gd name="connsiteY2" fmla="*/ 46460 h 131902"/>
                  <a:gd name="connsiteX3" fmla="*/ 35893 w 116622"/>
                  <a:gd name="connsiteY3" fmla="*/ 82710 h 131902"/>
                  <a:gd name="connsiteX4" fmla="*/ 60501 w 116622"/>
                  <a:gd name="connsiteY4" fmla="*/ 105227 h 131902"/>
                  <a:gd name="connsiteX5" fmla="*/ 84622 w 116622"/>
                  <a:gd name="connsiteY5" fmla="*/ 83198 h 131902"/>
                  <a:gd name="connsiteX6" fmla="*/ 116620 w 116622"/>
                  <a:gd name="connsiteY6" fmla="*/ 83198 h 131902"/>
                  <a:gd name="connsiteX7" fmla="*/ 96055 w 116622"/>
                  <a:gd name="connsiteY7" fmla="*/ 120634 h 131902"/>
                  <a:gd name="connsiteX8" fmla="*/ 58131 w 116622"/>
                  <a:gd name="connsiteY8" fmla="*/ 131858 h 131902"/>
                  <a:gd name="connsiteX9" fmla="*/ 1106 w 116622"/>
                  <a:gd name="connsiteY9" fmla="*/ 83407 h 131902"/>
                  <a:gd name="connsiteX10" fmla="*/ 5637 w 116622"/>
                  <a:gd name="connsiteY10" fmla="*/ 35236 h 131902"/>
                  <a:gd name="connsiteX11" fmla="*/ 59804 w 116622"/>
                  <a:gd name="connsiteY11" fmla="*/ 100 h 131902"/>
                  <a:gd name="connsiteX12" fmla="*/ 93963 w 116622"/>
                  <a:gd name="connsiteY12" fmla="*/ 7002 h 131902"/>
                  <a:gd name="connsiteX13" fmla="*/ 116620 w 116622"/>
                  <a:gd name="connsiteY13" fmla="*/ 48551 h 131902"/>
                  <a:gd name="connsiteX14" fmla="*/ 84622 w 116622"/>
                  <a:gd name="connsiteY14" fmla="*/ 48551 h 13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6622" h="131902">
                    <a:moveTo>
                      <a:pt x="84622" y="48551"/>
                    </a:moveTo>
                    <a:cubicBezTo>
                      <a:pt x="79603" y="28822"/>
                      <a:pt x="70331" y="28613"/>
                      <a:pt x="60013" y="28125"/>
                    </a:cubicBezTo>
                    <a:cubicBezTo>
                      <a:pt x="48580" y="27428"/>
                      <a:pt x="40424" y="34539"/>
                      <a:pt x="36869" y="46460"/>
                    </a:cubicBezTo>
                    <a:cubicBezTo>
                      <a:pt x="35684" y="50154"/>
                      <a:pt x="31849" y="67792"/>
                      <a:pt x="35893" y="82710"/>
                    </a:cubicBezTo>
                    <a:cubicBezTo>
                      <a:pt x="41121" y="102230"/>
                      <a:pt x="49975" y="104949"/>
                      <a:pt x="60501" y="105227"/>
                    </a:cubicBezTo>
                    <a:cubicBezTo>
                      <a:pt x="68867" y="105715"/>
                      <a:pt x="79324" y="104321"/>
                      <a:pt x="84622" y="83198"/>
                    </a:cubicBezTo>
                    <a:lnTo>
                      <a:pt x="116620" y="83198"/>
                    </a:lnTo>
                    <a:cubicBezTo>
                      <a:pt x="116829" y="100208"/>
                      <a:pt x="100865" y="116730"/>
                      <a:pt x="96055" y="120634"/>
                    </a:cubicBezTo>
                    <a:cubicBezTo>
                      <a:pt x="86295" y="128442"/>
                      <a:pt x="79115" y="131161"/>
                      <a:pt x="58131" y="131858"/>
                    </a:cubicBezTo>
                    <a:cubicBezTo>
                      <a:pt x="17767" y="133252"/>
                      <a:pt x="3476" y="101533"/>
                      <a:pt x="1106" y="83407"/>
                    </a:cubicBezTo>
                    <a:cubicBezTo>
                      <a:pt x="-358" y="72393"/>
                      <a:pt x="-1543" y="51061"/>
                      <a:pt x="5637" y="35236"/>
                    </a:cubicBezTo>
                    <a:cubicBezTo>
                      <a:pt x="20904" y="1983"/>
                      <a:pt x="38333" y="1495"/>
                      <a:pt x="59804" y="100"/>
                    </a:cubicBezTo>
                    <a:cubicBezTo>
                      <a:pt x="72701" y="-597"/>
                      <a:pt x="86504" y="2401"/>
                      <a:pt x="93963" y="7002"/>
                    </a:cubicBezTo>
                    <a:cubicBezTo>
                      <a:pt x="108533" y="15716"/>
                      <a:pt x="116620" y="38443"/>
                      <a:pt x="116620" y="48551"/>
                    </a:cubicBezTo>
                    <a:lnTo>
                      <a:pt x="84622" y="48551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2D5D694-1742-A1E8-D381-08C9B45AF105}"/>
                  </a:ext>
                </a:extLst>
              </p:cNvPr>
              <p:cNvSpPr/>
              <p:nvPr/>
            </p:nvSpPr>
            <p:spPr>
              <a:xfrm>
                <a:off x="11480016" y="2115131"/>
                <a:ext cx="126180" cy="174630"/>
              </a:xfrm>
              <a:custGeom>
                <a:avLst/>
                <a:gdLst>
                  <a:gd name="connsiteX0" fmla="*/ 36878 w 126180"/>
                  <a:gd name="connsiteY0" fmla="*/ 0 h 174630"/>
                  <a:gd name="connsiteX1" fmla="*/ 64833 w 126180"/>
                  <a:gd name="connsiteY1" fmla="*/ 90418 h 174630"/>
                  <a:gd name="connsiteX2" fmla="*/ 91812 w 126180"/>
                  <a:gd name="connsiteY2" fmla="*/ 0 h 174630"/>
                  <a:gd name="connsiteX3" fmla="*/ 126180 w 126180"/>
                  <a:gd name="connsiteY3" fmla="*/ 0 h 174630"/>
                  <a:gd name="connsiteX4" fmla="*/ 71316 w 126180"/>
                  <a:gd name="connsiteY4" fmla="*/ 150092 h 174630"/>
                  <a:gd name="connsiteX5" fmla="*/ 61556 w 126180"/>
                  <a:gd name="connsiteY5" fmla="*/ 165916 h 174630"/>
                  <a:gd name="connsiteX6" fmla="*/ 17846 w 126180"/>
                  <a:gd name="connsiteY6" fmla="*/ 174631 h 174630"/>
                  <a:gd name="connsiteX7" fmla="*/ 17846 w 126180"/>
                  <a:gd name="connsiteY7" fmla="*/ 148488 h 174630"/>
                  <a:gd name="connsiteX8" fmla="*/ 38621 w 126180"/>
                  <a:gd name="connsiteY8" fmla="*/ 145281 h 174630"/>
                  <a:gd name="connsiteX9" fmla="*/ 45313 w 126180"/>
                  <a:gd name="connsiteY9" fmla="*/ 124437 h 174630"/>
                  <a:gd name="connsiteX10" fmla="*/ 0 w 126180"/>
                  <a:gd name="connsiteY10" fmla="*/ 70 h 174630"/>
                  <a:gd name="connsiteX11" fmla="*/ 37017 w 126180"/>
                  <a:gd name="connsiteY11" fmla="*/ 70 h 17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180" h="174630">
                    <a:moveTo>
                      <a:pt x="36878" y="0"/>
                    </a:moveTo>
                    <a:lnTo>
                      <a:pt x="64833" y="90418"/>
                    </a:lnTo>
                    <a:lnTo>
                      <a:pt x="91812" y="0"/>
                    </a:lnTo>
                    <a:lnTo>
                      <a:pt x="126180" y="0"/>
                    </a:lnTo>
                    <a:lnTo>
                      <a:pt x="71316" y="150092"/>
                    </a:lnTo>
                    <a:cubicBezTo>
                      <a:pt x="70340" y="153786"/>
                      <a:pt x="66994" y="160897"/>
                      <a:pt x="61556" y="165916"/>
                    </a:cubicBezTo>
                    <a:cubicBezTo>
                      <a:pt x="54167" y="173515"/>
                      <a:pt x="28373" y="174631"/>
                      <a:pt x="17846" y="174631"/>
                    </a:cubicBezTo>
                    <a:lnTo>
                      <a:pt x="17846" y="148488"/>
                    </a:lnTo>
                    <a:cubicBezTo>
                      <a:pt x="25933" y="149185"/>
                      <a:pt x="33392" y="148488"/>
                      <a:pt x="38621" y="145281"/>
                    </a:cubicBezTo>
                    <a:cubicBezTo>
                      <a:pt x="45034" y="141378"/>
                      <a:pt x="48660" y="133570"/>
                      <a:pt x="45313" y="124437"/>
                    </a:cubicBezTo>
                    <a:lnTo>
                      <a:pt x="0" y="70"/>
                    </a:lnTo>
                    <a:lnTo>
                      <a:pt x="37017" y="70"/>
                    </a:ln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sp>
        <p:nvSpPr>
          <p:cNvPr id="54" name="Freeform: Shape 8">
            <a:extLst>
              <a:ext uri="{FF2B5EF4-FFF2-40B4-BE49-F238E27FC236}">
                <a16:creationId xmlns:a16="http://schemas.microsoft.com/office/drawing/2014/main" id="{EC336463-3D9B-0B9F-47A7-CA4ED249403E}"/>
              </a:ext>
            </a:extLst>
          </p:cNvPr>
          <p:cNvSpPr>
            <a:spLocks/>
          </p:cNvSpPr>
          <p:nvPr userDrawn="1"/>
        </p:nvSpPr>
        <p:spPr bwMode="auto">
          <a:xfrm>
            <a:off x="7194550" y="1071563"/>
            <a:ext cx="1068388" cy="1735137"/>
          </a:xfrm>
          <a:custGeom>
            <a:avLst/>
            <a:gdLst>
              <a:gd name="T0" fmla="*/ 617682 w 1068518"/>
              <a:gd name="T1" fmla="*/ 0 h 1751217"/>
              <a:gd name="T2" fmla="*/ 0 w 1068518"/>
              <a:gd name="T3" fmla="*/ 1704337 h 1751217"/>
              <a:gd name="T4" fmla="*/ 450315 w 1068518"/>
              <a:gd name="T5" fmla="*/ 1704337 h 1751217"/>
              <a:gd name="T6" fmla="*/ 1067996 w 1068518"/>
              <a:gd name="T7" fmla="*/ 0 h 1751217"/>
              <a:gd name="T8" fmla="*/ 617682 w 1068518"/>
              <a:gd name="T9" fmla="*/ 0 h 1751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8518" h="1751217">
                <a:moveTo>
                  <a:pt x="617984" y="0"/>
                </a:moveTo>
                <a:lnTo>
                  <a:pt x="0" y="1751218"/>
                </a:lnTo>
                <a:lnTo>
                  <a:pt x="450535" y="1751218"/>
                </a:lnTo>
                <a:lnTo>
                  <a:pt x="1068518" y="0"/>
                </a:lnTo>
                <a:lnTo>
                  <a:pt x="617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Freeform: Shape 8">
            <a:extLst>
              <a:ext uri="{FF2B5EF4-FFF2-40B4-BE49-F238E27FC236}">
                <a16:creationId xmlns:a16="http://schemas.microsoft.com/office/drawing/2014/main" id="{429CD437-385C-6A2D-8D6F-10A5485935F0}"/>
              </a:ext>
            </a:extLst>
          </p:cNvPr>
          <p:cNvSpPr>
            <a:spLocks/>
          </p:cNvSpPr>
          <p:nvPr userDrawn="1"/>
        </p:nvSpPr>
        <p:spPr bwMode="auto">
          <a:xfrm>
            <a:off x="7637463" y="1071563"/>
            <a:ext cx="1068387" cy="1735137"/>
          </a:xfrm>
          <a:custGeom>
            <a:avLst/>
            <a:gdLst>
              <a:gd name="T0" fmla="*/ 617908 w 1068518"/>
              <a:gd name="T1" fmla="*/ 0 h 1751217"/>
              <a:gd name="T2" fmla="*/ 0 w 1068518"/>
              <a:gd name="T3" fmla="*/ 1752601 h 1751217"/>
              <a:gd name="T4" fmla="*/ 450480 w 1068518"/>
              <a:gd name="T5" fmla="*/ 1752601 h 1751217"/>
              <a:gd name="T6" fmla="*/ 1068387 w 1068518"/>
              <a:gd name="T7" fmla="*/ 0 h 1751217"/>
              <a:gd name="T8" fmla="*/ 617908 w 1068518"/>
              <a:gd name="T9" fmla="*/ 0 h 1751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8518" h="1751217">
                <a:moveTo>
                  <a:pt x="617984" y="0"/>
                </a:moveTo>
                <a:lnTo>
                  <a:pt x="0" y="1751218"/>
                </a:lnTo>
                <a:lnTo>
                  <a:pt x="450535" y="1751218"/>
                </a:lnTo>
                <a:lnTo>
                  <a:pt x="1068518" y="0"/>
                </a:lnTo>
                <a:lnTo>
                  <a:pt x="617984" y="0"/>
                </a:ln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864" y="1090591"/>
            <a:ext cx="6652236" cy="1715674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544512" y="5858555"/>
            <a:ext cx="5703887" cy="527957"/>
          </a:xfrm>
        </p:spPr>
        <p:txBody>
          <a:bodyPr>
            <a:normAutofit/>
          </a:bodyPr>
          <a:lstStyle>
            <a:lvl1pPr>
              <a:defRPr sz="2000" b="0" cap="all" baseline="0">
                <a:solidFill>
                  <a:schemeClr val="bg1"/>
                </a:solidFill>
              </a:defRPr>
            </a:lvl1pPr>
            <a:lvl2pPr>
              <a:defRPr sz="2000"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544513" y="5257800"/>
            <a:ext cx="5703887" cy="527957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FAE0EF23-9561-8417-1D50-8AA6807B71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DB551D-0841-4DD8-B4E2-08475E080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8FB7F57-0617-D0C7-1814-091CBD1012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9EB8FB87-560F-2F2D-2706-F91AFA08F34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21AC143-39B7-8264-E6AB-F43C8BF6F345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8AC804E-03CD-AD88-828F-57E208E1B0FC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424DCC-9C87-2F62-AC15-B354740CE2AD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4142705"/>
            <a:ext cx="4941888" cy="1874133"/>
          </a:xfrm>
          <a:solidFill>
            <a:schemeClr val="accent1">
              <a:alpha val="10000"/>
            </a:schemeClr>
          </a:solidFill>
        </p:spPr>
        <p:txBody>
          <a:bodyPr lIns="274320" tIns="182880" rIns="27432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38202" y="1641260"/>
            <a:ext cx="4941887" cy="2501446"/>
          </a:xfrm>
          <a:prstGeom prst="round2SameRect">
            <a:avLst/>
          </a:prstGeom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6411913" y="4142705"/>
            <a:ext cx="4941888" cy="1874133"/>
          </a:xfrm>
          <a:solidFill>
            <a:schemeClr val="accent1">
              <a:alpha val="10000"/>
            </a:schemeClr>
          </a:solidFill>
          <a:ln>
            <a:noFill/>
          </a:ln>
        </p:spPr>
        <p:txBody>
          <a:bodyPr lIns="274320" tIns="182880" rIns="27432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411914" y="1641260"/>
            <a:ext cx="4941887" cy="2501446"/>
          </a:xfrm>
          <a:prstGeom prst="round2SameRect">
            <a:avLst/>
          </a:prstGeom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8200" y="1452564"/>
            <a:ext cx="3325813" cy="6237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11913" y="1452564"/>
            <a:ext cx="3325813" cy="6237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23924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3">
            <a:extLst>
              <a:ext uri="{FF2B5EF4-FFF2-40B4-BE49-F238E27FC236}">
                <a16:creationId xmlns:a16="http://schemas.microsoft.com/office/drawing/2014/main" id="{C69BDC85-8076-EEAE-97E3-72538D763094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673850" y="1641475"/>
            <a:ext cx="5518150" cy="4375150"/>
          </a:xfrm>
          <a:custGeom>
            <a:avLst/>
            <a:gdLst>
              <a:gd name="T0" fmla="*/ 173149 w 8633854"/>
              <a:gd name="T1" fmla="*/ 190647 h 6845323"/>
              <a:gd name="T2" fmla="*/ 0 w 8633854"/>
              <a:gd name="T3" fmla="*/ 190647 h 6845323"/>
              <a:gd name="T4" fmla="*/ 0 w 8633854"/>
              <a:gd name="T5" fmla="*/ 0 h 6845323"/>
              <a:gd name="T6" fmla="*/ 240419 w 8633854"/>
              <a:gd name="T7" fmla="*/ 0 h 6845323"/>
              <a:gd name="T8" fmla="*/ 173149 w 8633854"/>
              <a:gd name="T9" fmla="*/ 190647 h 6845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3854" h="6845323">
                <a:moveTo>
                  <a:pt x="6218089" y="6845324"/>
                </a:moveTo>
                <a:lnTo>
                  <a:pt x="0" y="6845324"/>
                </a:lnTo>
                <a:lnTo>
                  <a:pt x="0" y="0"/>
                </a:lnTo>
                <a:lnTo>
                  <a:pt x="8633854" y="0"/>
                </a:lnTo>
                <a:lnTo>
                  <a:pt x="6218089" y="684532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84C58-BBBE-98D0-C187-79815F1495A4}"/>
              </a:ext>
            </a:extLst>
          </p:cNvPr>
          <p:cNvSpPr/>
          <p:nvPr userDrawn="1"/>
        </p:nvSpPr>
        <p:spPr>
          <a:xfrm>
            <a:off x="0" y="1641475"/>
            <a:ext cx="12192000" cy="43751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E13947BC-554D-FF38-2FD6-8BBEFF05F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7">
            <a:extLst>
              <a:ext uri="{FF2B5EF4-FFF2-40B4-BE49-F238E27FC236}">
                <a16:creationId xmlns:a16="http://schemas.microsoft.com/office/drawing/2014/main" id="{5ADF7F79-1CF1-95EB-6F6A-EAB78195660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967538" y="1641475"/>
            <a:ext cx="5224462" cy="4375150"/>
          </a:xfrm>
          <a:custGeom>
            <a:avLst/>
            <a:gdLst>
              <a:gd name="T0" fmla="*/ 158346 w 8189098"/>
              <a:gd name="T1" fmla="*/ 188266 h 6857619"/>
              <a:gd name="T2" fmla="*/ 0 w 8189098"/>
              <a:gd name="T3" fmla="*/ 188266 h 6857619"/>
              <a:gd name="T4" fmla="*/ 0 w 8189098"/>
              <a:gd name="T5" fmla="*/ 0 h 6857619"/>
              <a:gd name="T6" fmla="*/ 224769 w 8189098"/>
              <a:gd name="T7" fmla="*/ 0 h 6857619"/>
              <a:gd name="T8" fmla="*/ 158346 w 8189098"/>
              <a:gd name="T9" fmla="*/ 188266 h 6857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89098" h="6857619">
                <a:moveTo>
                  <a:pt x="5769087" y="6857620"/>
                </a:moveTo>
                <a:lnTo>
                  <a:pt x="0" y="6857620"/>
                </a:lnTo>
                <a:lnTo>
                  <a:pt x="0" y="0"/>
                </a:lnTo>
                <a:lnTo>
                  <a:pt x="8189099" y="0"/>
                </a:lnTo>
                <a:lnTo>
                  <a:pt x="5769087" y="6857620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50FA43D1-D796-5FE6-6CA0-90029E2840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2817B04-5E59-AAC4-99F8-12C81BC5EA86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1038E1-243D-23D2-BADF-0204C7C18205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D9137AA-AFAB-EA18-E029-0FDC19618F99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3"/>
            <a:ext cx="6003471" cy="3804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628463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3">
            <a:extLst>
              <a:ext uri="{FF2B5EF4-FFF2-40B4-BE49-F238E27FC236}">
                <a16:creationId xmlns:a16="http://schemas.microsoft.com/office/drawing/2014/main" id="{C69BDC85-8076-EEAE-97E3-72538D763094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673850" y="1641475"/>
            <a:ext cx="5518150" cy="4375150"/>
          </a:xfrm>
          <a:custGeom>
            <a:avLst/>
            <a:gdLst>
              <a:gd name="T0" fmla="*/ 173149 w 8633854"/>
              <a:gd name="T1" fmla="*/ 190647 h 6845323"/>
              <a:gd name="T2" fmla="*/ 0 w 8633854"/>
              <a:gd name="T3" fmla="*/ 190647 h 6845323"/>
              <a:gd name="T4" fmla="*/ 0 w 8633854"/>
              <a:gd name="T5" fmla="*/ 0 h 6845323"/>
              <a:gd name="T6" fmla="*/ 240419 w 8633854"/>
              <a:gd name="T7" fmla="*/ 0 h 6845323"/>
              <a:gd name="T8" fmla="*/ 173149 w 8633854"/>
              <a:gd name="T9" fmla="*/ 190647 h 6845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3854" h="6845323">
                <a:moveTo>
                  <a:pt x="6218089" y="6845324"/>
                </a:moveTo>
                <a:lnTo>
                  <a:pt x="0" y="6845324"/>
                </a:lnTo>
                <a:lnTo>
                  <a:pt x="0" y="0"/>
                </a:lnTo>
                <a:lnTo>
                  <a:pt x="8633854" y="0"/>
                </a:lnTo>
                <a:lnTo>
                  <a:pt x="6218089" y="684532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84C58-BBBE-98D0-C187-79815F1495A4}"/>
              </a:ext>
            </a:extLst>
          </p:cNvPr>
          <p:cNvSpPr/>
          <p:nvPr userDrawn="1"/>
        </p:nvSpPr>
        <p:spPr>
          <a:xfrm>
            <a:off x="0" y="1641475"/>
            <a:ext cx="12192000" cy="43751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E13947BC-554D-FF38-2FD6-8BBEFF05F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7">
            <a:extLst>
              <a:ext uri="{FF2B5EF4-FFF2-40B4-BE49-F238E27FC236}">
                <a16:creationId xmlns:a16="http://schemas.microsoft.com/office/drawing/2014/main" id="{5ADF7F79-1CF1-95EB-6F6A-EAB78195660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967538" y="1641475"/>
            <a:ext cx="5224462" cy="4375150"/>
          </a:xfrm>
          <a:custGeom>
            <a:avLst/>
            <a:gdLst>
              <a:gd name="T0" fmla="*/ 158346 w 8189098"/>
              <a:gd name="T1" fmla="*/ 188266 h 6857619"/>
              <a:gd name="T2" fmla="*/ 0 w 8189098"/>
              <a:gd name="T3" fmla="*/ 188266 h 6857619"/>
              <a:gd name="T4" fmla="*/ 0 w 8189098"/>
              <a:gd name="T5" fmla="*/ 0 h 6857619"/>
              <a:gd name="T6" fmla="*/ 224769 w 8189098"/>
              <a:gd name="T7" fmla="*/ 0 h 6857619"/>
              <a:gd name="T8" fmla="*/ 158346 w 8189098"/>
              <a:gd name="T9" fmla="*/ 188266 h 6857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89098" h="6857619">
                <a:moveTo>
                  <a:pt x="5769087" y="6857620"/>
                </a:moveTo>
                <a:lnTo>
                  <a:pt x="0" y="6857620"/>
                </a:lnTo>
                <a:lnTo>
                  <a:pt x="0" y="0"/>
                </a:lnTo>
                <a:lnTo>
                  <a:pt x="8189099" y="0"/>
                </a:lnTo>
                <a:lnTo>
                  <a:pt x="5769087" y="6857620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50FA43D1-D796-5FE6-6CA0-90029E2840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2817B04-5E59-AAC4-99F8-12C81BC5EA86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1038E1-243D-23D2-BADF-0204C7C18205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D9137AA-AFAB-EA18-E029-0FDC19618F99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3"/>
            <a:ext cx="6003471" cy="3804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79286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6A966-9260-9D9D-6152-E058759B3AAF}"/>
              </a:ext>
            </a:extLst>
          </p:cNvPr>
          <p:cNvSpPr/>
          <p:nvPr userDrawn="1"/>
        </p:nvSpPr>
        <p:spPr>
          <a:xfrm>
            <a:off x="0" y="1641475"/>
            <a:ext cx="12192000" cy="43751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58736395-1A9A-3AE8-9660-4A4B020744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0A51AF87-8CC8-0CE0-30EA-283CBDB7FFA6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-19050" y="1641475"/>
            <a:ext cx="5519738" cy="4375150"/>
            <a:chOff x="6673181" y="1641260"/>
            <a:chExt cx="5518819" cy="4375579"/>
          </a:xfrm>
        </p:grpSpPr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9B4C8101-46B9-CABE-0C02-D6F160BA5986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>
              <a:off x="6673181" y="1641260"/>
              <a:ext cx="5518819" cy="4375578"/>
            </a:xfrm>
            <a:custGeom>
              <a:avLst/>
              <a:gdLst>
                <a:gd name="T0" fmla="*/ 173296 w 8633854"/>
                <a:gd name="T1" fmla="*/ 190777 h 6845323"/>
                <a:gd name="T2" fmla="*/ 0 w 8633854"/>
                <a:gd name="T3" fmla="*/ 190777 h 6845323"/>
                <a:gd name="T4" fmla="*/ 0 w 8633854"/>
                <a:gd name="T5" fmla="*/ 0 h 6845323"/>
                <a:gd name="T6" fmla="*/ 240622 w 8633854"/>
                <a:gd name="T7" fmla="*/ 0 h 6845323"/>
                <a:gd name="T8" fmla="*/ 173296 w 8633854"/>
                <a:gd name="T9" fmla="*/ 190777 h 68453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33854" h="6845323">
                  <a:moveTo>
                    <a:pt x="6218089" y="6845324"/>
                  </a:moveTo>
                  <a:lnTo>
                    <a:pt x="0" y="6845324"/>
                  </a:lnTo>
                  <a:lnTo>
                    <a:pt x="0" y="0"/>
                  </a:lnTo>
                  <a:lnTo>
                    <a:pt x="8633854" y="0"/>
                  </a:lnTo>
                  <a:lnTo>
                    <a:pt x="6218089" y="6845324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A7D66967-AFA1-75D1-869A-0BFE390420CE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>
              <a:off x="6966857" y="1641261"/>
              <a:ext cx="5206096" cy="4375578"/>
            </a:xfrm>
            <a:custGeom>
              <a:avLst/>
              <a:gdLst>
                <a:gd name="T0" fmla="*/ 155623 w 8189098"/>
                <a:gd name="T1" fmla="*/ 188396 h 6857619"/>
                <a:gd name="T2" fmla="*/ 0 w 8189098"/>
                <a:gd name="T3" fmla="*/ 188396 h 6857619"/>
                <a:gd name="T4" fmla="*/ 0 w 8189098"/>
                <a:gd name="T5" fmla="*/ 0 h 6857619"/>
                <a:gd name="T6" fmla="*/ 220903 w 8189098"/>
                <a:gd name="T7" fmla="*/ 0 h 6857619"/>
                <a:gd name="T8" fmla="*/ 155623 w 8189098"/>
                <a:gd name="T9" fmla="*/ 188396 h 68576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89098" h="6857619">
                  <a:moveTo>
                    <a:pt x="5769087" y="6857620"/>
                  </a:moveTo>
                  <a:lnTo>
                    <a:pt x="0" y="6857620"/>
                  </a:lnTo>
                  <a:lnTo>
                    <a:pt x="0" y="0"/>
                  </a:lnTo>
                  <a:lnTo>
                    <a:pt x="8189099" y="0"/>
                  </a:lnTo>
                  <a:lnTo>
                    <a:pt x="5769087" y="6857620"/>
                  </a:lnTo>
                  <a:close/>
                </a:path>
              </a:pathLst>
            </a:custGeom>
            <a:blipFill dpi="0" rotWithShape="0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03200A54-E353-3AD2-ECA4-1C198BB629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A4A0D7-CDCC-39D1-AFE2-724A9DC3024A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225136-D121-991E-286A-E0492D7DA0EF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B163A73-CD4F-EC9E-5A7C-8A59385DB5AA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90" y="1910443"/>
            <a:ext cx="6003471" cy="3804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99240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of e-bike">
            <a:extLst>
              <a:ext uri="{FF2B5EF4-FFF2-40B4-BE49-F238E27FC236}">
                <a16:creationId xmlns:a16="http://schemas.microsoft.com/office/drawing/2014/main" id="{815B825E-1664-C584-8730-04C5E9A14E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41260"/>
            <a:ext cx="6681448" cy="44632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4">
            <a:extLst>
              <a:ext uri="{FF2B5EF4-FFF2-40B4-BE49-F238E27FC236}">
                <a16:creationId xmlns:a16="http://schemas.microsoft.com/office/drawing/2014/main" id="{58736395-1A9A-3AE8-9660-4A4B020744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03200A54-E353-3AD2-ECA4-1C198BB629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A4A0D7-CDCC-39D1-AFE2-724A9DC3024A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225136-D121-991E-286A-E0492D7DA0EF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B163A73-CD4F-EC9E-5A7C-8A59385DB5AA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7162800" y="1910443"/>
            <a:ext cx="4406661" cy="3804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E6A966-9260-9D9D-6152-E058759B3AAF}"/>
              </a:ext>
            </a:extLst>
          </p:cNvPr>
          <p:cNvSpPr/>
          <p:nvPr userDrawn="1"/>
        </p:nvSpPr>
        <p:spPr>
          <a:xfrm>
            <a:off x="6976533" y="1641260"/>
            <a:ext cx="5215467" cy="446320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63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15B825E-1664-C584-8730-04C5E9A14ED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0"/>
          <a:stretch>
            <a:fillRect/>
          </a:stretch>
        </p:blipFill>
        <p:spPr bwMode="auto">
          <a:xfrm>
            <a:off x="838200" y="1641260"/>
            <a:ext cx="5294886" cy="44632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4">
            <a:extLst>
              <a:ext uri="{FF2B5EF4-FFF2-40B4-BE49-F238E27FC236}">
                <a16:creationId xmlns:a16="http://schemas.microsoft.com/office/drawing/2014/main" id="{58736395-1A9A-3AE8-9660-4A4B020744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03200A54-E353-3AD2-ECA4-1C198BB629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A4A0D7-CDCC-39D1-AFE2-724A9DC3024A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225136-D121-991E-286A-E0492D7DA0EF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B163A73-CD4F-EC9E-5A7C-8A59385DB5AA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7162800" y="1910443"/>
            <a:ext cx="4406661" cy="3804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E6A966-9260-9D9D-6152-E058759B3AAF}"/>
              </a:ext>
            </a:extLst>
          </p:cNvPr>
          <p:cNvSpPr/>
          <p:nvPr userDrawn="1"/>
        </p:nvSpPr>
        <p:spPr>
          <a:xfrm>
            <a:off x="6287073" y="1641260"/>
            <a:ext cx="5904927" cy="446320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1838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959C53A3-6688-AEDB-1476-3B6E1D35AF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C6B528-33EF-37B2-1D0A-F9164366A1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646738"/>
            <a:ext cx="12192000" cy="201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C4878-6647-97E2-0665-068F3918CA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275751F-1842-68AE-C55B-0C75AD1DB684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BD05E9-3541-029A-94C5-A4E800A353B2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8CF4D33-AB42-468C-3484-CD9B0562C540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949E71D-3C15-CDAF-F6A9-BF96F3EF4D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4628"/>
          <a:stretch>
            <a:fillRect/>
          </a:stretch>
        </p:blipFill>
        <p:spPr bwMode="auto">
          <a:xfrm>
            <a:off x="10844213" y="5646738"/>
            <a:ext cx="14859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804D90-78BA-16CD-3F78-B52B762DB0D0}"/>
              </a:ext>
            </a:extLst>
          </p:cNvPr>
          <p:cNvSpPr/>
          <p:nvPr userDrawn="1"/>
        </p:nvSpPr>
        <p:spPr>
          <a:xfrm>
            <a:off x="0" y="5848350"/>
            <a:ext cx="12192000" cy="10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30188"/>
            <a:ext cx="12192000" cy="541655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52341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AA7B5CC6-8AF2-BE10-BD67-EB020F26E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4BD13226-5ECB-B908-0307-98EC641CAB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1A2BFBC-2D68-93A9-052A-048C031CBC4C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3C5E056-B1C3-424A-F0A5-7F1733574019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D68A790-9D40-0917-AB59-04B289F2D1C9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08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22266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uilding with a mural on the side&#10;&#10;AI-generated content may be incorrect.">
            <a:extLst>
              <a:ext uri="{FF2B5EF4-FFF2-40B4-BE49-F238E27FC236}">
                <a16:creationId xmlns:a16="http://schemas.microsoft.com/office/drawing/2014/main" id="{11DB61DA-1259-3652-F91B-046A51C71D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82896" cy="6858000"/>
          </a:xfrm>
          <a:prstGeom prst="rect">
            <a:avLst/>
          </a:prstGeom>
        </p:spPr>
      </p:pic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D8607CB-E58A-1B5D-F6AF-9CABA7CB6B4A}"/>
              </a:ext>
            </a:extLst>
          </p:cNvPr>
          <p:cNvSpPr>
            <a:spLocks/>
          </p:cNvSpPr>
          <p:nvPr/>
        </p:nvSpPr>
        <p:spPr bwMode="auto">
          <a:xfrm>
            <a:off x="5718175" y="0"/>
            <a:ext cx="6480175" cy="6858000"/>
          </a:xfrm>
          <a:custGeom>
            <a:avLst/>
            <a:gdLst>
              <a:gd name="T0" fmla="*/ 2419889 w 6480286"/>
              <a:gd name="T1" fmla="*/ 0 h 6857999"/>
              <a:gd name="T2" fmla="*/ 6479509 w 6480286"/>
              <a:gd name="T3" fmla="*/ 0 h 6857999"/>
              <a:gd name="T4" fmla="*/ 6479509 w 6480286"/>
              <a:gd name="T5" fmla="*/ 6858006 h 6857999"/>
              <a:gd name="T6" fmla="*/ 0 w 6480286"/>
              <a:gd name="T7" fmla="*/ 6858006 h 68579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80286" h="6857999">
                <a:moveTo>
                  <a:pt x="2420176" y="0"/>
                </a:moveTo>
                <a:lnTo>
                  <a:pt x="6480286" y="0"/>
                </a:lnTo>
                <a:lnTo>
                  <a:pt x="6480286" y="6857999"/>
                </a:lnTo>
                <a:lnTo>
                  <a:pt x="0" y="6857999"/>
                </a:lnTo>
                <a:lnTo>
                  <a:pt x="2420176" y="0"/>
                </a:lnTo>
                <a:close/>
              </a:path>
            </a:pathLst>
          </a:custGeom>
          <a:solidFill>
            <a:srgbClr val="2F7AB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FCF17C-A3A9-0364-52DE-DBDBF519BDAB}"/>
              </a:ext>
            </a:extLst>
          </p:cNvPr>
          <p:cNvSpPr/>
          <p:nvPr userDrawn="1"/>
        </p:nvSpPr>
        <p:spPr>
          <a:xfrm>
            <a:off x="6167438" y="-1588"/>
            <a:ext cx="6024562" cy="6859588"/>
          </a:xfrm>
          <a:custGeom>
            <a:avLst/>
            <a:gdLst>
              <a:gd name="connsiteX0" fmla="*/ 5856744 w 6025350"/>
              <a:gd name="connsiteY0" fmla="*/ 0 h 6858382"/>
              <a:gd name="connsiteX1" fmla="*/ 6025350 w 6025350"/>
              <a:gd name="connsiteY1" fmla="*/ 0 h 6858382"/>
              <a:gd name="connsiteX2" fmla="*/ 6025350 w 6025350"/>
              <a:gd name="connsiteY2" fmla="*/ 6857999 h 6858382"/>
              <a:gd name="connsiteX3" fmla="*/ 5856744 w 6025350"/>
              <a:gd name="connsiteY3" fmla="*/ 6857999 h 6858382"/>
              <a:gd name="connsiteX4" fmla="*/ 5856744 w 6025350"/>
              <a:gd name="connsiteY4" fmla="*/ 6858382 h 6858382"/>
              <a:gd name="connsiteX5" fmla="*/ 0 w 6025350"/>
              <a:gd name="connsiteY5" fmla="*/ 6858382 h 6858382"/>
              <a:gd name="connsiteX6" fmla="*/ 2420210 w 6025350"/>
              <a:gd name="connsiteY6" fmla="*/ 381 h 6858382"/>
              <a:gd name="connsiteX7" fmla="*/ 5856744 w 6025350"/>
              <a:gd name="connsiteY7" fmla="*/ 381 h 685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5350" h="6858382">
                <a:moveTo>
                  <a:pt x="5856744" y="0"/>
                </a:moveTo>
                <a:lnTo>
                  <a:pt x="6025350" y="0"/>
                </a:lnTo>
                <a:lnTo>
                  <a:pt x="6025350" y="6857999"/>
                </a:lnTo>
                <a:lnTo>
                  <a:pt x="5856744" y="6857999"/>
                </a:lnTo>
                <a:lnTo>
                  <a:pt x="5856744" y="6858382"/>
                </a:lnTo>
                <a:lnTo>
                  <a:pt x="0" y="6858382"/>
                </a:lnTo>
                <a:lnTo>
                  <a:pt x="2420210" y="381"/>
                </a:lnTo>
                <a:lnTo>
                  <a:pt x="5856744" y="38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5718FA03-985A-C771-A56D-E48BBFBF65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83388" y="3911600"/>
            <a:ext cx="5408612" cy="1735138"/>
            <a:chOff x="4434497" y="3900629"/>
            <a:chExt cx="5408003" cy="1745549"/>
          </a:xfrm>
        </p:grpSpPr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916190D4-A3A3-BA12-1AC4-23ABD26042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4497" y="3900629"/>
              <a:ext cx="5408003" cy="1745549"/>
            </a:xfrm>
            <a:custGeom>
              <a:avLst/>
              <a:gdLst>
                <a:gd name="T0" fmla="*/ 0 w 6081923"/>
                <a:gd name="T1" fmla="*/ 0 h 1745549"/>
                <a:gd name="T2" fmla="*/ 2376889 w 6081923"/>
                <a:gd name="T3" fmla="*/ 0 h 1745549"/>
                <a:gd name="T4" fmla="*/ 2376889 w 6081923"/>
                <a:gd name="T5" fmla="*/ 1745549 h 1745549"/>
                <a:gd name="T6" fmla="*/ 0 w 6081923"/>
                <a:gd name="T7" fmla="*/ 1745549 h 17455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81923" h="1745549">
                  <a:moveTo>
                    <a:pt x="0" y="0"/>
                  </a:moveTo>
                  <a:lnTo>
                    <a:pt x="6081923" y="0"/>
                  </a:lnTo>
                  <a:lnTo>
                    <a:pt x="6081923" y="1745549"/>
                  </a:lnTo>
                  <a:lnTo>
                    <a:pt x="0" y="1745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426E7C97-EC98-A650-2C8B-4AF136BF22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145" y="4311732"/>
              <a:ext cx="3335087" cy="92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F05B44-2E08-263F-E0FF-242B2B59E1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695950" y="3911600"/>
            <a:ext cx="1960563" cy="1735138"/>
            <a:chOff x="6745931" y="3911584"/>
            <a:chExt cx="1960199" cy="17347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BC0C51-DD0A-A010-A79E-2D1270D39E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5931" y="3911584"/>
              <a:ext cx="1068387" cy="1734702"/>
            </a:xfrm>
            <a:custGeom>
              <a:avLst/>
              <a:gdLst>
                <a:gd name="T0" fmla="*/ 617452 w 1068518"/>
                <a:gd name="T1" fmla="*/ 0 h 1751217"/>
                <a:gd name="T2" fmla="*/ 0 w 1068518"/>
                <a:gd name="T3" fmla="*/ 1655742 h 1751217"/>
                <a:gd name="T4" fmla="*/ 450150 w 1068518"/>
                <a:gd name="T5" fmla="*/ 1655742 h 1751217"/>
                <a:gd name="T6" fmla="*/ 1067601 w 1068518"/>
                <a:gd name="T7" fmla="*/ 0 h 1751217"/>
                <a:gd name="T8" fmla="*/ 617452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7418C777-45E9-203D-03FB-40D6653B8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93523" y="3911584"/>
              <a:ext cx="1068190" cy="1734702"/>
            </a:xfrm>
            <a:custGeom>
              <a:avLst/>
              <a:gdLst>
                <a:gd name="T0" fmla="*/ 617680 w 1068518"/>
                <a:gd name="T1" fmla="*/ 0 h 1751217"/>
                <a:gd name="T2" fmla="*/ 0 w 1068518"/>
                <a:gd name="T3" fmla="*/ 1703483 h 1751217"/>
                <a:gd name="T4" fmla="*/ 450315 w 1068518"/>
                <a:gd name="T5" fmla="*/ 1703483 h 1751217"/>
                <a:gd name="T6" fmla="*/ 1067994 w 1068518"/>
                <a:gd name="T7" fmla="*/ 0 h 1751217"/>
                <a:gd name="T8" fmla="*/ 617680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936407B5-AA86-7EDD-3BF8-3F6578405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7940" y="3911584"/>
              <a:ext cx="1068190" cy="1734702"/>
            </a:xfrm>
            <a:custGeom>
              <a:avLst/>
              <a:gdLst>
                <a:gd name="T0" fmla="*/ 617908 w 1068518"/>
                <a:gd name="T1" fmla="*/ 0 h 1751217"/>
                <a:gd name="T2" fmla="*/ 0 w 1068518"/>
                <a:gd name="T3" fmla="*/ 1752601 h 1751217"/>
                <a:gd name="T4" fmla="*/ 450480 w 1068518"/>
                <a:gd name="T5" fmla="*/ 1752601 h 1751217"/>
                <a:gd name="T6" fmla="*/ 1068387 w 1068518"/>
                <a:gd name="T7" fmla="*/ 0 h 1751217"/>
                <a:gd name="T8" fmla="*/ 617908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65393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ural of a person and a bus&#10;&#10;AI-generated content may be incorrect.">
            <a:extLst>
              <a:ext uri="{FF2B5EF4-FFF2-40B4-BE49-F238E27FC236}">
                <a16:creationId xmlns:a16="http://schemas.microsoft.com/office/drawing/2014/main" id="{D06E39B2-9A86-FFAB-ED24-A16EBB7C6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10707779" cy="6859588"/>
          </a:xfrm>
          <a:prstGeom prst="rect">
            <a:avLst/>
          </a:prstGeom>
        </p:spPr>
      </p:pic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D8607CB-E58A-1B5D-F6AF-9CABA7CB6B4A}"/>
              </a:ext>
            </a:extLst>
          </p:cNvPr>
          <p:cNvSpPr>
            <a:spLocks/>
          </p:cNvSpPr>
          <p:nvPr/>
        </p:nvSpPr>
        <p:spPr bwMode="auto">
          <a:xfrm>
            <a:off x="5718175" y="0"/>
            <a:ext cx="6480175" cy="6858000"/>
          </a:xfrm>
          <a:custGeom>
            <a:avLst/>
            <a:gdLst>
              <a:gd name="T0" fmla="*/ 2419889 w 6480286"/>
              <a:gd name="T1" fmla="*/ 0 h 6857999"/>
              <a:gd name="T2" fmla="*/ 6479509 w 6480286"/>
              <a:gd name="T3" fmla="*/ 0 h 6857999"/>
              <a:gd name="T4" fmla="*/ 6479509 w 6480286"/>
              <a:gd name="T5" fmla="*/ 6858006 h 6857999"/>
              <a:gd name="T6" fmla="*/ 0 w 6480286"/>
              <a:gd name="T7" fmla="*/ 6858006 h 68579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80286" h="6857999">
                <a:moveTo>
                  <a:pt x="2420176" y="0"/>
                </a:moveTo>
                <a:lnTo>
                  <a:pt x="6480286" y="0"/>
                </a:lnTo>
                <a:lnTo>
                  <a:pt x="6480286" y="6857999"/>
                </a:lnTo>
                <a:lnTo>
                  <a:pt x="0" y="6857999"/>
                </a:lnTo>
                <a:lnTo>
                  <a:pt x="2420176" y="0"/>
                </a:lnTo>
                <a:close/>
              </a:path>
            </a:pathLst>
          </a:custGeom>
          <a:solidFill>
            <a:srgbClr val="2F7AB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FCF17C-A3A9-0364-52DE-DBDBF519BDAB}"/>
              </a:ext>
            </a:extLst>
          </p:cNvPr>
          <p:cNvSpPr/>
          <p:nvPr userDrawn="1"/>
        </p:nvSpPr>
        <p:spPr>
          <a:xfrm>
            <a:off x="6167438" y="-1588"/>
            <a:ext cx="6024562" cy="6859588"/>
          </a:xfrm>
          <a:custGeom>
            <a:avLst/>
            <a:gdLst>
              <a:gd name="connsiteX0" fmla="*/ 5856744 w 6025350"/>
              <a:gd name="connsiteY0" fmla="*/ 0 h 6858382"/>
              <a:gd name="connsiteX1" fmla="*/ 6025350 w 6025350"/>
              <a:gd name="connsiteY1" fmla="*/ 0 h 6858382"/>
              <a:gd name="connsiteX2" fmla="*/ 6025350 w 6025350"/>
              <a:gd name="connsiteY2" fmla="*/ 6857999 h 6858382"/>
              <a:gd name="connsiteX3" fmla="*/ 5856744 w 6025350"/>
              <a:gd name="connsiteY3" fmla="*/ 6857999 h 6858382"/>
              <a:gd name="connsiteX4" fmla="*/ 5856744 w 6025350"/>
              <a:gd name="connsiteY4" fmla="*/ 6858382 h 6858382"/>
              <a:gd name="connsiteX5" fmla="*/ 0 w 6025350"/>
              <a:gd name="connsiteY5" fmla="*/ 6858382 h 6858382"/>
              <a:gd name="connsiteX6" fmla="*/ 2420210 w 6025350"/>
              <a:gd name="connsiteY6" fmla="*/ 381 h 6858382"/>
              <a:gd name="connsiteX7" fmla="*/ 5856744 w 6025350"/>
              <a:gd name="connsiteY7" fmla="*/ 381 h 685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5350" h="6858382">
                <a:moveTo>
                  <a:pt x="5856744" y="0"/>
                </a:moveTo>
                <a:lnTo>
                  <a:pt x="6025350" y="0"/>
                </a:lnTo>
                <a:lnTo>
                  <a:pt x="6025350" y="6857999"/>
                </a:lnTo>
                <a:lnTo>
                  <a:pt x="5856744" y="6857999"/>
                </a:lnTo>
                <a:lnTo>
                  <a:pt x="5856744" y="6858382"/>
                </a:lnTo>
                <a:lnTo>
                  <a:pt x="0" y="6858382"/>
                </a:lnTo>
                <a:lnTo>
                  <a:pt x="2420210" y="381"/>
                </a:lnTo>
                <a:lnTo>
                  <a:pt x="5856744" y="3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5718FA03-985A-C771-A56D-E48BBFBF65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23237" y="3911600"/>
            <a:ext cx="5397363" cy="1735138"/>
            <a:chOff x="4475904" y="3900630"/>
            <a:chExt cx="5408003" cy="1745549"/>
          </a:xfrm>
          <a:solidFill>
            <a:schemeClr val="bg1">
              <a:lumMod val="95000"/>
              <a:alpha val="54000"/>
            </a:schemeClr>
          </a:solidFill>
        </p:grpSpPr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916190D4-A3A3-BA12-1AC4-23ABD26042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5904" y="3900630"/>
              <a:ext cx="5408003" cy="1745549"/>
            </a:xfrm>
            <a:custGeom>
              <a:avLst/>
              <a:gdLst>
                <a:gd name="T0" fmla="*/ 0 w 6081923"/>
                <a:gd name="T1" fmla="*/ 0 h 1745549"/>
                <a:gd name="T2" fmla="*/ 2376889 w 6081923"/>
                <a:gd name="T3" fmla="*/ 0 h 1745549"/>
                <a:gd name="T4" fmla="*/ 2376889 w 6081923"/>
                <a:gd name="T5" fmla="*/ 1745549 h 1745549"/>
                <a:gd name="T6" fmla="*/ 0 w 6081923"/>
                <a:gd name="T7" fmla="*/ 1745549 h 17455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81923" h="1745549">
                  <a:moveTo>
                    <a:pt x="0" y="0"/>
                  </a:moveTo>
                  <a:lnTo>
                    <a:pt x="6081923" y="0"/>
                  </a:lnTo>
                  <a:lnTo>
                    <a:pt x="6081923" y="1745549"/>
                  </a:lnTo>
                  <a:lnTo>
                    <a:pt x="0" y="174554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426E7C97-EC98-A650-2C8B-4AF136BF22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145" y="4311732"/>
              <a:ext cx="3335087" cy="9237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F05B44-2E08-263F-E0FF-242B2B59E1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695950" y="3911600"/>
            <a:ext cx="1960563" cy="1735138"/>
            <a:chOff x="6745931" y="3911584"/>
            <a:chExt cx="1960199" cy="17347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BC0C51-DD0A-A010-A79E-2D1270D39E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5931" y="3911584"/>
              <a:ext cx="1068387" cy="1734702"/>
            </a:xfrm>
            <a:custGeom>
              <a:avLst/>
              <a:gdLst>
                <a:gd name="T0" fmla="*/ 617452 w 1068518"/>
                <a:gd name="T1" fmla="*/ 0 h 1751217"/>
                <a:gd name="T2" fmla="*/ 0 w 1068518"/>
                <a:gd name="T3" fmla="*/ 1655742 h 1751217"/>
                <a:gd name="T4" fmla="*/ 450150 w 1068518"/>
                <a:gd name="T5" fmla="*/ 1655742 h 1751217"/>
                <a:gd name="T6" fmla="*/ 1067601 w 1068518"/>
                <a:gd name="T7" fmla="*/ 0 h 1751217"/>
                <a:gd name="T8" fmla="*/ 617452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7418C777-45E9-203D-03FB-40D6653B8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93523" y="3911584"/>
              <a:ext cx="1068190" cy="1734702"/>
            </a:xfrm>
            <a:custGeom>
              <a:avLst/>
              <a:gdLst>
                <a:gd name="T0" fmla="*/ 617680 w 1068518"/>
                <a:gd name="T1" fmla="*/ 0 h 1751217"/>
                <a:gd name="T2" fmla="*/ 0 w 1068518"/>
                <a:gd name="T3" fmla="*/ 1703483 h 1751217"/>
                <a:gd name="T4" fmla="*/ 450315 w 1068518"/>
                <a:gd name="T5" fmla="*/ 1703483 h 1751217"/>
                <a:gd name="T6" fmla="*/ 1067994 w 1068518"/>
                <a:gd name="T7" fmla="*/ 0 h 1751217"/>
                <a:gd name="T8" fmla="*/ 617680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936407B5-AA86-7EDD-3BF8-3F6578405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7940" y="3911584"/>
              <a:ext cx="1068190" cy="1734702"/>
            </a:xfrm>
            <a:custGeom>
              <a:avLst/>
              <a:gdLst>
                <a:gd name="T0" fmla="*/ 617908 w 1068518"/>
                <a:gd name="T1" fmla="*/ 0 h 1751217"/>
                <a:gd name="T2" fmla="*/ 0 w 1068518"/>
                <a:gd name="T3" fmla="*/ 1752601 h 1751217"/>
                <a:gd name="T4" fmla="*/ 450480 w 1068518"/>
                <a:gd name="T5" fmla="*/ 1752601 h 1751217"/>
                <a:gd name="T6" fmla="*/ 1068387 w 1068518"/>
                <a:gd name="T7" fmla="*/ 0 h 1751217"/>
                <a:gd name="T8" fmla="*/ 617908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41900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a mural on the side&#10;&#10;AI-generated content may be incorrect.">
            <a:extLst>
              <a:ext uri="{FF2B5EF4-FFF2-40B4-BE49-F238E27FC236}">
                <a16:creationId xmlns:a16="http://schemas.microsoft.com/office/drawing/2014/main" id="{471C060C-08D0-2C92-426E-F7A894F0C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23393" y="0"/>
            <a:ext cx="9282896" cy="6858000"/>
          </a:xfrm>
          <a:prstGeom prst="rect">
            <a:avLst/>
          </a:prstGeom>
        </p:spPr>
      </p:pic>
      <p:sp>
        <p:nvSpPr>
          <p:cNvPr id="4" name="Freeform: Shape 4">
            <a:extLst>
              <a:ext uri="{FF2B5EF4-FFF2-40B4-BE49-F238E27FC236}">
                <a16:creationId xmlns:a16="http://schemas.microsoft.com/office/drawing/2014/main" id="{BAC46447-F93E-A402-CF31-DD6994336AEE}"/>
              </a:ext>
            </a:extLst>
          </p:cNvPr>
          <p:cNvSpPr>
            <a:spLocks/>
          </p:cNvSpPr>
          <p:nvPr/>
        </p:nvSpPr>
        <p:spPr bwMode="auto">
          <a:xfrm>
            <a:off x="3362325" y="0"/>
            <a:ext cx="8650288" cy="6858000"/>
          </a:xfrm>
          <a:custGeom>
            <a:avLst/>
            <a:gdLst>
              <a:gd name="T0" fmla="*/ 2452733 w 8633790"/>
              <a:gd name="T1" fmla="*/ 0 h 6845323"/>
              <a:gd name="T2" fmla="*/ 8766144 w 8633790"/>
              <a:gd name="T3" fmla="*/ 0 h 6845323"/>
              <a:gd name="T4" fmla="*/ 8766144 w 8633790"/>
              <a:gd name="T5" fmla="*/ 6947398 h 6845323"/>
              <a:gd name="T6" fmla="*/ 0 w 8633790"/>
              <a:gd name="T7" fmla="*/ 6947398 h 6845323"/>
              <a:gd name="T8" fmla="*/ 2452733 w 8633790"/>
              <a:gd name="T9" fmla="*/ 0 h 6845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3790" h="6845323">
                <a:moveTo>
                  <a:pt x="2415702" y="0"/>
                </a:moveTo>
                <a:lnTo>
                  <a:pt x="8633791" y="0"/>
                </a:lnTo>
                <a:lnTo>
                  <a:pt x="8633791" y="6845323"/>
                </a:lnTo>
                <a:lnTo>
                  <a:pt x="0" y="6845323"/>
                </a:lnTo>
                <a:lnTo>
                  <a:pt x="2415702" y="0"/>
                </a:lnTo>
                <a:close/>
              </a:path>
            </a:pathLst>
          </a:custGeom>
          <a:solidFill>
            <a:srgbClr val="2F7AB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D44A4DE4-741E-50FF-9FBD-176D72F74A27}"/>
              </a:ext>
            </a:extLst>
          </p:cNvPr>
          <p:cNvSpPr>
            <a:spLocks/>
          </p:cNvSpPr>
          <p:nvPr/>
        </p:nvSpPr>
        <p:spPr bwMode="auto">
          <a:xfrm>
            <a:off x="3838575" y="0"/>
            <a:ext cx="8351838" cy="6858000"/>
          </a:xfrm>
          <a:custGeom>
            <a:avLst/>
            <a:gdLst>
              <a:gd name="T0" fmla="*/ 2421960 w 8350977"/>
              <a:gd name="T1" fmla="*/ 0 h 6857619"/>
              <a:gd name="T2" fmla="*/ 8357470 w 8350977"/>
              <a:gd name="T3" fmla="*/ 0 h 6857619"/>
              <a:gd name="T4" fmla="*/ 8357470 w 8350977"/>
              <a:gd name="T5" fmla="*/ 6860668 h 6857619"/>
              <a:gd name="T6" fmla="*/ 0 w 8350977"/>
              <a:gd name="T7" fmla="*/ 6860668 h 6857619"/>
              <a:gd name="T8" fmla="*/ 2421960 w 8350977"/>
              <a:gd name="T9" fmla="*/ 0 h 6857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350977" h="6857619">
                <a:moveTo>
                  <a:pt x="2420076" y="0"/>
                </a:moveTo>
                <a:lnTo>
                  <a:pt x="8350978" y="0"/>
                </a:lnTo>
                <a:lnTo>
                  <a:pt x="8350978" y="6857620"/>
                </a:lnTo>
                <a:lnTo>
                  <a:pt x="0" y="6857620"/>
                </a:lnTo>
                <a:lnTo>
                  <a:pt x="2420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ECABD0CE-356B-2AD7-78E2-846F4B7DD9AC}"/>
              </a:ext>
            </a:extLst>
          </p:cNvPr>
          <p:cNvSpPr>
            <a:spLocks/>
          </p:cNvSpPr>
          <p:nvPr/>
        </p:nvSpPr>
        <p:spPr bwMode="auto">
          <a:xfrm rot="10800000">
            <a:off x="4254500" y="3895725"/>
            <a:ext cx="7935913" cy="1735138"/>
          </a:xfrm>
          <a:custGeom>
            <a:avLst/>
            <a:gdLst>
              <a:gd name="T0" fmla="*/ 0 w 7936201"/>
              <a:gd name="T1" fmla="*/ 0 h 1746001"/>
              <a:gd name="T2" fmla="*/ 7934186 w 7936201"/>
              <a:gd name="T3" fmla="*/ 0 h 1746001"/>
              <a:gd name="T4" fmla="*/ 7934186 w 7936201"/>
              <a:gd name="T5" fmla="*/ 1681646 h 1746001"/>
              <a:gd name="T6" fmla="*/ 0 w 7936201"/>
              <a:gd name="T7" fmla="*/ 1681646 h 174600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36201" h="1746001">
                <a:moveTo>
                  <a:pt x="0" y="0"/>
                </a:moveTo>
                <a:lnTo>
                  <a:pt x="7936202" y="0"/>
                </a:lnTo>
                <a:lnTo>
                  <a:pt x="7936202" y="1746001"/>
                </a:lnTo>
                <a:lnTo>
                  <a:pt x="0" y="1746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9AE7E338-2866-F1DE-B583-409B398929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376613" y="3895725"/>
            <a:ext cx="1960562" cy="1735138"/>
            <a:chOff x="3362325" y="3974323"/>
            <a:chExt cx="1960199" cy="1734702"/>
          </a:xfrm>
        </p:grpSpPr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310DEE20-AABA-58B8-BFE0-617E619DFD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62325" y="3974323"/>
              <a:ext cx="1068387" cy="1734702"/>
            </a:xfrm>
            <a:custGeom>
              <a:avLst/>
              <a:gdLst>
                <a:gd name="T0" fmla="*/ 617452 w 1068518"/>
                <a:gd name="T1" fmla="*/ 0 h 1751217"/>
                <a:gd name="T2" fmla="*/ 0 w 1068518"/>
                <a:gd name="T3" fmla="*/ 1655742 h 1751217"/>
                <a:gd name="T4" fmla="*/ 450150 w 1068518"/>
                <a:gd name="T5" fmla="*/ 1655742 h 1751217"/>
                <a:gd name="T6" fmla="*/ 1067601 w 1068518"/>
                <a:gd name="T7" fmla="*/ 0 h 1751217"/>
                <a:gd name="T8" fmla="*/ 617452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3C863B-F74D-4E02-4A57-9465F4D68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09917" y="3974323"/>
              <a:ext cx="1068189" cy="1734702"/>
            </a:xfrm>
            <a:custGeom>
              <a:avLst/>
              <a:gdLst>
                <a:gd name="T0" fmla="*/ 617680 w 1068518"/>
                <a:gd name="T1" fmla="*/ 0 h 1751217"/>
                <a:gd name="T2" fmla="*/ 0 w 1068518"/>
                <a:gd name="T3" fmla="*/ 1703483 h 1751217"/>
                <a:gd name="T4" fmla="*/ 450315 w 1068518"/>
                <a:gd name="T5" fmla="*/ 1703483 h 1751217"/>
                <a:gd name="T6" fmla="*/ 1067994 w 1068518"/>
                <a:gd name="T7" fmla="*/ 0 h 1751217"/>
                <a:gd name="T8" fmla="*/ 617680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FC0679-FEBC-78B2-124F-10585BC79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335" y="3974323"/>
              <a:ext cx="1068189" cy="1734702"/>
            </a:xfrm>
            <a:custGeom>
              <a:avLst/>
              <a:gdLst>
                <a:gd name="T0" fmla="*/ 617908 w 1068518"/>
                <a:gd name="T1" fmla="*/ 0 h 1751217"/>
                <a:gd name="T2" fmla="*/ 0 w 1068518"/>
                <a:gd name="T3" fmla="*/ 1752601 h 1751217"/>
                <a:gd name="T4" fmla="*/ 450480 w 1068518"/>
                <a:gd name="T5" fmla="*/ 1752601 h 1751217"/>
                <a:gd name="T6" fmla="*/ 1068387 w 1068518"/>
                <a:gd name="T7" fmla="*/ 0 h 1751217"/>
                <a:gd name="T8" fmla="*/ 617908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682" y="3895749"/>
            <a:ext cx="5771767" cy="173467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5575682" y="3210545"/>
            <a:ext cx="5703887" cy="527957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632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mural on the side&#10;&#10;AI-generated content may be incorrect.">
            <a:extLst>
              <a:ext uri="{FF2B5EF4-FFF2-40B4-BE49-F238E27FC236}">
                <a16:creationId xmlns:a16="http://schemas.microsoft.com/office/drawing/2014/main" id="{2B8BAB8F-D8DE-A2D7-BBFC-8B1DABBA0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82896" cy="6858000"/>
          </a:xfrm>
          <a:prstGeom prst="rect">
            <a:avLst/>
          </a:prstGeom>
        </p:spPr>
      </p:pic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D8607CB-E58A-1B5D-F6AF-9CABA7CB6B4A}"/>
              </a:ext>
            </a:extLst>
          </p:cNvPr>
          <p:cNvSpPr>
            <a:spLocks/>
          </p:cNvSpPr>
          <p:nvPr/>
        </p:nvSpPr>
        <p:spPr bwMode="auto">
          <a:xfrm>
            <a:off x="5718175" y="0"/>
            <a:ext cx="6480175" cy="6858000"/>
          </a:xfrm>
          <a:custGeom>
            <a:avLst/>
            <a:gdLst>
              <a:gd name="T0" fmla="*/ 2419889 w 6480286"/>
              <a:gd name="T1" fmla="*/ 0 h 6857999"/>
              <a:gd name="T2" fmla="*/ 6479509 w 6480286"/>
              <a:gd name="T3" fmla="*/ 0 h 6857999"/>
              <a:gd name="T4" fmla="*/ 6479509 w 6480286"/>
              <a:gd name="T5" fmla="*/ 6858006 h 6857999"/>
              <a:gd name="T6" fmla="*/ 0 w 6480286"/>
              <a:gd name="T7" fmla="*/ 6858006 h 68579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80286" h="6857999">
                <a:moveTo>
                  <a:pt x="2420176" y="0"/>
                </a:moveTo>
                <a:lnTo>
                  <a:pt x="6480286" y="0"/>
                </a:lnTo>
                <a:lnTo>
                  <a:pt x="6480286" y="6857999"/>
                </a:lnTo>
                <a:lnTo>
                  <a:pt x="0" y="6857999"/>
                </a:lnTo>
                <a:lnTo>
                  <a:pt x="2420176" y="0"/>
                </a:lnTo>
                <a:close/>
              </a:path>
            </a:pathLst>
          </a:custGeom>
          <a:solidFill>
            <a:srgbClr val="2F7AB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FCF17C-A3A9-0364-52DE-DBDBF519BDAB}"/>
              </a:ext>
            </a:extLst>
          </p:cNvPr>
          <p:cNvSpPr/>
          <p:nvPr userDrawn="1"/>
        </p:nvSpPr>
        <p:spPr>
          <a:xfrm>
            <a:off x="6167438" y="-1588"/>
            <a:ext cx="6024562" cy="6859588"/>
          </a:xfrm>
          <a:custGeom>
            <a:avLst/>
            <a:gdLst>
              <a:gd name="connsiteX0" fmla="*/ 5856744 w 6025350"/>
              <a:gd name="connsiteY0" fmla="*/ 0 h 6858382"/>
              <a:gd name="connsiteX1" fmla="*/ 6025350 w 6025350"/>
              <a:gd name="connsiteY1" fmla="*/ 0 h 6858382"/>
              <a:gd name="connsiteX2" fmla="*/ 6025350 w 6025350"/>
              <a:gd name="connsiteY2" fmla="*/ 6857999 h 6858382"/>
              <a:gd name="connsiteX3" fmla="*/ 5856744 w 6025350"/>
              <a:gd name="connsiteY3" fmla="*/ 6857999 h 6858382"/>
              <a:gd name="connsiteX4" fmla="*/ 5856744 w 6025350"/>
              <a:gd name="connsiteY4" fmla="*/ 6858382 h 6858382"/>
              <a:gd name="connsiteX5" fmla="*/ 0 w 6025350"/>
              <a:gd name="connsiteY5" fmla="*/ 6858382 h 6858382"/>
              <a:gd name="connsiteX6" fmla="*/ 2420210 w 6025350"/>
              <a:gd name="connsiteY6" fmla="*/ 381 h 6858382"/>
              <a:gd name="connsiteX7" fmla="*/ 5856744 w 6025350"/>
              <a:gd name="connsiteY7" fmla="*/ 381 h 685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5350" h="6858382">
                <a:moveTo>
                  <a:pt x="5856744" y="0"/>
                </a:moveTo>
                <a:lnTo>
                  <a:pt x="6025350" y="0"/>
                </a:lnTo>
                <a:lnTo>
                  <a:pt x="6025350" y="6857999"/>
                </a:lnTo>
                <a:lnTo>
                  <a:pt x="5856744" y="6857999"/>
                </a:lnTo>
                <a:lnTo>
                  <a:pt x="5856744" y="6858382"/>
                </a:lnTo>
                <a:lnTo>
                  <a:pt x="0" y="6858382"/>
                </a:lnTo>
                <a:lnTo>
                  <a:pt x="2420210" y="381"/>
                </a:lnTo>
                <a:lnTo>
                  <a:pt x="5856744" y="3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5718FA03-985A-C771-A56D-E48BBFBF65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23237" y="3911600"/>
            <a:ext cx="5397363" cy="1735138"/>
            <a:chOff x="4475904" y="3900630"/>
            <a:chExt cx="5408003" cy="1745549"/>
          </a:xfrm>
          <a:solidFill>
            <a:schemeClr val="bg1">
              <a:lumMod val="95000"/>
              <a:alpha val="54000"/>
            </a:schemeClr>
          </a:solidFill>
        </p:grpSpPr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916190D4-A3A3-BA12-1AC4-23ABD26042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5904" y="3900630"/>
              <a:ext cx="5408003" cy="1745549"/>
            </a:xfrm>
            <a:custGeom>
              <a:avLst/>
              <a:gdLst>
                <a:gd name="T0" fmla="*/ 0 w 6081923"/>
                <a:gd name="T1" fmla="*/ 0 h 1745549"/>
                <a:gd name="T2" fmla="*/ 2376889 w 6081923"/>
                <a:gd name="T3" fmla="*/ 0 h 1745549"/>
                <a:gd name="T4" fmla="*/ 2376889 w 6081923"/>
                <a:gd name="T5" fmla="*/ 1745549 h 1745549"/>
                <a:gd name="T6" fmla="*/ 0 w 6081923"/>
                <a:gd name="T7" fmla="*/ 1745549 h 17455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81923" h="1745549">
                  <a:moveTo>
                    <a:pt x="0" y="0"/>
                  </a:moveTo>
                  <a:lnTo>
                    <a:pt x="6081923" y="0"/>
                  </a:lnTo>
                  <a:lnTo>
                    <a:pt x="6081923" y="1745549"/>
                  </a:lnTo>
                  <a:lnTo>
                    <a:pt x="0" y="174554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426E7C97-EC98-A650-2C8B-4AF136BF22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145" y="4311732"/>
              <a:ext cx="3335087" cy="9237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F05B44-2E08-263F-E0FF-242B2B59E1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695950" y="3911600"/>
            <a:ext cx="1960563" cy="1735138"/>
            <a:chOff x="6745931" y="3911584"/>
            <a:chExt cx="1960199" cy="17347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BC0C51-DD0A-A010-A79E-2D1270D39E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5931" y="3911584"/>
              <a:ext cx="1068387" cy="1734702"/>
            </a:xfrm>
            <a:custGeom>
              <a:avLst/>
              <a:gdLst>
                <a:gd name="T0" fmla="*/ 617452 w 1068518"/>
                <a:gd name="T1" fmla="*/ 0 h 1751217"/>
                <a:gd name="T2" fmla="*/ 0 w 1068518"/>
                <a:gd name="T3" fmla="*/ 1655742 h 1751217"/>
                <a:gd name="T4" fmla="*/ 450150 w 1068518"/>
                <a:gd name="T5" fmla="*/ 1655742 h 1751217"/>
                <a:gd name="T6" fmla="*/ 1067601 w 1068518"/>
                <a:gd name="T7" fmla="*/ 0 h 1751217"/>
                <a:gd name="T8" fmla="*/ 617452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7418C777-45E9-203D-03FB-40D6653B8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93523" y="3911584"/>
              <a:ext cx="1068190" cy="1734702"/>
            </a:xfrm>
            <a:custGeom>
              <a:avLst/>
              <a:gdLst>
                <a:gd name="T0" fmla="*/ 617680 w 1068518"/>
                <a:gd name="T1" fmla="*/ 0 h 1751217"/>
                <a:gd name="T2" fmla="*/ 0 w 1068518"/>
                <a:gd name="T3" fmla="*/ 1703483 h 1751217"/>
                <a:gd name="T4" fmla="*/ 450315 w 1068518"/>
                <a:gd name="T5" fmla="*/ 1703483 h 1751217"/>
                <a:gd name="T6" fmla="*/ 1067994 w 1068518"/>
                <a:gd name="T7" fmla="*/ 0 h 1751217"/>
                <a:gd name="T8" fmla="*/ 617680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936407B5-AA86-7EDD-3BF8-3F6578405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7940" y="3911584"/>
              <a:ext cx="1068190" cy="1734702"/>
            </a:xfrm>
            <a:custGeom>
              <a:avLst/>
              <a:gdLst>
                <a:gd name="T0" fmla="*/ 617908 w 1068518"/>
                <a:gd name="T1" fmla="*/ 0 h 1751217"/>
                <a:gd name="T2" fmla="*/ 0 w 1068518"/>
                <a:gd name="T3" fmla="*/ 1752601 h 1751217"/>
                <a:gd name="T4" fmla="*/ 450480 w 1068518"/>
                <a:gd name="T5" fmla="*/ 1752601 h 1751217"/>
                <a:gd name="T6" fmla="*/ 1068387 w 1068518"/>
                <a:gd name="T7" fmla="*/ 0 h 1751217"/>
                <a:gd name="T8" fmla="*/ 617908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909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tor holding hands with a stethoscope&#10;&#10;Description automatically generated">
            <a:extLst>
              <a:ext uri="{FF2B5EF4-FFF2-40B4-BE49-F238E27FC236}">
                <a16:creationId xmlns:a16="http://schemas.microsoft.com/office/drawing/2014/main" id="{38CAB31D-F1AB-0600-8CAB-4228581910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0A601E7-3F67-5088-0025-75E4544029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028" y="4668539"/>
            <a:ext cx="5384799" cy="132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4197C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Authors</a:t>
            </a:r>
          </a:p>
          <a:p>
            <a:r>
              <a:rPr lang="en-GB"/>
              <a:t>&amp;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7717D4-A8DD-EBF8-7185-A188EAC7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8" y="3050268"/>
            <a:ext cx="53847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2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94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A5C767-489A-43D2-8F06-411DF59735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5834" y="1349989"/>
            <a:ext cx="4183811" cy="416229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8175B-DC4B-4431-B258-663A98518F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698" y="2765013"/>
            <a:ext cx="4864070" cy="586685"/>
          </a:xfrm>
        </p:spPr>
        <p:txBody>
          <a:bodyPr/>
          <a:lstStyle>
            <a:lvl1pPr marL="0" indent="0">
              <a:buNone/>
              <a:defRPr>
                <a:solidFill>
                  <a:srgbClr val="005289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4E297F-067C-49BF-B792-754A1ADA1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3938" y="3351878"/>
            <a:ext cx="4864069" cy="5857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4198CC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3432D85-7798-4485-B0F0-EF75A7EA5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3459" y="1858948"/>
            <a:ext cx="4864069" cy="76835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5289"/>
                </a:solidFill>
              </a:defRPr>
            </a:lvl1pPr>
          </a:lstStyle>
          <a:p>
            <a:pPr lvl="0"/>
            <a:r>
              <a:rPr lang="en-US"/>
              <a:t>Segment Name</a:t>
            </a:r>
          </a:p>
        </p:txBody>
      </p:sp>
    </p:spTree>
    <p:extLst>
      <p:ext uri="{BB962C8B-B14F-4D97-AF65-F5344CB8AC3E}">
        <p14:creationId xmlns:p14="http://schemas.microsoft.com/office/powerpoint/2010/main" val="4180504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AE31F6-60C6-4AA3-0513-76DFC4CFC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B33635-18F3-45D1-A76C-AB373BCF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A2DDB2-CD79-4E81-8EA3-DAD4C59C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61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916FC16-4587-430A-A350-41208B112A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1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D221C-BAA2-9EFA-9EDB-4D36DBDC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64E919-43DA-49E5-A2EF-67459023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54035A-1315-403F-AF4D-15BB18ECC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95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7E0D9BA-1136-407F-9D99-276D085B0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95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4B8BA5C-0340-49EB-B915-C156E7265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3005339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4CD51-A4D2-AA30-04CD-7459891E9C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482487-9635-4E46-80B8-392C1F0A6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27DCA4F-5046-46D9-912A-55BCC7420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197C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E9D2F32-AF8F-4BBF-93D7-181779E42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80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907146-CFD6-4882-BC96-591A8DE14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197C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98932A3-7A68-4888-AC0A-EAED5BE29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0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4603983A-BDDD-4A65-ACE8-9130FC0912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2319043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DE1B-503E-54C1-4D7C-839CCD03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642" y="365125"/>
            <a:ext cx="820515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7E45F-22F4-76C4-3FB4-6C633C67F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C6B2A4B-9C0D-45AF-A463-6D230F815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2176156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1A6963-02A6-6F75-261B-3752470A69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E834731B-8E29-4972-BF82-4C3B3235B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515889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65ED9-9329-D8A0-FD4A-0C69025D77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783EE5-7B9F-41EE-830E-183E0FB518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BBDF19-C7D1-4915-97AE-C40B25B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A0B15-B674-42EF-8421-323FE2989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B6A8F9-9476-4CDD-86E2-4CBE73E9B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197C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76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FF83E-F13C-A820-A6BB-6CFAE65A8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6862C0-10DB-4A81-BD69-7C874578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04C463C-376A-4F2F-8F11-DB86EE031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72301FF-2AC7-4B23-BC80-370FB1FD2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197C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2362840D-EFAB-4D11-A330-9C80361964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133373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1C060C-08D0-2C92-426E-F7A894F0C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43321" cy="6858000"/>
          </a:xfrm>
          <a:prstGeom prst="rect">
            <a:avLst/>
          </a:prstGeom>
        </p:spPr>
      </p:pic>
      <p:sp>
        <p:nvSpPr>
          <p:cNvPr id="4" name="Freeform: Shape 4">
            <a:extLst>
              <a:ext uri="{FF2B5EF4-FFF2-40B4-BE49-F238E27FC236}">
                <a16:creationId xmlns:a16="http://schemas.microsoft.com/office/drawing/2014/main" id="{BAC46447-F93E-A402-CF31-DD6994336AEE}"/>
              </a:ext>
            </a:extLst>
          </p:cNvPr>
          <p:cNvSpPr>
            <a:spLocks/>
          </p:cNvSpPr>
          <p:nvPr/>
        </p:nvSpPr>
        <p:spPr bwMode="auto">
          <a:xfrm>
            <a:off x="3362325" y="0"/>
            <a:ext cx="8650288" cy="6858000"/>
          </a:xfrm>
          <a:custGeom>
            <a:avLst/>
            <a:gdLst>
              <a:gd name="T0" fmla="*/ 2452733 w 8633790"/>
              <a:gd name="T1" fmla="*/ 0 h 6845323"/>
              <a:gd name="T2" fmla="*/ 8766144 w 8633790"/>
              <a:gd name="T3" fmla="*/ 0 h 6845323"/>
              <a:gd name="T4" fmla="*/ 8766144 w 8633790"/>
              <a:gd name="T5" fmla="*/ 6947398 h 6845323"/>
              <a:gd name="T6" fmla="*/ 0 w 8633790"/>
              <a:gd name="T7" fmla="*/ 6947398 h 6845323"/>
              <a:gd name="T8" fmla="*/ 2452733 w 8633790"/>
              <a:gd name="T9" fmla="*/ 0 h 6845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3790" h="6845323">
                <a:moveTo>
                  <a:pt x="2415702" y="0"/>
                </a:moveTo>
                <a:lnTo>
                  <a:pt x="8633791" y="0"/>
                </a:lnTo>
                <a:lnTo>
                  <a:pt x="8633791" y="6845323"/>
                </a:lnTo>
                <a:lnTo>
                  <a:pt x="0" y="6845323"/>
                </a:lnTo>
                <a:lnTo>
                  <a:pt x="2415702" y="0"/>
                </a:lnTo>
                <a:close/>
              </a:path>
            </a:pathLst>
          </a:custGeom>
          <a:solidFill>
            <a:srgbClr val="2F7AB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D44A4DE4-741E-50FF-9FBD-176D72F74A27}"/>
              </a:ext>
            </a:extLst>
          </p:cNvPr>
          <p:cNvSpPr>
            <a:spLocks/>
          </p:cNvSpPr>
          <p:nvPr/>
        </p:nvSpPr>
        <p:spPr bwMode="auto">
          <a:xfrm>
            <a:off x="3838575" y="0"/>
            <a:ext cx="8351838" cy="6858000"/>
          </a:xfrm>
          <a:custGeom>
            <a:avLst/>
            <a:gdLst>
              <a:gd name="T0" fmla="*/ 2421960 w 8350977"/>
              <a:gd name="T1" fmla="*/ 0 h 6857619"/>
              <a:gd name="T2" fmla="*/ 8357470 w 8350977"/>
              <a:gd name="T3" fmla="*/ 0 h 6857619"/>
              <a:gd name="T4" fmla="*/ 8357470 w 8350977"/>
              <a:gd name="T5" fmla="*/ 6860668 h 6857619"/>
              <a:gd name="T6" fmla="*/ 0 w 8350977"/>
              <a:gd name="T7" fmla="*/ 6860668 h 6857619"/>
              <a:gd name="T8" fmla="*/ 2421960 w 8350977"/>
              <a:gd name="T9" fmla="*/ 0 h 6857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350977" h="6857619">
                <a:moveTo>
                  <a:pt x="2420076" y="0"/>
                </a:moveTo>
                <a:lnTo>
                  <a:pt x="8350978" y="0"/>
                </a:lnTo>
                <a:lnTo>
                  <a:pt x="8350978" y="6857620"/>
                </a:lnTo>
                <a:lnTo>
                  <a:pt x="0" y="6857620"/>
                </a:lnTo>
                <a:lnTo>
                  <a:pt x="2420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ECABD0CE-356B-2AD7-78E2-846F4B7DD9AC}"/>
              </a:ext>
            </a:extLst>
          </p:cNvPr>
          <p:cNvSpPr>
            <a:spLocks/>
          </p:cNvSpPr>
          <p:nvPr/>
        </p:nvSpPr>
        <p:spPr bwMode="auto">
          <a:xfrm rot="10800000">
            <a:off x="4254500" y="3895725"/>
            <a:ext cx="7935913" cy="1735138"/>
          </a:xfrm>
          <a:custGeom>
            <a:avLst/>
            <a:gdLst>
              <a:gd name="T0" fmla="*/ 0 w 7936201"/>
              <a:gd name="T1" fmla="*/ 0 h 1746001"/>
              <a:gd name="T2" fmla="*/ 7934186 w 7936201"/>
              <a:gd name="T3" fmla="*/ 0 h 1746001"/>
              <a:gd name="T4" fmla="*/ 7934186 w 7936201"/>
              <a:gd name="T5" fmla="*/ 1681646 h 1746001"/>
              <a:gd name="T6" fmla="*/ 0 w 7936201"/>
              <a:gd name="T7" fmla="*/ 1681646 h 174600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36201" h="1746001">
                <a:moveTo>
                  <a:pt x="0" y="0"/>
                </a:moveTo>
                <a:lnTo>
                  <a:pt x="7936202" y="0"/>
                </a:lnTo>
                <a:lnTo>
                  <a:pt x="7936202" y="1746001"/>
                </a:lnTo>
                <a:lnTo>
                  <a:pt x="0" y="1746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9AE7E338-2866-F1DE-B583-409B398929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376613" y="3895725"/>
            <a:ext cx="1960562" cy="1735138"/>
            <a:chOff x="3362325" y="3974323"/>
            <a:chExt cx="1960199" cy="1734702"/>
          </a:xfrm>
        </p:grpSpPr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310DEE20-AABA-58B8-BFE0-617E619DFD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62325" y="3974323"/>
              <a:ext cx="1068387" cy="1734702"/>
            </a:xfrm>
            <a:custGeom>
              <a:avLst/>
              <a:gdLst>
                <a:gd name="T0" fmla="*/ 617452 w 1068518"/>
                <a:gd name="T1" fmla="*/ 0 h 1751217"/>
                <a:gd name="T2" fmla="*/ 0 w 1068518"/>
                <a:gd name="T3" fmla="*/ 1655742 h 1751217"/>
                <a:gd name="T4" fmla="*/ 450150 w 1068518"/>
                <a:gd name="T5" fmla="*/ 1655742 h 1751217"/>
                <a:gd name="T6" fmla="*/ 1067601 w 1068518"/>
                <a:gd name="T7" fmla="*/ 0 h 1751217"/>
                <a:gd name="T8" fmla="*/ 617452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3C863B-F74D-4E02-4A57-9465F4D68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09917" y="3974323"/>
              <a:ext cx="1068189" cy="1734702"/>
            </a:xfrm>
            <a:custGeom>
              <a:avLst/>
              <a:gdLst>
                <a:gd name="T0" fmla="*/ 617680 w 1068518"/>
                <a:gd name="T1" fmla="*/ 0 h 1751217"/>
                <a:gd name="T2" fmla="*/ 0 w 1068518"/>
                <a:gd name="T3" fmla="*/ 1703483 h 1751217"/>
                <a:gd name="T4" fmla="*/ 450315 w 1068518"/>
                <a:gd name="T5" fmla="*/ 1703483 h 1751217"/>
                <a:gd name="T6" fmla="*/ 1067994 w 1068518"/>
                <a:gd name="T7" fmla="*/ 0 h 1751217"/>
                <a:gd name="T8" fmla="*/ 617680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FC0679-FEBC-78B2-124F-10585BC79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4335" y="3974323"/>
              <a:ext cx="1068189" cy="1734702"/>
            </a:xfrm>
            <a:custGeom>
              <a:avLst/>
              <a:gdLst>
                <a:gd name="T0" fmla="*/ 617908 w 1068518"/>
                <a:gd name="T1" fmla="*/ 0 h 1751217"/>
                <a:gd name="T2" fmla="*/ 0 w 1068518"/>
                <a:gd name="T3" fmla="*/ 1752601 h 1751217"/>
                <a:gd name="T4" fmla="*/ 450480 w 1068518"/>
                <a:gd name="T5" fmla="*/ 1752601 h 1751217"/>
                <a:gd name="T6" fmla="*/ 1068387 w 1068518"/>
                <a:gd name="T7" fmla="*/ 0 h 1751217"/>
                <a:gd name="T8" fmla="*/ 617908 w 1068518"/>
                <a:gd name="T9" fmla="*/ 0 h 1751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8518" h="1751217">
                  <a:moveTo>
                    <a:pt x="617984" y="0"/>
                  </a:moveTo>
                  <a:lnTo>
                    <a:pt x="0" y="1751218"/>
                  </a:lnTo>
                  <a:lnTo>
                    <a:pt x="450535" y="1751218"/>
                  </a:lnTo>
                  <a:lnTo>
                    <a:pt x="1068518" y="0"/>
                  </a:lnTo>
                  <a:lnTo>
                    <a:pt x="617984" y="0"/>
                  </a:ln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682" y="3895749"/>
            <a:ext cx="5771767" cy="173467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5575682" y="3210545"/>
            <a:ext cx="5703887" cy="527957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959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CB9F8-A0EF-47CE-B3A2-3339E5208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471" y="2901688"/>
            <a:ext cx="9849439" cy="1054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600">
                <a:solidFill>
                  <a:schemeClr val="bg1"/>
                </a:solidFill>
              </a:defRPr>
            </a:lvl1pPr>
            <a:lvl2pPr algn="ctr">
              <a:defRPr sz="32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400">
                <a:solidFill>
                  <a:schemeClr val="bg1"/>
                </a:solidFill>
              </a:defRPr>
            </a:lvl4pPr>
            <a:lvl5pPr algn="ctr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 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AF6DDE-DC0D-4D95-B83C-03675A6C26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908" y="4154013"/>
            <a:ext cx="6024563" cy="5876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4263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4E2CF-4927-4FB6-96EE-D066CED24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619" t="6714" r="6621" b="8288"/>
          <a:stretch/>
        </p:blipFill>
        <p:spPr>
          <a:xfrm>
            <a:off x="7637929" y="1727779"/>
            <a:ext cx="3472976" cy="3402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66C7F-1D08-41AF-8B35-5996566BC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0890" y="2318435"/>
            <a:ext cx="5226363" cy="199846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37D5D-ACE7-414A-9029-9426F47E0295}"/>
              </a:ext>
            </a:extLst>
          </p:cNvPr>
          <p:cNvSpPr txBox="1"/>
          <p:nvPr userDrawn="1"/>
        </p:nvSpPr>
        <p:spPr>
          <a:xfrm>
            <a:off x="7637929" y="5130220"/>
            <a:ext cx="3472976" cy="5279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528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Follow Us on Social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5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health care district&#10;&#10;Description automatically generated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7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4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06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92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8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4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tor holding hands with a stethoscope&#10;&#10;Description automatically generated">
            <a:extLst>
              <a:ext uri="{FF2B5EF4-FFF2-40B4-BE49-F238E27FC236}">
                <a16:creationId xmlns:a16="http://schemas.microsoft.com/office/drawing/2014/main" id="{38CAB31D-F1AB-0600-8CAB-4228581910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0A601E7-3F67-5088-0025-75E4544029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028" y="4668539"/>
            <a:ext cx="5384799" cy="1325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AE4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Authors</a:t>
            </a:r>
          </a:p>
          <a:p>
            <a:r>
              <a:rPr lang="en-GB"/>
              <a:t>&amp;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7717D4-A8DD-EBF8-7185-A188EAC7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8" y="3050268"/>
            <a:ext cx="538479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28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0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602AD47-6A2A-E9D2-A1C2-767A61B0F21A}"/>
              </a:ext>
            </a:extLst>
          </p:cNvPr>
          <p:cNvSpPr/>
          <p:nvPr userDrawn="1"/>
        </p:nvSpPr>
        <p:spPr>
          <a:xfrm>
            <a:off x="0" y="3614738"/>
            <a:ext cx="11322050" cy="2208212"/>
          </a:xfrm>
          <a:custGeom>
            <a:avLst/>
            <a:gdLst>
              <a:gd name="connsiteX0" fmla="*/ 9862455 w 10594293"/>
              <a:gd name="connsiteY0" fmla="*/ 2059703 h 2059702"/>
              <a:gd name="connsiteX1" fmla="*/ 0 w 10594293"/>
              <a:gd name="connsiteY1" fmla="*/ 2059703 h 2059702"/>
              <a:gd name="connsiteX2" fmla="*/ 0 w 10594293"/>
              <a:gd name="connsiteY2" fmla="*/ 0 h 2059702"/>
              <a:gd name="connsiteX3" fmla="*/ 10594294 w 10594293"/>
              <a:gd name="connsiteY3" fmla="*/ 0 h 2059702"/>
              <a:gd name="connsiteX4" fmla="*/ 9862455 w 10594293"/>
              <a:gd name="connsiteY4" fmla="*/ 2059703 h 205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4293" h="2059702">
                <a:moveTo>
                  <a:pt x="9862455" y="2059703"/>
                </a:moveTo>
                <a:lnTo>
                  <a:pt x="0" y="2059703"/>
                </a:lnTo>
                <a:lnTo>
                  <a:pt x="0" y="0"/>
                </a:lnTo>
                <a:lnTo>
                  <a:pt x="10594294" y="0"/>
                </a:lnTo>
                <a:lnTo>
                  <a:pt x="9862455" y="2059703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4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39E8A3F-9956-7C62-CC92-3659A04CC5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1219200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187E152-EB06-2B97-FE29-79EEF25A4E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AF543D-DB93-13A6-02AD-70EA9F6F8131}"/>
              </a:ext>
            </a:extLst>
          </p:cNvPr>
          <p:cNvSpPr/>
          <p:nvPr userDrawn="1"/>
        </p:nvSpPr>
        <p:spPr>
          <a:xfrm>
            <a:off x="0" y="3614738"/>
            <a:ext cx="11303000" cy="2208212"/>
          </a:xfrm>
          <a:custGeom>
            <a:avLst/>
            <a:gdLst>
              <a:gd name="connsiteX0" fmla="*/ 9862455 w 10594293"/>
              <a:gd name="connsiteY0" fmla="*/ 2059703 h 2059702"/>
              <a:gd name="connsiteX1" fmla="*/ 0 w 10594293"/>
              <a:gd name="connsiteY1" fmla="*/ 2059703 h 2059702"/>
              <a:gd name="connsiteX2" fmla="*/ 0 w 10594293"/>
              <a:gd name="connsiteY2" fmla="*/ 0 h 2059702"/>
              <a:gd name="connsiteX3" fmla="*/ 10594294 w 10594293"/>
              <a:gd name="connsiteY3" fmla="*/ 0 h 2059702"/>
              <a:gd name="connsiteX4" fmla="*/ 9862455 w 10594293"/>
              <a:gd name="connsiteY4" fmla="*/ 2059703 h 205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4293" h="2059702">
                <a:moveTo>
                  <a:pt x="9862455" y="2059703"/>
                </a:moveTo>
                <a:lnTo>
                  <a:pt x="0" y="2059703"/>
                </a:lnTo>
                <a:lnTo>
                  <a:pt x="0" y="0"/>
                </a:lnTo>
                <a:lnTo>
                  <a:pt x="10594294" y="0"/>
                </a:lnTo>
                <a:lnTo>
                  <a:pt x="9862455" y="205970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F12D178-2D0F-3D7C-4E03-5599FBB559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4628"/>
          <a:stretch>
            <a:fillRect/>
          </a:stretch>
        </p:blipFill>
        <p:spPr bwMode="auto">
          <a:xfrm>
            <a:off x="10844213" y="3614738"/>
            <a:ext cx="14859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1BEE48DE-B21E-51C5-3335-440C25970B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56450D-F6E6-B74E-02E0-9F5E659F1581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36FA4D4-012B-7734-E233-322A25B9F6A8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6D1391E-7DF3-6C7D-9E83-7E0C21A0586B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95155"/>
            <a:ext cx="10515600" cy="10669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832524" y="4962138"/>
            <a:ext cx="9513259" cy="60264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03362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980257C2-E3AA-47CB-8795-EA2ADA0BE7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5834" y="1349989"/>
            <a:ext cx="4183811" cy="416229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E50705-B34F-46D3-BD54-81F10940E7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698" y="2765013"/>
            <a:ext cx="4864070" cy="586685"/>
          </a:xfrm>
        </p:spPr>
        <p:txBody>
          <a:bodyPr/>
          <a:lstStyle>
            <a:lvl1pPr marL="0" indent="0">
              <a:buNone/>
              <a:defRPr>
                <a:solidFill>
                  <a:srgbClr val="005289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C034494-69ED-41AC-A86F-F2C4E11411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3938" y="3351878"/>
            <a:ext cx="4864069" cy="5857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AE4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D973C3-051B-4500-B330-7473992BE8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3459" y="1858948"/>
            <a:ext cx="4864069" cy="76835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5289"/>
                </a:solidFill>
              </a:defRPr>
            </a:lvl1pPr>
          </a:lstStyle>
          <a:p>
            <a:pPr lvl="0"/>
            <a:r>
              <a:rPr lang="en-US"/>
              <a:t>Segment Name</a:t>
            </a:r>
          </a:p>
        </p:txBody>
      </p:sp>
    </p:spTree>
    <p:extLst>
      <p:ext uri="{BB962C8B-B14F-4D97-AF65-F5344CB8AC3E}">
        <p14:creationId xmlns:p14="http://schemas.microsoft.com/office/powerpoint/2010/main" val="516319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F40CA55-E697-4908-913C-83B256D052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9CDEA3F8-AA51-46DA-A0E6-673D151AA3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382FDE-8DD4-42C8-B06F-04C6D284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63984E-956F-48C0-9C50-62422701B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95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56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DFCAC02-0DE7-435D-A057-A78AE1299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0A32E8BE-546D-4AA0-B104-3C04E1F7B2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D04FAC-826B-4E77-86BF-8BE9E079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F6AB94-B3E7-4B29-A018-B94A785CF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27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8A10996-7684-4D27-8381-D769BF08B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27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8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77DD2EB-7280-49A9-891E-09DBC6193B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6B046482-F464-4070-8991-60A7BA76C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959EC6-BDF9-46FB-BC89-3DD316EE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89D18E-61BD-4202-A8DA-4586258B8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A8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215E62D-D84F-42F1-BFFE-0BADDF273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634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246804-9BFE-49CC-8ACF-62391B51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A8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5D1F28F-8F11-462E-A67A-0E9B95843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634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91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B9E54-0F13-4BD1-97AF-67F3185A0D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DE25BD-004C-4CA9-B4B1-EF3A0108F4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4016FA-4E93-498D-84A3-18060BF4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24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DA476A0-EF0D-4B82-BA24-B4488AA95C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F4890F15-37C9-41EA-9798-2B4CF77D4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1274227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5621C0-448B-40B0-957E-2F1E5D4C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2E2C37-982E-4F3A-9E16-A47AEFBB1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C48817-C3ED-464A-86E0-C71EA231B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A84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484B088-9AA8-4E2F-90C9-41CF4A209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4E285B5-1CF8-4191-99E5-1E6C664718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1769253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760F06-EDEE-4BFA-8B5E-FACB551E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6F45CB5-AD4D-411E-8F5A-C13D70E97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5D698E-2901-4C0B-B2A3-19DEB865F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A84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3E58468-DC3E-49BF-8A36-AD9E35B203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A5D7BA4B-EA7A-4CC4-A5BB-49D510CF6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1403035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CB9F8-A0EF-47CE-B3A2-3339E5208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471" y="2901688"/>
            <a:ext cx="9849439" cy="1054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600">
                <a:solidFill>
                  <a:schemeClr val="bg1"/>
                </a:solidFill>
              </a:defRPr>
            </a:lvl1pPr>
            <a:lvl2pPr algn="ctr">
              <a:defRPr sz="32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400">
                <a:solidFill>
                  <a:schemeClr val="bg1"/>
                </a:solidFill>
              </a:defRPr>
            </a:lvl4pPr>
            <a:lvl5pPr algn="ctr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 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AF6DDE-DC0D-4D95-B83C-03675A6C26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908" y="4154013"/>
            <a:ext cx="6024563" cy="5876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589739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4E2CF-4927-4FB6-96EE-D066CED24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619" t="6714" r="6621" b="8288"/>
          <a:stretch/>
        </p:blipFill>
        <p:spPr>
          <a:xfrm>
            <a:off x="7637929" y="1727779"/>
            <a:ext cx="3472976" cy="3402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66C7F-1D08-41AF-8B35-5996566BC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0890" y="2318435"/>
            <a:ext cx="5226363" cy="199846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37D5D-ACE7-414A-9029-9426F47E0295}"/>
              </a:ext>
            </a:extLst>
          </p:cNvPr>
          <p:cNvSpPr txBox="1"/>
          <p:nvPr userDrawn="1"/>
        </p:nvSpPr>
        <p:spPr>
          <a:xfrm>
            <a:off x="7637929" y="5130220"/>
            <a:ext cx="3472976" cy="5279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528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Follow Us on Social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7595F4D5-F39D-7667-0476-F0EA1C0B59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99B4CB77-E6C5-7D6D-2CC7-8637B71B54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8EE350C-4C6C-DF22-B907-24EA88B60BAD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03EDBD4-C688-7081-01A8-AE88C6B70740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E91F6B4-EB32-9906-7E88-BB690F77A05E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ADCE503F-DD7E-CE16-7525-4DF7A50B40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0413" y="990600"/>
            <a:ext cx="3738562" cy="5557838"/>
            <a:chOff x="8380184" y="990666"/>
            <a:chExt cx="3738330" cy="555841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77B67A-4CE8-D6CC-0149-A87FD8325E90}"/>
                </a:ext>
              </a:extLst>
            </p:cNvPr>
            <p:cNvSpPr/>
            <p:nvPr/>
          </p:nvSpPr>
          <p:spPr>
            <a:xfrm rot="3829765">
              <a:off x="8012355" y="2047542"/>
              <a:ext cx="4151745" cy="3416088"/>
            </a:xfrm>
            <a:custGeom>
              <a:avLst/>
              <a:gdLst>
                <a:gd name="connsiteX0" fmla="*/ 11037 w 4151250"/>
                <a:gd name="connsiteY0" fmla="*/ 3258875 h 3416559"/>
                <a:gd name="connsiteX1" fmla="*/ 42230 w 4151250"/>
                <a:gd name="connsiteY1" fmla="*/ 3213607 h 3416559"/>
                <a:gd name="connsiteX2" fmla="*/ 1105521 w 4151250"/>
                <a:gd name="connsiteY2" fmla="*/ 2186458 h 3416559"/>
                <a:gd name="connsiteX3" fmla="*/ 1105520 w 4151250"/>
                <a:gd name="connsiteY3" fmla="*/ 2186450 h 3416559"/>
                <a:gd name="connsiteX4" fmla="*/ 3368871 w 4151250"/>
                <a:gd name="connsiteY4" fmla="*/ 0 h 3416559"/>
                <a:gd name="connsiteX5" fmla="*/ 4151250 w 4151250"/>
                <a:gd name="connsiteY5" fmla="*/ 384479 h 3416559"/>
                <a:gd name="connsiteX6" fmla="*/ 1092237 w 4151250"/>
                <a:gd name="connsiteY6" fmla="*/ 3310227 h 3416559"/>
                <a:gd name="connsiteX7" fmla="*/ 1092229 w 4151250"/>
                <a:gd name="connsiteY7" fmla="*/ 3310227 h 3416559"/>
                <a:gd name="connsiteX8" fmla="*/ 991715 w 4151250"/>
                <a:gd name="connsiteY8" fmla="*/ 3406362 h 3416559"/>
                <a:gd name="connsiteX9" fmla="*/ 877633 w 4151250"/>
                <a:gd name="connsiteY9" fmla="*/ 3416559 h 3416559"/>
                <a:gd name="connsiteX10" fmla="*/ 647575 w 4151250"/>
                <a:gd name="connsiteY10" fmla="*/ 3416559 h 3416559"/>
                <a:gd name="connsiteX11" fmla="*/ 493957 w 4151250"/>
                <a:gd name="connsiteY11" fmla="*/ 3416559 h 3416559"/>
                <a:gd name="connsiteX12" fmla="*/ 77956 w 4151250"/>
                <a:gd name="connsiteY12" fmla="*/ 3409971 h 3416559"/>
                <a:gd name="connsiteX13" fmla="*/ 31516 w 4151250"/>
                <a:gd name="connsiteY13" fmla="*/ 3390730 h 3416559"/>
                <a:gd name="connsiteX14" fmla="*/ 0 w 4151250"/>
                <a:gd name="connsiteY14" fmla="*/ 3310781 h 3416559"/>
                <a:gd name="connsiteX15" fmla="*/ 11037 w 4151250"/>
                <a:gd name="connsiteY15" fmla="*/ 3258875 h 34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1250" h="3416559">
                  <a:moveTo>
                    <a:pt x="11037" y="3258875"/>
                  </a:moveTo>
                  <a:cubicBezTo>
                    <a:pt x="18081" y="3242330"/>
                    <a:pt x="28484" y="3226891"/>
                    <a:pt x="42230" y="3213607"/>
                  </a:cubicBezTo>
                  <a:lnTo>
                    <a:pt x="1105521" y="2186458"/>
                  </a:lnTo>
                  <a:lnTo>
                    <a:pt x="1105520" y="2186450"/>
                  </a:lnTo>
                  <a:lnTo>
                    <a:pt x="3368871" y="0"/>
                  </a:lnTo>
                  <a:lnTo>
                    <a:pt x="4151250" y="384479"/>
                  </a:lnTo>
                  <a:lnTo>
                    <a:pt x="1092237" y="3310227"/>
                  </a:lnTo>
                  <a:lnTo>
                    <a:pt x="1092229" y="3310227"/>
                  </a:lnTo>
                  <a:lnTo>
                    <a:pt x="991715" y="3406362"/>
                  </a:lnTo>
                  <a:lnTo>
                    <a:pt x="877633" y="3416559"/>
                  </a:lnTo>
                  <a:lnTo>
                    <a:pt x="647575" y="3416559"/>
                  </a:lnTo>
                  <a:lnTo>
                    <a:pt x="493957" y="3416559"/>
                  </a:lnTo>
                  <a:lnTo>
                    <a:pt x="77956" y="3409971"/>
                  </a:lnTo>
                  <a:lnTo>
                    <a:pt x="31516" y="3390730"/>
                  </a:lnTo>
                  <a:lnTo>
                    <a:pt x="0" y="3310781"/>
                  </a:lnTo>
                  <a:cubicBezTo>
                    <a:pt x="308" y="3293072"/>
                    <a:pt x="3993" y="3275420"/>
                    <a:pt x="11037" y="3258875"/>
                  </a:cubicBezTo>
                  <a:close/>
                </a:path>
              </a:pathLst>
            </a:cu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60FF68-72FF-799C-0582-A65418E705E8}"/>
                </a:ext>
              </a:extLst>
            </p:cNvPr>
            <p:cNvSpPr/>
            <p:nvPr/>
          </p:nvSpPr>
          <p:spPr>
            <a:xfrm rot="3829765">
              <a:off x="10207097" y="4637665"/>
              <a:ext cx="2240196" cy="1582639"/>
            </a:xfrm>
            <a:custGeom>
              <a:avLst/>
              <a:gdLst>
                <a:gd name="connsiteX0" fmla="*/ 11037 w 2240846"/>
                <a:gd name="connsiteY0" fmla="*/ 1425521 h 1583205"/>
                <a:gd name="connsiteX1" fmla="*/ 42230 w 2240846"/>
                <a:gd name="connsiteY1" fmla="*/ 1380253 h 1583205"/>
                <a:gd name="connsiteX2" fmla="*/ 1105521 w 2240846"/>
                <a:gd name="connsiteY2" fmla="*/ 353104 h 1583205"/>
                <a:gd name="connsiteX3" fmla="*/ 1105521 w 2240846"/>
                <a:gd name="connsiteY3" fmla="*/ 353096 h 1583205"/>
                <a:gd name="connsiteX4" fmla="*/ 1471036 w 2240846"/>
                <a:gd name="connsiteY4" fmla="*/ 0 h 1583205"/>
                <a:gd name="connsiteX5" fmla="*/ 2240846 w 2240846"/>
                <a:gd name="connsiteY5" fmla="*/ 378303 h 1583205"/>
                <a:gd name="connsiteX6" fmla="*/ 1092237 w 2240846"/>
                <a:gd name="connsiteY6" fmla="*/ 1476872 h 1583205"/>
                <a:gd name="connsiteX7" fmla="*/ 1092229 w 2240846"/>
                <a:gd name="connsiteY7" fmla="*/ 1476873 h 1583205"/>
                <a:gd name="connsiteX8" fmla="*/ 991716 w 2240846"/>
                <a:gd name="connsiteY8" fmla="*/ 1573007 h 1583205"/>
                <a:gd name="connsiteX9" fmla="*/ 877633 w 2240846"/>
                <a:gd name="connsiteY9" fmla="*/ 1583205 h 1583205"/>
                <a:gd name="connsiteX10" fmla="*/ 647575 w 2240846"/>
                <a:gd name="connsiteY10" fmla="*/ 1583205 h 1583205"/>
                <a:gd name="connsiteX11" fmla="*/ 493957 w 2240846"/>
                <a:gd name="connsiteY11" fmla="*/ 1583205 h 1583205"/>
                <a:gd name="connsiteX12" fmla="*/ 77956 w 2240846"/>
                <a:gd name="connsiteY12" fmla="*/ 1576617 h 1583205"/>
                <a:gd name="connsiteX13" fmla="*/ 31516 w 2240846"/>
                <a:gd name="connsiteY13" fmla="*/ 1557377 h 1583205"/>
                <a:gd name="connsiteX14" fmla="*/ 0 w 2240846"/>
                <a:gd name="connsiteY14" fmla="*/ 1477427 h 1583205"/>
                <a:gd name="connsiteX15" fmla="*/ 11037 w 2240846"/>
                <a:gd name="connsiteY15" fmla="*/ 1425521 h 158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0846" h="1583205">
                  <a:moveTo>
                    <a:pt x="11037" y="1425521"/>
                  </a:moveTo>
                  <a:cubicBezTo>
                    <a:pt x="18081" y="1408976"/>
                    <a:pt x="28485" y="1393536"/>
                    <a:pt x="42230" y="1380253"/>
                  </a:cubicBezTo>
                  <a:lnTo>
                    <a:pt x="1105521" y="353104"/>
                  </a:lnTo>
                  <a:lnTo>
                    <a:pt x="1105521" y="353096"/>
                  </a:lnTo>
                  <a:lnTo>
                    <a:pt x="1471036" y="0"/>
                  </a:lnTo>
                  <a:lnTo>
                    <a:pt x="2240846" y="378303"/>
                  </a:lnTo>
                  <a:lnTo>
                    <a:pt x="1092237" y="1476872"/>
                  </a:lnTo>
                  <a:lnTo>
                    <a:pt x="1092229" y="1476873"/>
                  </a:lnTo>
                  <a:lnTo>
                    <a:pt x="991716" y="1573007"/>
                  </a:lnTo>
                  <a:lnTo>
                    <a:pt x="877633" y="1583205"/>
                  </a:lnTo>
                  <a:lnTo>
                    <a:pt x="647575" y="1583205"/>
                  </a:lnTo>
                  <a:lnTo>
                    <a:pt x="493957" y="1583205"/>
                  </a:lnTo>
                  <a:lnTo>
                    <a:pt x="77956" y="1576617"/>
                  </a:lnTo>
                  <a:lnTo>
                    <a:pt x="31516" y="1557377"/>
                  </a:lnTo>
                  <a:lnTo>
                    <a:pt x="0" y="1477427"/>
                  </a:lnTo>
                  <a:cubicBezTo>
                    <a:pt x="308" y="1459717"/>
                    <a:pt x="3993" y="1442065"/>
                    <a:pt x="11037" y="1425521"/>
                  </a:cubicBezTo>
                  <a:close/>
                </a:path>
              </a:pathLst>
            </a:cu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40B54B2-4875-F529-3440-287180878F90}"/>
                </a:ext>
              </a:extLst>
            </p:cNvPr>
            <p:cNvSpPr/>
            <p:nvPr/>
          </p:nvSpPr>
          <p:spPr>
            <a:xfrm rot="3829765">
              <a:off x="8896602" y="1342556"/>
              <a:ext cx="3381727" cy="2677947"/>
            </a:xfrm>
            <a:custGeom>
              <a:avLst/>
              <a:gdLst>
                <a:gd name="connsiteX0" fmla="*/ 11037 w 3382040"/>
                <a:gd name="connsiteY0" fmla="*/ 2520688 h 2678372"/>
                <a:gd name="connsiteX1" fmla="*/ 42230 w 3382040"/>
                <a:gd name="connsiteY1" fmla="*/ 2475420 h 2678372"/>
                <a:gd name="connsiteX2" fmla="*/ 1105521 w 3382040"/>
                <a:gd name="connsiteY2" fmla="*/ 1448271 h 2678372"/>
                <a:gd name="connsiteX3" fmla="*/ 1105521 w 3382040"/>
                <a:gd name="connsiteY3" fmla="*/ 1448263 h 2678372"/>
                <a:gd name="connsiteX4" fmla="*/ 2604723 w 3382040"/>
                <a:gd name="connsiteY4" fmla="*/ 0 h 2678372"/>
                <a:gd name="connsiteX5" fmla="*/ 3382040 w 3382040"/>
                <a:gd name="connsiteY5" fmla="*/ 381992 h 2678372"/>
                <a:gd name="connsiteX6" fmla="*/ 1092237 w 3382040"/>
                <a:gd name="connsiteY6" fmla="*/ 2572039 h 2678372"/>
                <a:gd name="connsiteX7" fmla="*/ 1092229 w 3382040"/>
                <a:gd name="connsiteY7" fmla="*/ 2572040 h 2678372"/>
                <a:gd name="connsiteX8" fmla="*/ 991716 w 3382040"/>
                <a:gd name="connsiteY8" fmla="*/ 2668174 h 2678372"/>
                <a:gd name="connsiteX9" fmla="*/ 877633 w 3382040"/>
                <a:gd name="connsiteY9" fmla="*/ 2678372 h 2678372"/>
                <a:gd name="connsiteX10" fmla="*/ 647575 w 3382040"/>
                <a:gd name="connsiteY10" fmla="*/ 2678372 h 2678372"/>
                <a:gd name="connsiteX11" fmla="*/ 493957 w 3382040"/>
                <a:gd name="connsiteY11" fmla="*/ 2678372 h 2678372"/>
                <a:gd name="connsiteX12" fmla="*/ 77956 w 3382040"/>
                <a:gd name="connsiteY12" fmla="*/ 2671784 h 2678372"/>
                <a:gd name="connsiteX13" fmla="*/ 31516 w 3382040"/>
                <a:gd name="connsiteY13" fmla="*/ 2652544 h 2678372"/>
                <a:gd name="connsiteX14" fmla="*/ 0 w 3382040"/>
                <a:gd name="connsiteY14" fmla="*/ 2572594 h 2678372"/>
                <a:gd name="connsiteX15" fmla="*/ 11037 w 3382040"/>
                <a:gd name="connsiteY15" fmla="*/ 2520688 h 267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2040" h="2678372">
                  <a:moveTo>
                    <a:pt x="11037" y="2520688"/>
                  </a:moveTo>
                  <a:cubicBezTo>
                    <a:pt x="18081" y="2504143"/>
                    <a:pt x="28484" y="2488703"/>
                    <a:pt x="42230" y="2475420"/>
                  </a:cubicBezTo>
                  <a:lnTo>
                    <a:pt x="1105521" y="1448271"/>
                  </a:lnTo>
                  <a:lnTo>
                    <a:pt x="1105521" y="1448263"/>
                  </a:lnTo>
                  <a:lnTo>
                    <a:pt x="2604723" y="0"/>
                  </a:lnTo>
                  <a:lnTo>
                    <a:pt x="3382040" y="381992"/>
                  </a:lnTo>
                  <a:lnTo>
                    <a:pt x="1092237" y="2572039"/>
                  </a:lnTo>
                  <a:lnTo>
                    <a:pt x="1092229" y="2572040"/>
                  </a:lnTo>
                  <a:lnTo>
                    <a:pt x="991716" y="2668174"/>
                  </a:lnTo>
                  <a:lnTo>
                    <a:pt x="877633" y="2678372"/>
                  </a:lnTo>
                  <a:lnTo>
                    <a:pt x="647575" y="2678372"/>
                  </a:lnTo>
                  <a:lnTo>
                    <a:pt x="493957" y="2678372"/>
                  </a:lnTo>
                  <a:lnTo>
                    <a:pt x="77956" y="2671784"/>
                  </a:lnTo>
                  <a:lnTo>
                    <a:pt x="31516" y="2652544"/>
                  </a:lnTo>
                  <a:lnTo>
                    <a:pt x="0" y="2572594"/>
                  </a:lnTo>
                  <a:cubicBezTo>
                    <a:pt x="308" y="2554884"/>
                    <a:pt x="3993" y="2537232"/>
                    <a:pt x="11037" y="2520688"/>
                  </a:cubicBez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3982"/>
            <a:ext cx="102919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204796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health care district&#10;&#10;Description automatically generated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49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686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10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3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4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25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28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tor holding hands with a stethoscope&#10;&#10;Description automatically generated">
            <a:extLst>
              <a:ext uri="{FF2B5EF4-FFF2-40B4-BE49-F238E27FC236}">
                <a16:creationId xmlns:a16="http://schemas.microsoft.com/office/drawing/2014/main" id="{38CAB31D-F1AB-0600-8CAB-4228581910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3BF7C8D9-2C6E-4B13-BF2F-EE1AC7E3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8" y="3050268"/>
            <a:ext cx="5384799" cy="1325563"/>
          </a:xfrm>
        </p:spPr>
        <p:txBody>
          <a:bodyPr/>
          <a:lstStyle>
            <a:lvl1pPr>
              <a:defRPr>
                <a:solidFill>
                  <a:srgbClr val="4197C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27C9F8-8F87-4B9C-9C57-F5A45C5FDB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028" y="4668539"/>
            <a:ext cx="5384799" cy="13255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52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Authors</a:t>
            </a:r>
          </a:p>
          <a:p>
            <a:r>
              <a:rPr lang="en-GB"/>
              <a:t>&amp;</a:t>
            </a:r>
          </a:p>
          <a:p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B7B8322-DAAE-472E-9CEA-7DCEF35068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5834" y="1349989"/>
            <a:ext cx="4183811" cy="416229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200AA-BC55-45F8-A8AE-565D174227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698" y="2765013"/>
            <a:ext cx="4864070" cy="586685"/>
          </a:xfrm>
        </p:spPr>
        <p:txBody>
          <a:bodyPr/>
          <a:lstStyle>
            <a:lvl1pPr marL="0" indent="0">
              <a:buNone/>
              <a:defRPr>
                <a:solidFill>
                  <a:srgbClr val="4198CC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970D53F-26B5-4935-82A8-AE09A85E39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3938" y="3351878"/>
            <a:ext cx="4864069" cy="5857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289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D15B4F9-3392-4C8E-9435-6B47D13974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3459" y="1858948"/>
            <a:ext cx="4864069" cy="76835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198CC"/>
                </a:solidFill>
              </a:defRPr>
            </a:lvl1pPr>
          </a:lstStyle>
          <a:p>
            <a:pPr lvl="0"/>
            <a:r>
              <a:rPr lang="en-US"/>
              <a:t>Segment Name</a:t>
            </a:r>
          </a:p>
        </p:txBody>
      </p:sp>
    </p:spTree>
    <p:extLst>
      <p:ext uri="{BB962C8B-B14F-4D97-AF65-F5344CB8AC3E}">
        <p14:creationId xmlns:p14="http://schemas.microsoft.com/office/powerpoint/2010/main" val="1512394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E2EA969-FDE9-45D3-A38F-D26D74B33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89001E37-663A-4795-94CF-28DF05B26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FB3497-A95E-4A65-8FF0-AC22A5E9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2BF283-E697-47C4-8A09-02646265B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95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lor_Conten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B2BBB643-19F0-B810-39F7-D79D9E108A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FDC89DCC-4742-E878-940B-1CE08284EF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B0935A7-E101-431F-8277-F4470430CDA5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rgbClr val="21A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900417A-292F-AFA7-8D92-E06FD6D7E02F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rgbClr val="03E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F9B27E4-698F-879E-0409-72C410D05330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789EFC9E-F7D3-FE5B-8B52-DE726E0AAD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0413" y="990600"/>
            <a:ext cx="3738562" cy="5557838"/>
            <a:chOff x="8380184" y="990666"/>
            <a:chExt cx="3738330" cy="555841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1E8E405-5A7E-E72A-1560-1E348F8A5F1E}"/>
                </a:ext>
              </a:extLst>
            </p:cNvPr>
            <p:cNvSpPr/>
            <p:nvPr/>
          </p:nvSpPr>
          <p:spPr>
            <a:xfrm rot="3829765">
              <a:off x="8012355" y="2047542"/>
              <a:ext cx="4151745" cy="3416088"/>
            </a:xfrm>
            <a:custGeom>
              <a:avLst/>
              <a:gdLst>
                <a:gd name="connsiteX0" fmla="*/ 11037 w 4151250"/>
                <a:gd name="connsiteY0" fmla="*/ 3258875 h 3416559"/>
                <a:gd name="connsiteX1" fmla="*/ 42230 w 4151250"/>
                <a:gd name="connsiteY1" fmla="*/ 3213607 h 3416559"/>
                <a:gd name="connsiteX2" fmla="*/ 1105521 w 4151250"/>
                <a:gd name="connsiteY2" fmla="*/ 2186458 h 3416559"/>
                <a:gd name="connsiteX3" fmla="*/ 1105520 w 4151250"/>
                <a:gd name="connsiteY3" fmla="*/ 2186450 h 3416559"/>
                <a:gd name="connsiteX4" fmla="*/ 3368871 w 4151250"/>
                <a:gd name="connsiteY4" fmla="*/ 0 h 3416559"/>
                <a:gd name="connsiteX5" fmla="*/ 4151250 w 4151250"/>
                <a:gd name="connsiteY5" fmla="*/ 384479 h 3416559"/>
                <a:gd name="connsiteX6" fmla="*/ 1092237 w 4151250"/>
                <a:gd name="connsiteY6" fmla="*/ 3310227 h 3416559"/>
                <a:gd name="connsiteX7" fmla="*/ 1092229 w 4151250"/>
                <a:gd name="connsiteY7" fmla="*/ 3310227 h 3416559"/>
                <a:gd name="connsiteX8" fmla="*/ 991715 w 4151250"/>
                <a:gd name="connsiteY8" fmla="*/ 3406362 h 3416559"/>
                <a:gd name="connsiteX9" fmla="*/ 877633 w 4151250"/>
                <a:gd name="connsiteY9" fmla="*/ 3416559 h 3416559"/>
                <a:gd name="connsiteX10" fmla="*/ 647575 w 4151250"/>
                <a:gd name="connsiteY10" fmla="*/ 3416559 h 3416559"/>
                <a:gd name="connsiteX11" fmla="*/ 493957 w 4151250"/>
                <a:gd name="connsiteY11" fmla="*/ 3416559 h 3416559"/>
                <a:gd name="connsiteX12" fmla="*/ 77956 w 4151250"/>
                <a:gd name="connsiteY12" fmla="*/ 3409971 h 3416559"/>
                <a:gd name="connsiteX13" fmla="*/ 31516 w 4151250"/>
                <a:gd name="connsiteY13" fmla="*/ 3390730 h 3416559"/>
                <a:gd name="connsiteX14" fmla="*/ 0 w 4151250"/>
                <a:gd name="connsiteY14" fmla="*/ 3310781 h 3416559"/>
                <a:gd name="connsiteX15" fmla="*/ 11037 w 4151250"/>
                <a:gd name="connsiteY15" fmla="*/ 3258875 h 34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1250" h="3416559">
                  <a:moveTo>
                    <a:pt x="11037" y="3258875"/>
                  </a:moveTo>
                  <a:cubicBezTo>
                    <a:pt x="18081" y="3242330"/>
                    <a:pt x="28484" y="3226891"/>
                    <a:pt x="42230" y="3213607"/>
                  </a:cubicBezTo>
                  <a:lnTo>
                    <a:pt x="1105521" y="2186458"/>
                  </a:lnTo>
                  <a:lnTo>
                    <a:pt x="1105520" y="2186450"/>
                  </a:lnTo>
                  <a:lnTo>
                    <a:pt x="3368871" y="0"/>
                  </a:lnTo>
                  <a:lnTo>
                    <a:pt x="4151250" y="384479"/>
                  </a:lnTo>
                  <a:lnTo>
                    <a:pt x="1092237" y="3310227"/>
                  </a:lnTo>
                  <a:lnTo>
                    <a:pt x="1092229" y="3310227"/>
                  </a:lnTo>
                  <a:lnTo>
                    <a:pt x="991715" y="3406362"/>
                  </a:lnTo>
                  <a:lnTo>
                    <a:pt x="877633" y="3416559"/>
                  </a:lnTo>
                  <a:lnTo>
                    <a:pt x="647575" y="3416559"/>
                  </a:lnTo>
                  <a:lnTo>
                    <a:pt x="493957" y="3416559"/>
                  </a:lnTo>
                  <a:lnTo>
                    <a:pt x="77956" y="3409971"/>
                  </a:lnTo>
                  <a:lnTo>
                    <a:pt x="31516" y="3390730"/>
                  </a:lnTo>
                  <a:lnTo>
                    <a:pt x="0" y="3310781"/>
                  </a:lnTo>
                  <a:cubicBezTo>
                    <a:pt x="308" y="3293072"/>
                    <a:pt x="3993" y="3275420"/>
                    <a:pt x="11037" y="3258875"/>
                  </a:cubicBezTo>
                  <a:close/>
                </a:path>
              </a:pathLst>
            </a:custGeom>
            <a:solidFill>
              <a:srgbClr val="21A3FF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6C0EFB2-054F-027D-3EC4-F1FE3F3F8847}"/>
                </a:ext>
              </a:extLst>
            </p:cNvPr>
            <p:cNvSpPr/>
            <p:nvPr/>
          </p:nvSpPr>
          <p:spPr>
            <a:xfrm rot="3829765">
              <a:off x="10207097" y="4637665"/>
              <a:ext cx="2240196" cy="1582639"/>
            </a:xfrm>
            <a:custGeom>
              <a:avLst/>
              <a:gdLst>
                <a:gd name="connsiteX0" fmla="*/ 11037 w 2240846"/>
                <a:gd name="connsiteY0" fmla="*/ 1425521 h 1583205"/>
                <a:gd name="connsiteX1" fmla="*/ 42230 w 2240846"/>
                <a:gd name="connsiteY1" fmla="*/ 1380253 h 1583205"/>
                <a:gd name="connsiteX2" fmla="*/ 1105521 w 2240846"/>
                <a:gd name="connsiteY2" fmla="*/ 353104 h 1583205"/>
                <a:gd name="connsiteX3" fmla="*/ 1105521 w 2240846"/>
                <a:gd name="connsiteY3" fmla="*/ 353096 h 1583205"/>
                <a:gd name="connsiteX4" fmla="*/ 1471036 w 2240846"/>
                <a:gd name="connsiteY4" fmla="*/ 0 h 1583205"/>
                <a:gd name="connsiteX5" fmla="*/ 2240846 w 2240846"/>
                <a:gd name="connsiteY5" fmla="*/ 378303 h 1583205"/>
                <a:gd name="connsiteX6" fmla="*/ 1092237 w 2240846"/>
                <a:gd name="connsiteY6" fmla="*/ 1476872 h 1583205"/>
                <a:gd name="connsiteX7" fmla="*/ 1092229 w 2240846"/>
                <a:gd name="connsiteY7" fmla="*/ 1476873 h 1583205"/>
                <a:gd name="connsiteX8" fmla="*/ 991716 w 2240846"/>
                <a:gd name="connsiteY8" fmla="*/ 1573007 h 1583205"/>
                <a:gd name="connsiteX9" fmla="*/ 877633 w 2240846"/>
                <a:gd name="connsiteY9" fmla="*/ 1583205 h 1583205"/>
                <a:gd name="connsiteX10" fmla="*/ 647575 w 2240846"/>
                <a:gd name="connsiteY10" fmla="*/ 1583205 h 1583205"/>
                <a:gd name="connsiteX11" fmla="*/ 493957 w 2240846"/>
                <a:gd name="connsiteY11" fmla="*/ 1583205 h 1583205"/>
                <a:gd name="connsiteX12" fmla="*/ 77956 w 2240846"/>
                <a:gd name="connsiteY12" fmla="*/ 1576617 h 1583205"/>
                <a:gd name="connsiteX13" fmla="*/ 31516 w 2240846"/>
                <a:gd name="connsiteY13" fmla="*/ 1557377 h 1583205"/>
                <a:gd name="connsiteX14" fmla="*/ 0 w 2240846"/>
                <a:gd name="connsiteY14" fmla="*/ 1477427 h 1583205"/>
                <a:gd name="connsiteX15" fmla="*/ 11037 w 2240846"/>
                <a:gd name="connsiteY15" fmla="*/ 1425521 h 158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0846" h="1583205">
                  <a:moveTo>
                    <a:pt x="11037" y="1425521"/>
                  </a:moveTo>
                  <a:cubicBezTo>
                    <a:pt x="18081" y="1408976"/>
                    <a:pt x="28485" y="1393536"/>
                    <a:pt x="42230" y="1380253"/>
                  </a:cubicBezTo>
                  <a:lnTo>
                    <a:pt x="1105521" y="353104"/>
                  </a:lnTo>
                  <a:lnTo>
                    <a:pt x="1105521" y="353096"/>
                  </a:lnTo>
                  <a:lnTo>
                    <a:pt x="1471036" y="0"/>
                  </a:lnTo>
                  <a:lnTo>
                    <a:pt x="2240846" y="378303"/>
                  </a:lnTo>
                  <a:lnTo>
                    <a:pt x="1092237" y="1476872"/>
                  </a:lnTo>
                  <a:lnTo>
                    <a:pt x="1092229" y="1476873"/>
                  </a:lnTo>
                  <a:lnTo>
                    <a:pt x="991716" y="1573007"/>
                  </a:lnTo>
                  <a:lnTo>
                    <a:pt x="877633" y="1583205"/>
                  </a:lnTo>
                  <a:lnTo>
                    <a:pt x="647575" y="1583205"/>
                  </a:lnTo>
                  <a:lnTo>
                    <a:pt x="493957" y="1583205"/>
                  </a:lnTo>
                  <a:lnTo>
                    <a:pt x="77956" y="1576617"/>
                  </a:lnTo>
                  <a:lnTo>
                    <a:pt x="31516" y="1557377"/>
                  </a:lnTo>
                  <a:lnTo>
                    <a:pt x="0" y="1477427"/>
                  </a:lnTo>
                  <a:cubicBezTo>
                    <a:pt x="308" y="1459717"/>
                    <a:pt x="3993" y="1442065"/>
                    <a:pt x="11037" y="1425521"/>
                  </a:cubicBezTo>
                  <a:close/>
                </a:path>
              </a:pathLst>
            </a:custGeom>
            <a:solidFill>
              <a:srgbClr val="03E06E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CEA930-8550-774A-E0F7-88DD8B8BECB0}"/>
                </a:ext>
              </a:extLst>
            </p:cNvPr>
            <p:cNvSpPr/>
            <p:nvPr/>
          </p:nvSpPr>
          <p:spPr>
            <a:xfrm rot="3829765">
              <a:off x="8896602" y="1342556"/>
              <a:ext cx="3381727" cy="2677947"/>
            </a:xfrm>
            <a:custGeom>
              <a:avLst/>
              <a:gdLst>
                <a:gd name="connsiteX0" fmla="*/ 11037 w 3382040"/>
                <a:gd name="connsiteY0" fmla="*/ 2520688 h 2678372"/>
                <a:gd name="connsiteX1" fmla="*/ 42230 w 3382040"/>
                <a:gd name="connsiteY1" fmla="*/ 2475420 h 2678372"/>
                <a:gd name="connsiteX2" fmla="*/ 1105521 w 3382040"/>
                <a:gd name="connsiteY2" fmla="*/ 1448271 h 2678372"/>
                <a:gd name="connsiteX3" fmla="*/ 1105521 w 3382040"/>
                <a:gd name="connsiteY3" fmla="*/ 1448263 h 2678372"/>
                <a:gd name="connsiteX4" fmla="*/ 2604723 w 3382040"/>
                <a:gd name="connsiteY4" fmla="*/ 0 h 2678372"/>
                <a:gd name="connsiteX5" fmla="*/ 3382040 w 3382040"/>
                <a:gd name="connsiteY5" fmla="*/ 381992 h 2678372"/>
                <a:gd name="connsiteX6" fmla="*/ 1092237 w 3382040"/>
                <a:gd name="connsiteY6" fmla="*/ 2572039 h 2678372"/>
                <a:gd name="connsiteX7" fmla="*/ 1092229 w 3382040"/>
                <a:gd name="connsiteY7" fmla="*/ 2572040 h 2678372"/>
                <a:gd name="connsiteX8" fmla="*/ 991716 w 3382040"/>
                <a:gd name="connsiteY8" fmla="*/ 2668174 h 2678372"/>
                <a:gd name="connsiteX9" fmla="*/ 877633 w 3382040"/>
                <a:gd name="connsiteY9" fmla="*/ 2678372 h 2678372"/>
                <a:gd name="connsiteX10" fmla="*/ 647575 w 3382040"/>
                <a:gd name="connsiteY10" fmla="*/ 2678372 h 2678372"/>
                <a:gd name="connsiteX11" fmla="*/ 493957 w 3382040"/>
                <a:gd name="connsiteY11" fmla="*/ 2678372 h 2678372"/>
                <a:gd name="connsiteX12" fmla="*/ 77956 w 3382040"/>
                <a:gd name="connsiteY12" fmla="*/ 2671784 h 2678372"/>
                <a:gd name="connsiteX13" fmla="*/ 31516 w 3382040"/>
                <a:gd name="connsiteY13" fmla="*/ 2652544 h 2678372"/>
                <a:gd name="connsiteX14" fmla="*/ 0 w 3382040"/>
                <a:gd name="connsiteY14" fmla="*/ 2572594 h 2678372"/>
                <a:gd name="connsiteX15" fmla="*/ 11037 w 3382040"/>
                <a:gd name="connsiteY15" fmla="*/ 2520688 h 267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2040" h="2678372">
                  <a:moveTo>
                    <a:pt x="11037" y="2520688"/>
                  </a:moveTo>
                  <a:cubicBezTo>
                    <a:pt x="18081" y="2504143"/>
                    <a:pt x="28484" y="2488703"/>
                    <a:pt x="42230" y="2475420"/>
                  </a:cubicBezTo>
                  <a:lnTo>
                    <a:pt x="1105521" y="1448271"/>
                  </a:lnTo>
                  <a:lnTo>
                    <a:pt x="1105521" y="1448263"/>
                  </a:lnTo>
                  <a:lnTo>
                    <a:pt x="2604723" y="0"/>
                  </a:lnTo>
                  <a:lnTo>
                    <a:pt x="3382040" y="381992"/>
                  </a:lnTo>
                  <a:lnTo>
                    <a:pt x="1092237" y="2572039"/>
                  </a:lnTo>
                  <a:lnTo>
                    <a:pt x="1092229" y="2572040"/>
                  </a:lnTo>
                  <a:lnTo>
                    <a:pt x="991716" y="2668174"/>
                  </a:lnTo>
                  <a:lnTo>
                    <a:pt x="877633" y="2678372"/>
                  </a:lnTo>
                  <a:lnTo>
                    <a:pt x="647575" y="2678372"/>
                  </a:lnTo>
                  <a:lnTo>
                    <a:pt x="493957" y="2678372"/>
                  </a:lnTo>
                  <a:lnTo>
                    <a:pt x="77956" y="2671784"/>
                  </a:lnTo>
                  <a:lnTo>
                    <a:pt x="31516" y="2652544"/>
                  </a:lnTo>
                  <a:lnTo>
                    <a:pt x="0" y="2572594"/>
                  </a:lnTo>
                  <a:cubicBezTo>
                    <a:pt x="308" y="2554884"/>
                    <a:pt x="3993" y="2537232"/>
                    <a:pt x="11037" y="2520688"/>
                  </a:cubicBezTo>
                  <a:close/>
                </a:path>
              </a:pathLst>
            </a:custGeom>
            <a:solidFill>
              <a:srgbClr val="F8485E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3982"/>
            <a:ext cx="102919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7997750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E5997BC-1E6D-411F-837F-EE8AA8AFC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30B07108-F55C-4863-86F8-2A74097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D47568-5657-4546-B381-D6D52D12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F432C1-8CAB-4300-8664-542D71FB5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429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72F7E3E-285F-4BC8-9ADF-585E341C6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429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602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0BF7F9C-9335-42F7-ABCE-2F041D832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20C690AC-10B7-482E-B9B3-96F8D0A4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6947F8-6D0E-4DE9-A933-56D1556D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B54C5D9-8725-40BE-AB8B-2356F20F2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2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350EC14-6800-42E0-9718-BA90C8EA8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6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1E596C-C6B9-4C94-98F7-F438F1497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2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EFE2ABE-999A-4D63-90BC-F51B2F78E5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6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619AD-1478-4481-802F-E24C682B6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0989AD-B027-4D8F-8BF8-62972326E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D567F0-8EF2-4E59-8C34-5D9A9C2C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266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B9F4352-FA93-4999-BF2A-A1237BF74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1A590D9E-7C46-4B98-BF33-1628678EF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978671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06BEF8D-BEFF-42A1-9F0B-4F543A781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3C907DD-ABF1-4129-B47B-BB44EE9F5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CAB3A-4C84-404E-888D-311C8660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3B84CA2-1AC4-4BE0-94D8-9D695621A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455CCF-17F0-4F33-AD9E-BD85D9FE2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528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941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339E9AC-3D5F-4C42-A96C-E592FD2C9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D28B88FC-F58E-43F3-B84F-11A82B28B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256EF6-F112-42AA-894E-F1147180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54E18A-C1ED-4B86-ADE4-CFB7CF121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BA3E15-54D3-472E-B85F-9D322C6F2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528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848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CB9F8-A0EF-47CE-B3A2-3339E5208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471" y="2901688"/>
            <a:ext cx="9849439" cy="1054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600">
                <a:solidFill>
                  <a:schemeClr val="bg1"/>
                </a:solidFill>
              </a:defRPr>
            </a:lvl1pPr>
            <a:lvl2pPr algn="ctr">
              <a:defRPr sz="32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400">
                <a:solidFill>
                  <a:schemeClr val="bg1"/>
                </a:solidFill>
              </a:defRPr>
            </a:lvl4pPr>
            <a:lvl5pPr algn="ctr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Title 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AF6DDE-DC0D-4D95-B83C-03675A6C26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908" y="4154013"/>
            <a:ext cx="6024563" cy="5876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571812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4E2CF-4927-4FB6-96EE-D066CED24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619" t="6714" r="6621" b="8288"/>
          <a:stretch/>
        </p:blipFill>
        <p:spPr>
          <a:xfrm>
            <a:off x="7637929" y="1727779"/>
            <a:ext cx="3472976" cy="3402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66C7F-1D08-41AF-8B35-5996566BC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0890" y="2318435"/>
            <a:ext cx="5226363" cy="199846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37D5D-ACE7-414A-9029-9426F47E0295}"/>
              </a:ext>
            </a:extLst>
          </p:cNvPr>
          <p:cNvSpPr txBox="1"/>
          <p:nvPr userDrawn="1"/>
        </p:nvSpPr>
        <p:spPr>
          <a:xfrm>
            <a:off x="7637929" y="5130220"/>
            <a:ext cx="3472976" cy="5279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528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Follow Us on Social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4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health care district&#10;&#10;Description automatically generated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199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43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9CEED1-9CBC-478A-5DC4-3113E1841889}"/>
              </a:ext>
            </a:extLst>
          </p:cNvPr>
          <p:cNvSpPr/>
          <p:nvPr userDrawn="1"/>
        </p:nvSpPr>
        <p:spPr>
          <a:xfrm>
            <a:off x="0" y="1744663"/>
            <a:ext cx="12192000" cy="435133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89E2D463-15C3-77FB-47FB-DB57DAA9C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F91DD8-D0A4-C61F-EC6D-5BBCC98928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FB7093C-287E-4F3D-C307-1B96CE04F4EC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E3A88BF-7F4B-72E2-FF6C-7ADCB4EED803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35EE65F-EF4B-32B2-17F0-426F9B8D4D2D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743982"/>
            <a:ext cx="1029195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0258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465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6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7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57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0B8CF-62A1-D83F-E9AE-26BA09811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8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17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56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6628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54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7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C4A045BE-BBF8-C1D7-B9EF-928EA1A41E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A94455AE-11EC-F898-BEB2-7912F95362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3670CBF-037E-1F81-98CE-46ED5A645B69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FEFDDE7-7565-4861-BCD7-FAA6B4A8680F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608192A-EB9D-68D9-608F-9A6C687FD288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A2DEE09C-F812-EC8B-A5A5-46E153682E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0413" y="990600"/>
            <a:ext cx="3738562" cy="5557838"/>
            <a:chOff x="8380184" y="990666"/>
            <a:chExt cx="3738330" cy="555841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871D9D-60DB-331D-510B-13B52DB8D869}"/>
                </a:ext>
              </a:extLst>
            </p:cNvPr>
            <p:cNvSpPr/>
            <p:nvPr/>
          </p:nvSpPr>
          <p:spPr>
            <a:xfrm rot="3829765">
              <a:off x="8012355" y="2047542"/>
              <a:ext cx="4151745" cy="3416088"/>
            </a:xfrm>
            <a:custGeom>
              <a:avLst/>
              <a:gdLst>
                <a:gd name="connsiteX0" fmla="*/ 11037 w 4151250"/>
                <a:gd name="connsiteY0" fmla="*/ 3258875 h 3416559"/>
                <a:gd name="connsiteX1" fmla="*/ 42230 w 4151250"/>
                <a:gd name="connsiteY1" fmla="*/ 3213607 h 3416559"/>
                <a:gd name="connsiteX2" fmla="*/ 1105521 w 4151250"/>
                <a:gd name="connsiteY2" fmla="*/ 2186458 h 3416559"/>
                <a:gd name="connsiteX3" fmla="*/ 1105520 w 4151250"/>
                <a:gd name="connsiteY3" fmla="*/ 2186450 h 3416559"/>
                <a:gd name="connsiteX4" fmla="*/ 3368871 w 4151250"/>
                <a:gd name="connsiteY4" fmla="*/ 0 h 3416559"/>
                <a:gd name="connsiteX5" fmla="*/ 4151250 w 4151250"/>
                <a:gd name="connsiteY5" fmla="*/ 384479 h 3416559"/>
                <a:gd name="connsiteX6" fmla="*/ 1092237 w 4151250"/>
                <a:gd name="connsiteY6" fmla="*/ 3310227 h 3416559"/>
                <a:gd name="connsiteX7" fmla="*/ 1092229 w 4151250"/>
                <a:gd name="connsiteY7" fmla="*/ 3310227 h 3416559"/>
                <a:gd name="connsiteX8" fmla="*/ 991715 w 4151250"/>
                <a:gd name="connsiteY8" fmla="*/ 3406362 h 3416559"/>
                <a:gd name="connsiteX9" fmla="*/ 877633 w 4151250"/>
                <a:gd name="connsiteY9" fmla="*/ 3416559 h 3416559"/>
                <a:gd name="connsiteX10" fmla="*/ 647575 w 4151250"/>
                <a:gd name="connsiteY10" fmla="*/ 3416559 h 3416559"/>
                <a:gd name="connsiteX11" fmla="*/ 493957 w 4151250"/>
                <a:gd name="connsiteY11" fmla="*/ 3416559 h 3416559"/>
                <a:gd name="connsiteX12" fmla="*/ 77956 w 4151250"/>
                <a:gd name="connsiteY12" fmla="*/ 3409971 h 3416559"/>
                <a:gd name="connsiteX13" fmla="*/ 31516 w 4151250"/>
                <a:gd name="connsiteY13" fmla="*/ 3390730 h 3416559"/>
                <a:gd name="connsiteX14" fmla="*/ 0 w 4151250"/>
                <a:gd name="connsiteY14" fmla="*/ 3310781 h 3416559"/>
                <a:gd name="connsiteX15" fmla="*/ 11037 w 4151250"/>
                <a:gd name="connsiteY15" fmla="*/ 3258875 h 34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1250" h="3416559">
                  <a:moveTo>
                    <a:pt x="11037" y="3258875"/>
                  </a:moveTo>
                  <a:cubicBezTo>
                    <a:pt x="18081" y="3242330"/>
                    <a:pt x="28484" y="3226891"/>
                    <a:pt x="42230" y="3213607"/>
                  </a:cubicBezTo>
                  <a:lnTo>
                    <a:pt x="1105521" y="2186458"/>
                  </a:lnTo>
                  <a:lnTo>
                    <a:pt x="1105520" y="2186450"/>
                  </a:lnTo>
                  <a:lnTo>
                    <a:pt x="3368871" y="0"/>
                  </a:lnTo>
                  <a:lnTo>
                    <a:pt x="4151250" y="384479"/>
                  </a:lnTo>
                  <a:lnTo>
                    <a:pt x="1092237" y="3310227"/>
                  </a:lnTo>
                  <a:lnTo>
                    <a:pt x="1092229" y="3310227"/>
                  </a:lnTo>
                  <a:lnTo>
                    <a:pt x="991715" y="3406362"/>
                  </a:lnTo>
                  <a:lnTo>
                    <a:pt x="877633" y="3416559"/>
                  </a:lnTo>
                  <a:lnTo>
                    <a:pt x="647575" y="3416559"/>
                  </a:lnTo>
                  <a:lnTo>
                    <a:pt x="493957" y="3416559"/>
                  </a:lnTo>
                  <a:lnTo>
                    <a:pt x="77956" y="3409971"/>
                  </a:lnTo>
                  <a:lnTo>
                    <a:pt x="31516" y="3390730"/>
                  </a:lnTo>
                  <a:lnTo>
                    <a:pt x="0" y="3310781"/>
                  </a:lnTo>
                  <a:cubicBezTo>
                    <a:pt x="308" y="3293072"/>
                    <a:pt x="3993" y="3275420"/>
                    <a:pt x="11037" y="3258875"/>
                  </a:cubicBezTo>
                  <a:close/>
                </a:path>
              </a:pathLst>
            </a:cu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6475F2B-1425-448D-0DD3-5D79CBB3EB3E}"/>
                </a:ext>
              </a:extLst>
            </p:cNvPr>
            <p:cNvSpPr/>
            <p:nvPr/>
          </p:nvSpPr>
          <p:spPr>
            <a:xfrm rot="3829765">
              <a:off x="10207097" y="4637665"/>
              <a:ext cx="2240196" cy="1582639"/>
            </a:xfrm>
            <a:custGeom>
              <a:avLst/>
              <a:gdLst>
                <a:gd name="connsiteX0" fmla="*/ 11037 w 2240846"/>
                <a:gd name="connsiteY0" fmla="*/ 1425521 h 1583205"/>
                <a:gd name="connsiteX1" fmla="*/ 42230 w 2240846"/>
                <a:gd name="connsiteY1" fmla="*/ 1380253 h 1583205"/>
                <a:gd name="connsiteX2" fmla="*/ 1105521 w 2240846"/>
                <a:gd name="connsiteY2" fmla="*/ 353104 h 1583205"/>
                <a:gd name="connsiteX3" fmla="*/ 1105521 w 2240846"/>
                <a:gd name="connsiteY3" fmla="*/ 353096 h 1583205"/>
                <a:gd name="connsiteX4" fmla="*/ 1471036 w 2240846"/>
                <a:gd name="connsiteY4" fmla="*/ 0 h 1583205"/>
                <a:gd name="connsiteX5" fmla="*/ 2240846 w 2240846"/>
                <a:gd name="connsiteY5" fmla="*/ 378303 h 1583205"/>
                <a:gd name="connsiteX6" fmla="*/ 1092237 w 2240846"/>
                <a:gd name="connsiteY6" fmla="*/ 1476872 h 1583205"/>
                <a:gd name="connsiteX7" fmla="*/ 1092229 w 2240846"/>
                <a:gd name="connsiteY7" fmla="*/ 1476873 h 1583205"/>
                <a:gd name="connsiteX8" fmla="*/ 991716 w 2240846"/>
                <a:gd name="connsiteY8" fmla="*/ 1573007 h 1583205"/>
                <a:gd name="connsiteX9" fmla="*/ 877633 w 2240846"/>
                <a:gd name="connsiteY9" fmla="*/ 1583205 h 1583205"/>
                <a:gd name="connsiteX10" fmla="*/ 647575 w 2240846"/>
                <a:gd name="connsiteY10" fmla="*/ 1583205 h 1583205"/>
                <a:gd name="connsiteX11" fmla="*/ 493957 w 2240846"/>
                <a:gd name="connsiteY11" fmla="*/ 1583205 h 1583205"/>
                <a:gd name="connsiteX12" fmla="*/ 77956 w 2240846"/>
                <a:gd name="connsiteY12" fmla="*/ 1576617 h 1583205"/>
                <a:gd name="connsiteX13" fmla="*/ 31516 w 2240846"/>
                <a:gd name="connsiteY13" fmla="*/ 1557377 h 1583205"/>
                <a:gd name="connsiteX14" fmla="*/ 0 w 2240846"/>
                <a:gd name="connsiteY14" fmla="*/ 1477427 h 1583205"/>
                <a:gd name="connsiteX15" fmla="*/ 11037 w 2240846"/>
                <a:gd name="connsiteY15" fmla="*/ 1425521 h 158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0846" h="1583205">
                  <a:moveTo>
                    <a:pt x="11037" y="1425521"/>
                  </a:moveTo>
                  <a:cubicBezTo>
                    <a:pt x="18081" y="1408976"/>
                    <a:pt x="28485" y="1393536"/>
                    <a:pt x="42230" y="1380253"/>
                  </a:cubicBezTo>
                  <a:lnTo>
                    <a:pt x="1105521" y="353104"/>
                  </a:lnTo>
                  <a:lnTo>
                    <a:pt x="1105521" y="353096"/>
                  </a:lnTo>
                  <a:lnTo>
                    <a:pt x="1471036" y="0"/>
                  </a:lnTo>
                  <a:lnTo>
                    <a:pt x="2240846" y="378303"/>
                  </a:lnTo>
                  <a:lnTo>
                    <a:pt x="1092237" y="1476872"/>
                  </a:lnTo>
                  <a:lnTo>
                    <a:pt x="1092229" y="1476873"/>
                  </a:lnTo>
                  <a:lnTo>
                    <a:pt x="991716" y="1573007"/>
                  </a:lnTo>
                  <a:lnTo>
                    <a:pt x="877633" y="1583205"/>
                  </a:lnTo>
                  <a:lnTo>
                    <a:pt x="647575" y="1583205"/>
                  </a:lnTo>
                  <a:lnTo>
                    <a:pt x="493957" y="1583205"/>
                  </a:lnTo>
                  <a:lnTo>
                    <a:pt x="77956" y="1576617"/>
                  </a:lnTo>
                  <a:lnTo>
                    <a:pt x="31516" y="1557377"/>
                  </a:lnTo>
                  <a:lnTo>
                    <a:pt x="0" y="1477427"/>
                  </a:lnTo>
                  <a:cubicBezTo>
                    <a:pt x="308" y="1459717"/>
                    <a:pt x="3993" y="1442065"/>
                    <a:pt x="11037" y="1425521"/>
                  </a:cubicBezTo>
                  <a:close/>
                </a:path>
              </a:pathLst>
            </a:cu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3626A9F-16DD-4E7F-DA77-61165F64156C}"/>
                </a:ext>
              </a:extLst>
            </p:cNvPr>
            <p:cNvSpPr/>
            <p:nvPr/>
          </p:nvSpPr>
          <p:spPr>
            <a:xfrm rot="3829765">
              <a:off x="8896602" y="1342556"/>
              <a:ext cx="3381727" cy="2677947"/>
            </a:xfrm>
            <a:custGeom>
              <a:avLst/>
              <a:gdLst>
                <a:gd name="connsiteX0" fmla="*/ 11037 w 3382040"/>
                <a:gd name="connsiteY0" fmla="*/ 2520688 h 2678372"/>
                <a:gd name="connsiteX1" fmla="*/ 42230 w 3382040"/>
                <a:gd name="connsiteY1" fmla="*/ 2475420 h 2678372"/>
                <a:gd name="connsiteX2" fmla="*/ 1105521 w 3382040"/>
                <a:gd name="connsiteY2" fmla="*/ 1448271 h 2678372"/>
                <a:gd name="connsiteX3" fmla="*/ 1105521 w 3382040"/>
                <a:gd name="connsiteY3" fmla="*/ 1448263 h 2678372"/>
                <a:gd name="connsiteX4" fmla="*/ 2604723 w 3382040"/>
                <a:gd name="connsiteY4" fmla="*/ 0 h 2678372"/>
                <a:gd name="connsiteX5" fmla="*/ 3382040 w 3382040"/>
                <a:gd name="connsiteY5" fmla="*/ 381992 h 2678372"/>
                <a:gd name="connsiteX6" fmla="*/ 1092237 w 3382040"/>
                <a:gd name="connsiteY6" fmla="*/ 2572039 h 2678372"/>
                <a:gd name="connsiteX7" fmla="*/ 1092229 w 3382040"/>
                <a:gd name="connsiteY7" fmla="*/ 2572040 h 2678372"/>
                <a:gd name="connsiteX8" fmla="*/ 991716 w 3382040"/>
                <a:gd name="connsiteY8" fmla="*/ 2668174 h 2678372"/>
                <a:gd name="connsiteX9" fmla="*/ 877633 w 3382040"/>
                <a:gd name="connsiteY9" fmla="*/ 2678372 h 2678372"/>
                <a:gd name="connsiteX10" fmla="*/ 647575 w 3382040"/>
                <a:gd name="connsiteY10" fmla="*/ 2678372 h 2678372"/>
                <a:gd name="connsiteX11" fmla="*/ 493957 w 3382040"/>
                <a:gd name="connsiteY11" fmla="*/ 2678372 h 2678372"/>
                <a:gd name="connsiteX12" fmla="*/ 77956 w 3382040"/>
                <a:gd name="connsiteY12" fmla="*/ 2671784 h 2678372"/>
                <a:gd name="connsiteX13" fmla="*/ 31516 w 3382040"/>
                <a:gd name="connsiteY13" fmla="*/ 2652544 h 2678372"/>
                <a:gd name="connsiteX14" fmla="*/ 0 w 3382040"/>
                <a:gd name="connsiteY14" fmla="*/ 2572594 h 2678372"/>
                <a:gd name="connsiteX15" fmla="*/ 11037 w 3382040"/>
                <a:gd name="connsiteY15" fmla="*/ 2520688 h 267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2040" h="2678372">
                  <a:moveTo>
                    <a:pt x="11037" y="2520688"/>
                  </a:moveTo>
                  <a:cubicBezTo>
                    <a:pt x="18081" y="2504143"/>
                    <a:pt x="28484" y="2488703"/>
                    <a:pt x="42230" y="2475420"/>
                  </a:cubicBezTo>
                  <a:lnTo>
                    <a:pt x="1105521" y="1448271"/>
                  </a:lnTo>
                  <a:lnTo>
                    <a:pt x="1105521" y="1448263"/>
                  </a:lnTo>
                  <a:lnTo>
                    <a:pt x="2604723" y="0"/>
                  </a:lnTo>
                  <a:lnTo>
                    <a:pt x="3382040" y="381992"/>
                  </a:lnTo>
                  <a:lnTo>
                    <a:pt x="1092237" y="2572039"/>
                  </a:lnTo>
                  <a:lnTo>
                    <a:pt x="1092229" y="2572040"/>
                  </a:lnTo>
                  <a:lnTo>
                    <a:pt x="991716" y="2668174"/>
                  </a:lnTo>
                  <a:lnTo>
                    <a:pt x="877633" y="2678372"/>
                  </a:lnTo>
                  <a:lnTo>
                    <a:pt x="647575" y="2678372"/>
                  </a:lnTo>
                  <a:lnTo>
                    <a:pt x="493957" y="2678372"/>
                  </a:lnTo>
                  <a:lnTo>
                    <a:pt x="77956" y="2671784"/>
                  </a:lnTo>
                  <a:lnTo>
                    <a:pt x="31516" y="2652544"/>
                  </a:lnTo>
                  <a:lnTo>
                    <a:pt x="0" y="2572594"/>
                  </a:lnTo>
                  <a:cubicBezTo>
                    <a:pt x="308" y="2554884"/>
                    <a:pt x="3993" y="2537232"/>
                    <a:pt x="11037" y="2520688"/>
                  </a:cubicBez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5057" y="1743982"/>
            <a:ext cx="3975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739900"/>
            <a:ext cx="6173788" cy="4368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593544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0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668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73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002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93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0654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EEE4-87D9-C3E4-53CB-F9F57AE47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72" y="923696"/>
            <a:ext cx="8869680" cy="2604799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5094F-132D-86B0-8EBE-E2B3AC986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568" y="3978556"/>
            <a:ext cx="8869680" cy="8316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63DE9E-2064-06B5-3184-65E1CE870536}"/>
              </a:ext>
            </a:extLst>
          </p:cNvPr>
          <p:cNvCxnSpPr>
            <a:cxnSpLocks/>
          </p:cNvCxnSpPr>
          <p:nvPr userDrawn="1"/>
        </p:nvCxnSpPr>
        <p:spPr>
          <a:xfrm>
            <a:off x="834568" y="3753525"/>
            <a:ext cx="886968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98C1373-A851-7A86-49AC-FE7C875AE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124"/>
          <a:stretch/>
        </p:blipFill>
        <p:spPr>
          <a:xfrm>
            <a:off x="938262" y="5758578"/>
            <a:ext cx="1830156" cy="3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334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EEE4-87D9-C3E4-53CB-F9F57AE47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72" y="923696"/>
            <a:ext cx="8869680" cy="2604799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5094F-132D-86B0-8EBE-E2B3AC986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568" y="3978556"/>
            <a:ext cx="8869680" cy="8316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63DE9E-2064-06B5-3184-65E1CE870536}"/>
              </a:ext>
            </a:extLst>
          </p:cNvPr>
          <p:cNvCxnSpPr>
            <a:cxnSpLocks/>
          </p:cNvCxnSpPr>
          <p:nvPr userDrawn="1"/>
        </p:nvCxnSpPr>
        <p:spPr>
          <a:xfrm>
            <a:off x="834568" y="3753525"/>
            <a:ext cx="886968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75E0C13-31BA-D2E1-C111-C8EF65BEF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/>
        </p:blipFill>
        <p:spPr>
          <a:xfrm>
            <a:off x="938262" y="5758578"/>
            <a:ext cx="1830007" cy="3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9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927986-5AA8-1AA8-F747-FFB6A2656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/>
        </p:blipFill>
        <p:spPr>
          <a:xfrm>
            <a:off x="938262" y="5758578"/>
            <a:ext cx="1830007" cy="351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EEE4-87D9-C3E4-53CB-F9F57AE47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72" y="923696"/>
            <a:ext cx="8869680" cy="2604799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5094F-132D-86B0-8EBE-E2B3AC986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568" y="3978556"/>
            <a:ext cx="8869680" cy="8316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63DE9E-2064-06B5-3184-65E1CE870536}"/>
              </a:ext>
            </a:extLst>
          </p:cNvPr>
          <p:cNvCxnSpPr>
            <a:cxnSpLocks/>
          </p:cNvCxnSpPr>
          <p:nvPr userDrawn="1"/>
        </p:nvCxnSpPr>
        <p:spPr>
          <a:xfrm>
            <a:off x="834568" y="3753525"/>
            <a:ext cx="886968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4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C415-2537-9BA9-1D50-A3CBA7B77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7872D-8764-D0AA-ECA2-CF4839F0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AFED4-A325-4B10-9913-54CA392AC0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130F56-BB32-313E-91D9-C6A8032F1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DB1D654-6791-867B-BC7B-25EAE982EB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96A9E108-07E7-7274-444C-1A7618DF7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2D3F5847-B392-D574-DC3C-AB66B7A83C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1450" y="0"/>
            <a:ext cx="1120775" cy="635000"/>
            <a:chOff x="3198500" y="5927006"/>
            <a:chExt cx="954426" cy="5407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25DA0CC-F067-6F53-244B-AD9D5DFE51F9}"/>
                </a:ext>
              </a:extLst>
            </p:cNvPr>
            <p:cNvSpPr/>
            <p:nvPr/>
          </p:nvSpPr>
          <p:spPr>
            <a:xfrm>
              <a:off x="3245816" y="5927006"/>
              <a:ext cx="692162" cy="540734"/>
            </a:xfrm>
            <a:custGeom>
              <a:avLst/>
              <a:gdLst>
                <a:gd name="connsiteX0" fmla="*/ 537943 w 692836"/>
                <a:gd name="connsiteY0" fmla="*/ 0 h 540734"/>
                <a:gd name="connsiteX1" fmla="*/ 692836 w 692836"/>
                <a:gd name="connsiteY1" fmla="*/ 0 h 540734"/>
                <a:gd name="connsiteX2" fmla="*/ 141917 w 692836"/>
                <a:gd name="connsiteY2" fmla="*/ 526918 h 540734"/>
                <a:gd name="connsiteX3" fmla="*/ 141916 w 692836"/>
                <a:gd name="connsiteY3" fmla="*/ 526918 h 540734"/>
                <a:gd name="connsiteX4" fmla="*/ 128856 w 692836"/>
                <a:gd name="connsiteY4" fmla="*/ 539409 h 540734"/>
                <a:gd name="connsiteX5" fmla="*/ 114033 w 692836"/>
                <a:gd name="connsiteY5" fmla="*/ 540734 h 540734"/>
                <a:gd name="connsiteX6" fmla="*/ 84141 w 692836"/>
                <a:gd name="connsiteY6" fmla="*/ 540734 h 540734"/>
                <a:gd name="connsiteX7" fmla="*/ 64181 w 692836"/>
                <a:gd name="connsiteY7" fmla="*/ 540734 h 540734"/>
                <a:gd name="connsiteX8" fmla="*/ 10129 w 692836"/>
                <a:gd name="connsiteY8" fmla="*/ 539878 h 540734"/>
                <a:gd name="connsiteX9" fmla="*/ 4095 w 692836"/>
                <a:gd name="connsiteY9" fmla="*/ 537378 h 540734"/>
                <a:gd name="connsiteX10" fmla="*/ 0 w 692836"/>
                <a:gd name="connsiteY10" fmla="*/ 526990 h 540734"/>
                <a:gd name="connsiteX11" fmla="*/ 5487 w 692836"/>
                <a:gd name="connsiteY11" fmla="*/ 514364 h 540734"/>
                <a:gd name="connsiteX12" fmla="*/ 143643 w 692836"/>
                <a:gd name="connsiteY12" fmla="*/ 380904 h 540734"/>
                <a:gd name="connsiteX13" fmla="*/ 143643 w 692836"/>
                <a:gd name="connsiteY13" fmla="*/ 380903 h 5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836" h="540734">
                  <a:moveTo>
                    <a:pt x="537943" y="0"/>
                  </a:moveTo>
                  <a:lnTo>
                    <a:pt x="692836" y="0"/>
                  </a:lnTo>
                  <a:lnTo>
                    <a:pt x="141917" y="526918"/>
                  </a:lnTo>
                  <a:lnTo>
                    <a:pt x="141916" y="526918"/>
                  </a:lnTo>
                  <a:lnTo>
                    <a:pt x="128856" y="539409"/>
                  </a:lnTo>
                  <a:lnTo>
                    <a:pt x="114033" y="540734"/>
                  </a:lnTo>
                  <a:lnTo>
                    <a:pt x="84141" y="540734"/>
                  </a:lnTo>
                  <a:lnTo>
                    <a:pt x="64181" y="540734"/>
                  </a:lnTo>
                  <a:lnTo>
                    <a:pt x="10129" y="539878"/>
                  </a:lnTo>
                  <a:lnTo>
                    <a:pt x="4095" y="537378"/>
                  </a:lnTo>
                  <a:lnTo>
                    <a:pt x="0" y="526990"/>
                  </a:lnTo>
                  <a:cubicBezTo>
                    <a:pt x="80" y="522388"/>
                    <a:pt x="1915" y="517816"/>
                    <a:pt x="5487" y="514364"/>
                  </a:cubicBezTo>
                  <a:lnTo>
                    <a:pt x="143643" y="380904"/>
                  </a:lnTo>
                  <a:lnTo>
                    <a:pt x="143643" y="3809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0ECA5EE-853C-2E6B-FF85-50983428ACCD}"/>
                </a:ext>
              </a:extLst>
            </p:cNvPr>
            <p:cNvSpPr/>
            <p:nvPr/>
          </p:nvSpPr>
          <p:spPr>
            <a:xfrm>
              <a:off x="3635157" y="5927006"/>
              <a:ext cx="517769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077D9D-3D82-3184-FFE7-C43D43069D87}"/>
                </a:ext>
              </a:extLst>
            </p:cNvPr>
            <p:cNvSpPr/>
            <p:nvPr/>
          </p:nvSpPr>
          <p:spPr>
            <a:xfrm>
              <a:off x="3198500" y="5927006"/>
              <a:ext cx="517770" cy="373106"/>
            </a:xfrm>
            <a:custGeom>
              <a:avLst/>
              <a:gdLst>
                <a:gd name="connsiteX0" fmla="*/ 364408 w 517561"/>
                <a:gd name="connsiteY0" fmla="*/ 0 h 373095"/>
                <a:gd name="connsiteX1" fmla="*/ 517561 w 517561"/>
                <a:gd name="connsiteY1" fmla="*/ 0 h 373095"/>
                <a:gd name="connsiteX2" fmla="*/ 141917 w 517561"/>
                <a:gd name="connsiteY2" fmla="*/ 359279 h 373095"/>
                <a:gd name="connsiteX3" fmla="*/ 141916 w 517561"/>
                <a:gd name="connsiteY3" fmla="*/ 359279 h 373095"/>
                <a:gd name="connsiteX4" fmla="*/ 128856 w 517561"/>
                <a:gd name="connsiteY4" fmla="*/ 371770 h 373095"/>
                <a:gd name="connsiteX5" fmla="*/ 114033 w 517561"/>
                <a:gd name="connsiteY5" fmla="*/ 373095 h 373095"/>
                <a:gd name="connsiteX6" fmla="*/ 84141 w 517561"/>
                <a:gd name="connsiteY6" fmla="*/ 373095 h 373095"/>
                <a:gd name="connsiteX7" fmla="*/ 64181 w 517561"/>
                <a:gd name="connsiteY7" fmla="*/ 373095 h 373095"/>
                <a:gd name="connsiteX8" fmla="*/ 10129 w 517561"/>
                <a:gd name="connsiteY8" fmla="*/ 372239 h 373095"/>
                <a:gd name="connsiteX9" fmla="*/ 4095 w 517561"/>
                <a:gd name="connsiteY9" fmla="*/ 369739 h 373095"/>
                <a:gd name="connsiteX10" fmla="*/ 0 w 517561"/>
                <a:gd name="connsiteY10" fmla="*/ 359351 h 373095"/>
                <a:gd name="connsiteX11" fmla="*/ 5487 w 517561"/>
                <a:gd name="connsiteY11" fmla="*/ 346725 h 373095"/>
                <a:gd name="connsiteX12" fmla="*/ 143643 w 517561"/>
                <a:gd name="connsiteY12" fmla="*/ 213265 h 373095"/>
                <a:gd name="connsiteX13" fmla="*/ 143643 w 517561"/>
                <a:gd name="connsiteY13" fmla="*/ 213264 h 3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7561" h="373095">
                  <a:moveTo>
                    <a:pt x="364408" y="0"/>
                  </a:moveTo>
                  <a:lnTo>
                    <a:pt x="517561" y="0"/>
                  </a:lnTo>
                  <a:lnTo>
                    <a:pt x="141917" y="359279"/>
                  </a:lnTo>
                  <a:lnTo>
                    <a:pt x="141916" y="359279"/>
                  </a:lnTo>
                  <a:lnTo>
                    <a:pt x="128856" y="371770"/>
                  </a:lnTo>
                  <a:lnTo>
                    <a:pt x="114033" y="373095"/>
                  </a:lnTo>
                  <a:lnTo>
                    <a:pt x="84141" y="373095"/>
                  </a:lnTo>
                  <a:lnTo>
                    <a:pt x="64181" y="373095"/>
                  </a:lnTo>
                  <a:lnTo>
                    <a:pt x="10129" y="372239"/>
                  </a:lnTo>
                  <a:lnTo>
                    <a:pt x="4095" y="369739"/>
                  </a:lnTo>
                  <a:lnTo>
                    <a:pt x="0" y="359351"/>
                  </a:lnTo>
                  <a:cubicBezTo>
                    <a:pt x="80" y="354749"/>
                    <a:pt x="1915" y="350177"/>
                    <a:pt x="5487" y="346725"/>
                  </a:cubicBezTo>
                  <a:lnTo>
                    <a:pt x="143643" y="213265"/>
                  </a:lnTo>
                  <a:lnTo>
                    <a:pt x="143643" y="213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38341B0B-4E3A-27DE-7302-83D242877F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0413" y="990600"/>
            <a:ext cx="3738562" cy="5557838"/>
            <a:chOff x="8380184" y="990666"/>
            <a:chExt cx="3738330" cy="555841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4A89549-C037-697A-9ABC-210EDBAF4598}"/>
                </a:ext>
              </a:extLst>
            </p:cNvPr>
            <p:cNvSpPr/>
            <p:nvPr/>
          </p:nvSpPr>
          <p:spPr>
            <a:xfrm rot="3829765">
              <a:off x="8012355" y="2047542"/>
              <a:ext cx="4151745" cy="3416088"/>
            </a:xfrm>
            <a:custGeom>
              <a:avLst/>
              <a:gdLst>
                <a:gd name="connsiteX0" fmla="*/ 11037 w 4151250"/>
                <a:gd name="connsiteY0" fmla="*/ 3258875 h 3416559"/>
                <a:gd name="connsiteX1" fmla="*/ 42230 w 4151250"/>
                <a:gd name="connsiteY1" fmla="*/ 3213607 h 3416559"/>
                <a:gd name="connsiteX2" fmla="*/ 1105521 w 4151250"/>
                <a:gd name="connsiteY2" fmla="*/ 2186458 h 3416559"/>
                <a:gd name="connsiteX3" fmla="*/ 1105520 w 4151250"/>
                <a:gd name="connsiteY3" fmla="*/ 2186450 h 3416559"/>
                <a:gd name="connsiteX4" fmla="*/ 3368871 w 4151250"/>
                <a:gd name="connsiteY4" fmla="*/ 0 h 3416559"/>
                <a:gd name="connsiteX5" fmla="*/ 4151250 w 4151250"/>
                <a:gd name="connsiteY5" fmla="*/ 384479 h 3416559"/>
                <a:gd name="connsiteX6" fmla="*/ 1092237 w 4151250"/>
                <a:gd name="connsiteY6" fmla="*/ 3310227 h 3416559"/>
                <a:gd name="connsiteX7" fmla="*/ 1092229 w 4151250"/>
                <a:gd name="connsiteY7" fmla="*/ 3310227 h 3416559"/>
                <a:gd name="connsiteX8" fmla="*/ 991715 w 4151250"/>
                <a:gd name="connsiteY8" fmla="*/ 3406362 h 3416559"/>
                <a:gd name="connsiteX9" fmla="*/ 877633 w 4151250"/>
                <a:gd name="connsiteY9" fmla="*/ 3416559 h 3416559"/>
                <a:gd name="connsiteX10" fmla="*/ 647575 w 4151250"/>
                <a:gd name="connsiteY10" fmla="*/ 3416559 h 3416559"/>
                <a:gd name="connsiteX11" fmla="*/ 493957 w 4151250"/>
                <a:gd name="connsiteY11" fmla="*/ 3416559 h 3416559"/>
                <a:gd name="connsiteX12" fmla="*/ 77956 w 4151250"/>
                <a:gd name="connsiteY12" fmla="*/ 3409971 h 3416559"/>
                <a:gd name="connsiteX13" fmla="*/ 31516 w 4151250"/>
                <a:gd name="connsiteY13" fmla="*/ 3390730 h 3416559"/>
                <a:gd name="connsiteX14" fmla="*/ 0 w 4151250"/>
                <a:gd name="connsiteY14" fmla="*/ 3310781 h 3416559"/>
                <a:gd name="connsiteX15" fmla="*/ 11037 w 4151250"/>
                <a:gd name="connsiteY15" fmla="*/ 3258875 h 34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1250" h="3416559">
                  <a:moveTo>
                    <a:pt x="11037" y="3258875"/>
                  </a:moveTo>
                  <a:cubicBezTo>
                    <a:pt x="18081" y="3242330"/>
                    <a:pt x="28484" y="3226891"/>
                    <a:pt x="42230" y="3213607"/>
                  </a:cubicBezTo>
                  <a:lnTo>
                    <a:pt x="1105521" y="2186458"/>
                  </a:lnTo>
                  <a:lnTo>
                    <a:pt x="1105520" y="2186450"/>
                  </a:lnTo>
                  <a:lnTo>
                    <a:pt x="3368871" y="0"/>
                  </a:lnTo>
                  <a:lnTo>
                    <a:pt x="4151250" y="384479"/>
                  </a:lnTo>
                  <a:lnTo>
                    <a:pt x="1092237" y="3310227"/>
                  </a:lnTo>
                  <a:lnTo>
                    <a:pt x="1092229" y="3310227"/>
                  </a:lnTo>
                  <a:lnTo>
                    <a:pt x="991715" y="3406362"/>
                  </a:lnTo>
                  <a:lnTo>
                    <a:pt x="877633" y="3416559"/>
                  </a:lnTo>
                  <a:lnTo>
                    <a:pt x="647575" y="3416559"/>
                  </a:lnTo>
                  <a:lnTo>
                    <a:pt x="493957" y="3416559"/>
                  </a:lnTo>
                  <a:lnTo>
                    <a:pt x="77956" y="3409971"/>
                  </a:lnTo>
                  <a:lnTo>
                    <a:pt x="31516" y="3390730"/>
                  </a:lnTo>
                  <a:lnTo>
                    <a:pt x="0" y="3310781"/>
                  </a:lnTo>
                  <a:cubicBezTo>
                    <a:pt x="308" y="3293072"/>
                    <a:pt x="3993" y="3275420"/>
                    <a:pt x="11037" y="3258875"/>
                  </a:cubicBezTo>
                  <a:close/>
                </a:path>
              </a:pathLst>
            </a:cu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EECDA94-0F12-B204-5C0D-78D97EBCE6EC}"/>
                </a:ext>
              </a:extLst>
            </p:cNvPr>
            <p:cNvSpPr/>
            <p:nvPr/>
          </p:nvSpPr>
          <p:spPr>
            <a:xfrm rot="3829765">
              <a:off x="10207097" y="4637665"/>
              <a:ext cx="2240196" cy="1582639"/>
            </a:xfrm>
            <a:custGeom>
              <a:avLst/>
              <a:gdLst>
                <a:gd name="connsiteX0" fmla="*/ 11037 w 2240846"/>
                <a:gd name="connsiteY0" fmla="*/ 1425521 h 1583205"/>
                <a:gd name="connsiteX1" fmla="*/ 42230 w 2240846"/>
                <a:gd name="connsiteY1" fmla="*/ 1380253 h 1583205"/>
                <a:gd name="connsiteX2" fmla="*/ 1105521 w 2240846"/>
                <a:gd name="connsiteY2" fmla="*/ 353104 h 1583205"/>
                <a:gd name="connsiteX3" fmla="*/ 1105521 w 2240846"/>
                <a:gd name="connsiteY3" fmla="*/ 353096 h 1583205"/>
                <a:gd name="connsiteX4" fmla="*/ 1471036 w 2240846"/>
                <a:gd name="connsiteY4" fmla="*/ 0 h 1583205"/>
                <a:gd name="connsiteX5" fmla="*/ 2240846 w 2240846"/>
                <a:gd name="connsiteY5" fmla="*/ 378303 h 1583205"/>
                <a:gd name="connsiteX6" fmla="*/ 1092237 w 2240846"/>
                <a:gd name="connsiteY6" fmla="*/ 1476872 h 1583205"/>
                <a:gd name="connsiteX7" fmla="*/ 1092229 w 2240846"/>
                <a:gd name="connsiteY7" fmla="*/ 1476873 h 1583205"/>
                <a:gd name="connsiteX8" fmla="*/ 991716 w 2240846"/>
                <a:gd name="connsiteY8" fmla="*/ 1573007 h 1583205"/>
                <a:gd name="connsiteX9" fmla="*/ 877633 w 2240846"/>
                <a:gd name="connsiteY9" fmla="*/ 1583205 h 1583205"/>
                <a:gd name="connsiteX10" fmla="*/ 647575 w 2240846"/>
                <a:gd name="connsiteY10" fmla="*/ 1583205 h 1583205"/>
                <a:gd name="connsiteX11" fmla="*/ 493957 w 2240846"/>
                <a:gd name="connsiteY11" fmla="*/ 1583205 h 1583205"/>
                <a:gd name="connsiteX12" fmla="*/ 77956 w 2240846"/>
                <a:gd name="connsiteY12" fmla="*/ 1576617 h 1583205"/>
                <a:gd name="connsiteX13" fmla="*/ 31516 w 2240846"/>
                <a:gd name="connsiteY13" fmla="*/ 1557377 h 1583205"/>
                <a:gd name="connsiteX14" fmla="*/ 0 w 2240846"/>
                <a:gd name="connsiteY14" fmla="*/ 1477427 h 1583205"/>
                <a:gd name="connsiteX15" fmla="*/ 11037 w 2240846"/>
                <a:gd name="connsiteY15" fmla="*/ 1425521 h 158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0846" h="1583205">
                  <a:moveTo>
                    <a:pt x="11037" y="1425521"/>
                  </a:moveTo>
                  <a:cubicBezTo>
                    <a:pt x="18081" y="1408976"/>
                    <a:pt x="28485" y="1393536"/>
                    <a:pt x="42230" y="1380253"/>
                  </a:cubicBezTo>
                  <a:lnTo>
                    <a:pt x="1105521" y="353104"/>
                  </a:lnTo>
                  <a:lnTo>
                    <a:pt x="1105521" y="353096"/>
                  </a:lnTo>
                  <a:lnTo>
                    <a:pt x="1471036" y="0"/>
                  </a:lnTo>
                  <a:lnTo>
                    <a:pt x="2240846" y="378303"/>
                  </a:lnTo>
                  <a:lnTo>
                    <a:pt x="1092237" y="1476872"/>
                  </a:lnTo>
                  <a:lnTo>
                    <a:pt x="1092229" y="1476873"/>
                  </a:lnTo>
                  <a:lnTo>
                    <a:pt x="991716" y="1573007"/>
                  </a:lnTo>
                  <a:lnTo>
                    <a:pt x="877633" y="1583205"/>
                  </a:lnTo>
                  <a:lnTo>
                    <a:pt x="647575" y="1583205"/>
                  </a:lnTo>
                  <a:lnTo>
                    <a:pt x="493957" y="1583205"/>
                  </a:lnTo>
                  <a:lnTo>
                    <a:pt x="77956" y="1576617"/>
                  </a:lnTo>
                  <a:lnTo>
                    <a:pt x="31516" y="1557377"/>
                  </a:lnTo>
                  <a:lnTo>
                    <a:pt x="0" y="1477427"/>
                  </a:lnTo>
                  <a:cubicBezTo>
                    <a:pt x="308" y="1459717"/>
                    <a:pt x="3993" y="1442065"/>
                    <a:pt x="11037" y="1425521"/>
                  </a:cubicBezTo>
                  <a:close/>
                </a:path>
              </a:pathLst>
            </a:cu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990C20-FF1D-D72F-915D-5A623C73C845}"/>
                </a:ext>
              </a:extLst>
            </p:cNvPr>
            <p:cNvSpPr/>
            <p:nvPr/>
          </p:nvSpPr>
          <p:spPr>
            <a:xfrm rot="3829765">
              <a:off x="8896602" y="1342556"/>
              <a:ext cx="3381727" cy="2677947"/>
            </a:xfrm>
            <a:custGeom>
              <a:avLst/>
              <a:gdLst>
                <a:gd name="connsiteX0" fmla="*/ 11037 w 3382040"/>
                <a:gd name="connsiteY0" fmla="*/ 2520688 h 2678372"/>
                <a:gd name="connsiteX1" fmla="*/ 42230 w 3382040"/>
                <a:gd name="connsiteY1" fmla="*/ 2475420 h 2678372"/>
                <a:gd name="connsiteX2" fmla="*/ 1105521 w 3382040"/>
                <a:gd name="connsiteY2" fmla="*/ 1448271 h 2678372"/>
                <a:gd name="connsiteX3" fmla="*/ 1105521 w 3382040"/>
                <a:gd name="connsiteY3" fmla="*/ 1448263 h 2678372"/>
                <a:gd name="connsiteX4" fmla="*/ 2604723 w 3382040"/>
                <a:gd name="connsiteY4" fmla="*/ 0 h 2678372"/>
                <a:gd name="connsiteX5" fmla="*/ 3382040 w 3382040"/>
                <a:gd name="connsiteY5" fmla="*/ 381992 h 2678372"/>
                <a:gd name="connsiteX6" fmla="*/ 1092237 w 3382040"/>
                <a:gd name="connsiteY6" fmla="*/ 2572039 h 2678372"/>
                <a:gd name="connsiteX7" fmla="*/ 1092229 w 3382040"/>
                <a:gd name="connsiteY7" fmla="*/ 2572040 h 2678372"/>
                <a:gd name="connsiteX8" fmla="*/ 991716 w 3382040"/>
                <a:gd name="connsiteY8" fmla="*/ 2668174 h 2678372"/>
                <a:gd name="connsiteX9" fmla="*/ 877633 w 3382040"/>
                <a:gd name="connsiteY9" fmla="*/ 2678372 h 2678372"/>
                <a:gd name="connsiteX10" fmla="*/ 647575 w 3382040"/>
                <a:gd name="connsiteY10" fmla="*/ 2678372 h 2678372"/>
                <a:gd name="connsiteX11" fmla="*/ 493957 w 3382040"/>
                <a:gd name="connsiteY11" fmla="*/ 2678372 h 2678372"/>
                <a:gd name="connsiteX12" fmla="*/ 77956 w 3382040"/>
                <a:gd name="connsiteY12" fmla="*/ 2671784 h 2678372"/>
                <a:gd name="connsiteX13" fmla="*/ 31516 w 3382040"/>
                <a:gd name="connsiteY13" fmla="*/ 2652544 h 2678372"/>
                <a:gd name="connsiteX14" fmla="*/ 0 w 3382040"/>
                <a:gd name="connsiteY14" fmla="*/ 2572594 h 2678372"/>
                <a:gd name="connsiteX15" fmla="*/ 11037 w 3382040"/>
                <a:gd name="connsiteY15" fmla="*/ 2520688 h 267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2040" h="2678372">
                  <a:moveTo>
                    <a:pt x="11037" y="2520688"/>
                  </a:moveTo>
                  <a:cubicBezTo>
                    <a:pt x="18081" y="2504143"/>
                    <a:pt x="28484" y="2488703"/>
                    <a:pt x="42230" y="2475420"/>
                  </a:cubicBezTo>
                  <a:lnTo>
                    <a:pt x="1105521" y="1448271"/>
                  </a:lnTo>
                  <a:lnTo>
                    <a:pt x="1105521" y="1448263"/>
                  </a:lnTo>
                  <a:lnTo>
                    <a:pt x="2604723" y="0"/>
                  </a:lnTo>
                  <a:lnTo>
                    <a:pt x="3382040" y="381992"/>
                  </a:lnTo>
                  <a:lnTo>
                    <a:pt x="1092237" y="2572039"/>
                  </a:lnTo>
                  <a:lnTo>
                    <a:pt x="1092229" y="2572040"/>
                  </a:lnTo>
                  <a:lnTo>
                    <a:pt x="991716" y="2668174"/>
                  </a:lnTo>
                  <a:lnTo>
                    <a:pt x="877633" y="2678372"/>
                  </a:lnTo>
                  <a:lnTo>
                    <a:pt x="647575" y="2678372"/>
                  </a:lnTo>
                  <a:lnTo>
                    <a:pt x="493957" y="2678372"/>
                  </a:lnTo>
                  <a:lnTo>
                    <a:pt x="77956" y="2671784"/>
                  </a:lnTo>
                  <a:lnTo>
                    <a:pt x="31516" y="2652544"/>
                  </a:lnTo>
                  <a:lnTo>
                    <a:pt x="0" y="2572594"/>
                  </a:lnTo>
                  <a:cubicBezTo>
                    <a:pt x="308" y="2554884"/>
                    <a:pt x="3993" y="2537232"/>
                    <a:pt x="11037" y="2520688"/>
                  </a:cubicBez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3982"/>
            <a:ext cx="3975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903788" y="1744663"/>
            <a:ext cx="6226175" cy="435133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7952709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68BD-E12F-F758-F94A-6BEC4FEBE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301"/>
            <a:ext cx="5181600" cy="4882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A2E09-BAA4-4B0C-3E9D-8491A6583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2301"/>
            <a:ext cx="5181600" cy="4882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4FDA511-8763-61EF-F45C-2DE7FCB2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FE97F0-2113-88C5-CD6D-C7F52D1F50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D6D6B-B658-2C2B-1AF6-D04822FD9F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2AFED4-A325-4B10-9913-54CA392AC0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70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BD1B4-274B-F978-1883-0451FA17D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689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08E08-A6A6-50AB-8817-C4D594570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080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31914-CB8D-F312-9171-ECB868112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689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2E4E6-CE80-13D4-2D3E-39644821D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080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44DB7F-EA72-E33E-B300-31D89C79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AFED4-A325-4B10-9913-54CA392AC02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286FE6D-6EE3-3683-A212-0AF8869E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03E1AA7-D1AA-B918-541A-6E2F81B89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57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C27D-3C49-D507-685C-E88B061C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3642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251C2-627D-7B10-C3BA-E54804ABE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07355"/>
            <a:ext cx="10515600" cy="1047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CA55CA-9888-4B57-FE1D-1CABCDAF985E}"/>
              </a:ext>
            </a:extLst>
          </p:cNvPr>
          <p:cNvCxnSpPr>
            <a:cxnSpLocks/>
          </p:cNvCxnSpPr>
          <p:nvPr userDrawn="1"/>
        </p:nvCxnSpPr>
        <p:spPr>
          <a:xfrm>
            <a:off x="831850" y="5108346"/>
            <a:ext cx="10515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805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C27D-3C49-D507-685C-E88B061C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3642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251C2-627D-7B10-C3BA-E54804ABE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07355"/>
            <a:ext cx="10515600" cy="1047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CA55CA-9888-4B57-FE1D-1CABCDAF985E}"/>
              </a:ext>
            </a:extLst>
          </p:cNvPr>
          <p:cNvCxnSpPr>
            <a:cxnSpLocks/>
          </p:cNvCxnSpPr>
          <p:nvPr userDrawn="1"/>
        </p:nvCxnSpPr>
        <p:spPr>
          <a:xfrm>
            <a:off x="831850" y="5108346"/>
            <a:ext cx="10515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83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4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C27D-3C49-D507-685C-E88B061C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3642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251C2-627D-7B10-C3BA-E54804ABE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07355"/>
            <a:ext cx="10515600" cy="1047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CA55CA-9888-4B57-FE1D-1CABCDAF985E}"/>
              </a:ext>
            </a:extLst>
          </p:cNvPr>
          <p:cNvCxnSpPr>
            <a:cxnSpLocks/>
          </p:cNvCxnSpPr>
          <p:nvPr userDrawn="1"/>
        </p:nvCxnSpPr>
        <p:spPr>
          <a:xfrm>
            <a:off x="831850" y="5108346"/>
            <a:ext cx="10515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126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B70C7-5D2B-3370-9F94-9BC464B6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95E5A-D92D-EA3B-7929-2FFAEF5A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AFED4-A325-4B10-9913-54CA392AC0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9BFBD-E053-8263-290A-2B07539E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46534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21469-6F0D-0FE8-1175-6A40FE10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3EB5-1FC3-4E40-ED4D-64E5D1E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AFED4-A325-4B10-9913-54CA392AC02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FE083E37-4DBF-1C7C-A47D-F2F785751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232" y="122549"/>
            <a:ext cx="379949" cy="3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43F8AFF-4758-8E8D-7952-236A68FDC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5B9FF0C-9DDC-25F3-9235-954A08E6D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83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85" r:id="rId12"/>
    <p:sldLayoutId id="2147483876" r:id="rId13"/>
    <p:sldLayoutId id="2147483884" r:id="rId14"/>
    <p:sldLayoutId id="2147483886" r:id="rId15"/>
    <p:sldLayoutId id="2147483877" r:id="rId16"/>
    <p:sldLayoutId id="2147483878" r:id="rId17"/>
    <p:sldLayoutId id="2147483880" r:id="rId18"/>
    <p:sldLayoutId id="2147483881" r:id="rId19"/>
    <p:sldLayoutId id="2147483882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62B5E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2B5E5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2B5E5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2B5E5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2B5E5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0F0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0F0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0F0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B0F0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4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5191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86042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9E075-2F9F-DC3C-DEFE-E5611EEF9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7E731-664C-C340-F5C3-6E84C1432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A475ABE-BC4F-426D-A666-450DFF32C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5E5399-90CF-4CF5-8B98-ACA5E7CFF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0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0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2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DDB4EFF-C160-41A7-8754-927CA3D7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8521697-BD95-4440-BA5B-88590987C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5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EA6AD2E-47CF-4571-A406-067E46DBB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4C33E076-E217-4D04-827C-B4AAD09A0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Entity Name</a:t>
            </a:r>
          </a:p>
        </p:txBody>
      </p:sp>
    </p:spTree>
    <p:extLst>
      <p:ext uri="{BB962C8B-B14F-4D97-AF65-F5344CB8AC3E}">
        <p14:creationId xmlns:p14="http://schemas.microsoft.com/office/powerpoint/2010/main" val="5685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2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17A9183-8059-49B6-83A6-B172A19B3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5653"/>
            <a:ext cx="2743200" cy="34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1C69E5-1F3B-064E-96EF-ED7BB1AF7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3BFDE2A4-BDC4-4B17-AF42-B82051215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1048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Entity Name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E13E157-3409-420A-BAB3-6FBC0BDC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FA376D-7580-4B52-8709-4862678F3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92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198C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12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E8192-2CF4-4959-8BD2-5CA76982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31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46651-EEC1-B2CC-F987-34476464D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7766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54941-3DFF-C47A-C461-A09CFBFAF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39926" y="124689"/>
            <a:ext cx="2041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6DFA8-9677-D9B3-564F-6EC8E364A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56350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42AFED4-A325-4B10-9913-54CA392AC0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417E6-67D2-19D1-413B-BBAA1FEF9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r="356"/>
          <a:stretch/>
        </p:blipFill>
        <p:spPr>
          <a:xfrm>
            <a:off x="259664" y="124689"/>
            <a:ext cx="379771" cy="3692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CA17A4-2CF4-88EF-3EEF-F3BC3D02668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31226"/>
            <a:ext cx="10515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55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16">
          <p15:clr>
            <a:srgbClr val="F26B43"/>
          </p15:clr>
        </p15:guide>
        <p15:guide id="4" orient="horz" pos="4104">
          <p15:clr>
            <a:srgbClr val="F26B43"/>
          </p15:clr>
        </p15:guide>
        <p15:guide id="5" pos="240">
          <p15:clr>
            <a:srgbClr val="F26B43"/>
          </p15:clr>
        </p15:guide>
        <p15:guide id="6" pos="7444">
          <p15:clr>
            <a:srgbClr val="F26B43"/>
          </p15:clr>
        </p15:guide>
        <p15:guide id="7" orient="horz" pos="2869">
          <p15:clr>
            <a:srgbClr val="F26B43"/>
          </p15:clr>
        </p15:guide>
        <p15:guide id="8" orient="horz" pos="32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flsenate.gov/Laws/Statutes/2025/316.003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flsenate.gov/Laws/Statutes/2025/316.212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hsmv.gov/pdf/mv/lowspeedvehicle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9.jpe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7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79.jpeg"/><Relationship Id="rId4" Type="http://schemas.openxmlformats.org/officeDocument/2006/relationships/image" Target="../media/image98.jpeg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18/10/relationships/comments" Target="../comments/modernComment_11C_0.xm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9.jpeg"/><Relationship Id="rId11" Type="http://schemas.openxmlformats.org/officeDocument/2006/relationships/image" Target="../media/image79.jpeg"/><Relationship Id="rId5" Type="http://schemas.openxmlformats.org/officeDocument/2006/relationships/image" Target="../media/image108.jpeg"/><Relationship Id="rId10" Type="http://schemas.openxmlformats.org/officeDocument/2006/relationships/image" Target="../media/image92.png"/><Relationship Id="rId4" Type="http://schemas.openxmlformats.org/officeDocument/2006/relationships/image" Target="../media/image107.jpeg"/><Relationship Id="rId9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9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1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12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79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8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baba.com/product-detail/10KW-Sur-ron-Motor-Kits-72V_1601082005360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professional-cyclist-woman_31980752.htm" TargetMode="External"/><Relationship Id="rId3" Type="http://schemas.openxmlformats.org/officeDocument/2006/relationships/hyperlink" Target="https://www.pexels.com/photo/brabus-car-orange-smart-car-102012/" TargetMode="External"/><Relationship Id="rId7" Type="http://schemas.openxmlformats.org/officeDocument/2006/relationships/image" Target="../media/image147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6.jpeg"/><Relationship Id="rId5" Type="http://schemas.openxmlformats.org/officeDocument/2006/relationships/hyperlink" Target="https://www.flickr.com/photos/artvlive/43228210754/" TargetMode="External"/><Relationship Id="rId4" Type="http://schemas.openxmlformats.org/officeDocument/2006/relationships/image" Target="../media/image14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sfb.nathanpachal.com/2015/11/how-to-build-protected-bike-lanes-new.html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lsenate.gov/Laws/Statutes/2025/316.20655" TargetMode="External"/><Relationship Id="rId2" Type="http://schemas.openxmlformats.org/officeDocument/2006/relationships/hyperlink" Target="https://www.flsenate.gov/Laws/Statutes/2025/316.003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lsenate.gov/Laws/Statutes/2025/316.206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E8FB-75AA-1A49-071A-3A87E6D0D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E-Bike &amp; E-Scooter Micromobility Safety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9624E-9705-9EB7-2CEA-44E4AB169C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September 10,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99824-D04B-5136-FAB9-DF135EBD9C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6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7E6A15-C4C8-C59D-A18D-56E842F2E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02" y="1743982"/>
            <a:ext cx="6559962" cy="435133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Speeds: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MPH typical</a:t>
            </a:r>
            <a:r>
              <a:rPr lang="en-US" sz="2800" b="0">
                <a:solidFill>
                  <a:srgbClr val="646566"/>
                </a:solidFill>
              </a:rPr>
              <a:t>, 28 MPH max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Can I Ride?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6D07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Roadways, bike lanes, trails, multi-use paths, and sidewalks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I Wear a Helmet? YES!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Legally required for riders under 16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Rights and Duties as a: </a:t>
            </a: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Bicycle Rider (with exceptions).</a:t>
            </a:r>
            <a:endParaRPr lang="en-US" sz="2800" b="0">
              <a:solidFill>
                <a:srgbClr val="646566"/>
              </a:solidFill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b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0" i="1">
                <a:solidFill>
                  <a:srgbClr val="646566"/>
                </a:solidFill>
                <a:hlinkClick r:id="rId3"/>
              </a:rPr>
              <a:t>F.S. 316.003 (41) Definitions</a:t>
            </a:r>
            <a:r>
              <a:rPr lang="en-US" sz="1400" b="0" i="1">
                <a:solidFill>
                  <a:srgbClr val="646566"/>
                </a:solidFill>
              </a:rPr>
              <a:t> </a:t>
            </a:r>
            <a:br>
              <a:rPr lang="en-US" sz="1400" b="0" i="1">
                <a:solidFill>
                  <a:srgbClr val="646566"/>
                </a:solidFill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F.S. </a:t>
            </a:r>
            <a:r>
              <a:rPr lang="en-US" sz="1400" b="0" i="1">
                <a:solidFill>
                  <a:srgbClr val="646566"/>
                </a:solidFill>
                <a:hlinkClick r:id="rId4"/>
              </a:rPr>
              <a:t>316.2128 Micromobility devices, motorized scooters, and miniature motorcycles; requirements</a:t>
            </a:r>
            <a:r>
              <a:rPr lang="en-US" sz="1400" b="0" i="1">
                <a:solidFill>
                  <a:srgbClr val="646566"/>
                </a:solidFill>
              </a:rPr>
              <a:t> </a:t>
            </a:r>
            <a:endParaRPr kumimoji="0" lang="en-US" sz="2800" b="0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21B391-1D7E-2C50-5F97-3AD57051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50" y="244371"/>
            <a:ext cx="10291957" cy="1411072"/>
          </a:xfrm>
        </p:spPr>
        <p:txBody>
          <a:bodyPr/>
          <a:lstStyle/>
          <a:p>
            <a:r>
              <a:rPr lang="en-US"/>
              <a:t>Micromobility Devices</a:t>
            </a:r>
            <a:r>
              <a:rPr lang="en-US">
                <a:solidFill>
                  <a:srgbClr val="03E06E"/>
                </a:solidFill>
              </a:rPr>
              <a:t>*</a:t>
            </a:r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1CB422B-FD70-88D8-20C2-D21B8298BC90}"/>
              </a:ext>
            </a:extLst>
          </p:cNvPr>
          <p:cNvSpPr txBox="1">
            <a:spLocks/>
          </p:cNvSpPr>
          <p:nvPr/>
        </p:nvSpPr>
        <p:spPr>
          <a:xfrm>
            <a:off x="473132" y="6469577"/>
            <a:ext cx="11245735" cy="77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400" i="1">
                <a:solidFill>
                  <a:srgbClr val="03E06E"/>
                </a:solidFill>
              </a:rPr>
              <a:t>*</a:t>
            </a:r>
            <a:r>
              <a:rPr lang="en-US" sz="1400" i="1"/>
              <a:t>Additional F.S. may apply to shared fleets; </a:t>
            </a:r>
            <a:r>
              <a:rPr lang="en-US" sz="1400" i="1">
                <a:solidFill>
                  <a:srgbClr val="03E06E"/>
                </a:solidFill>
              </a:rPr>
              <a:t>**</a:t>
            </a:r>
            <a:r>
              <a:rPr lang="en-US" sz="1400" i="1"/>
              <a:t>Unless prohibited by local municipal code. 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D83448D-45E2-62F7-74AD-4BD85DBDA9B5}"/>
              </a:ext>
            </a:extLst>
          </p:cNvPr>
          <p:cNvSpPr/>
          <p:nvPr/>
        </p:nvSpPr>
        <p:spPr>
          <a:xfrm>
            <a:off x="6869943" y="978743"/>
            <a:ext cx="2513433" cy="1420090"/>
          </a:xfrm>
          <a:custGeom>
            <a:avLst/>
            <a:gdLst/>
            <a:ahLst/>
            <a:cxnLst/>
            <a:rect l="l" t="t" r="r" b="b"/>
            <a:pathLst>
              <a:path w="3770150" h="2130135">
                <a:moveTo>
                  <a:pt x="0" y="0"/>
                </a:moveTo>
                <a:lnTo>
                  <a:pt x="3770150" y="0"/>
                </a:lnTo>
                <a:lnTo>
                  <a:pt x="3770150" y="2130135"/>
                </a:lnTo>
                <a:lnTo>
                  <a:pt x="0" y="2130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DIN Next LT Pro" panose="020B0503020203050203" pitchFamily="34" charset="0"/>
            </a:endParaRP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E123B289-87BD-4DC6-BBCB-3FBF17A01FA2}"/>
              </a:ext>
            </a:extLst>
          </p:cNvPr>
          <p:cNvGrpSpPr/>
          <p:nvPr/>
        </p:nvGrpSpPr>
        <p:grpSpPr>
          <a:xfrm>
            <a:off x="5627375" y="2729515"/>
            <a:ext cx="793071" cy="629146"/>
            <a:chOff x="0" y="-208214"/>
            <a:chExt cx="1586141" cy="1258292"/>
          </a:xfrm>
        </p:grpSpPr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B4964DA7-C6E7-90DB-AF4F-6DAEFFB97022}"/>
                </a:ext>
              </a:extLst>
            </p:cNvPr>
            <p:cNvSpPr txBox="1"/>
            <p:nvPr/>
          </p:nvSpPr>
          <p:spPr>
            <a:xfrm>
              <a:off x="0" y="-208214"/>
              <a:ext cx="1586141" cy="12582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82"/>
                </a:lnSpc>
              </a:pPr>
              <a:endParaRPr sz="1200">
                <a:latin typeface="DIN Next LT Pro" panose="020B0503020203050203" pitchFamily="34" charset="0"/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D74BAC01-CFF3-2EA3-4EFD-5F70024A2AB2}"/>
                </a:ext>
              </a:extLst>
            </p:cNvPr>
            <p:cNvSpPr txBox="1"/>
            <p:nvPr/>
          </p:nvSpPr>
          <p:spPr>
            <a:xfrm>
              <a:off x="246092" y="215544"/>
              <a:ext cx="1093961" cy="599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7"/>
                </a:lnSpc>
              </a:pPr>
              <a:endParaRPr lang="en-US" sz="1755">
                <a:solidFill>
                  <a:srgbClr val="000000"/>
                </a:solidFill>
                <a:latin typeface="DIN Next LT Pro" panose="020B0503020203050203" pitchFamily="34" charset="0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0" name="Freeform 17">
            <a:extLst>
              <a:ext uri="{FF2B5EF4-FFF2-40B4-BE49-F238E27FC236}">
                <a16:creationId xmlns:a16="http://schemas.microsoft.com/office/drawing/2014/main" id="{45845081-FEA4-46A8-67E5-4EE80E7F8CE3}"/>
              </a:ext>
            </a:extLst>
          </p:cNvPr>
          <p:cNvSpPr/>
          <p:nvPr/>
        </p:nvSpPr>
        <p:spPr>
          <a:xfrm>
            <a:off x="9919018" y="3021883"/>
            <a:ext cx="1993481" cy="2618695"/>
          </a:xfrm>
          <a:custGeom>
            <a:avLst/>
            <a:gdLst/>
            <a:ahLst/>
            <a:cxnLst/>
            <a:rect l="l" t="t" r="r" b="b"/>
            <a:pathLst>
              <a:path w="2990222" h="3928042">
                <a:moveTo>
                  <a:pt x="0" y="0"/>
                </a:moveTo>
                <a:lnTo>
                  <a:pt x="2990222" y="0"/>
                </a:lnTo>
                <a:lnTo>
                  <a:pt x="2990222" y="3928043"/>
                </a:lnTo>
                <a:lnTo>
                  <a:pt x="0" y="3928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DIN Next LT Pro" panose="020B0503020203050203" pitchFamily="34" charset="0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EE02536E-0592-AD23-D5E8-A358EF8D4F2A}"/>
              </a:ext>
            </a:extLst>
          </p:cNvPr>
          <p:cNvSpPr txBox="1"/>
          <p:nvPr/>
        </p:nvSpPr>
        <p:spPr>
          <a:xfrm rot="19200000">
            <a:off x="9409267" y="4062280"/>
            <a:ext cx="2831681" cy="462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877"/>
              </a:lnSpc>
              <a:defRPr sz="3877" b="1">
                <a:solidFill>
                  <a:srgbClr val="FFFFFF"/>
                </a:solidFill>
                <a:highlight>
                  <a:srgbClr val="F8485E"/>
                </a:highlight>
                <a:latin typeface="DIN Next LT Pro Bold"/>
                <a:ea typeface="DIN Next LT Pro Bold"/>
                <a:cs typeface="DIN Next LT Pro Bold"/>
              </a:defRPr>
            </a:lvl1pPr>
          </a:lstStyle>
          <a:p>
            <a:r>
              <a:rPr lang="en-US" sz="2585" b="0">
                <a:latin typeface="DIN Next LT Pro" panose="020B0503020203050203" pitchFamily="34" charset="0"/>
                <a:sym typeface="DIN Next LT Pro Bold"/>
              </a:rPr>
              <a:t>E-UNICYCLE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D65AB0-3B17-CFA5-3DE3-D766D536CE48}"/>
              </a:ext>
            </a:extLst>
          </p:cNvPr>
          <p:cNvGrpSpPr/>
          <p:nvPr/>
        </p:nvGrpSpPr>
        <p:grpSpPr>
          <a:xfrm>
            <a:off x="6671049" y="3169503"/>
            <a:ext cx="3163254" cy="1455928"/>
            <a:chOff x="7056715" y="3283022"/>
            <a:chExt cx="3163254" cy="1455928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7ED58B58-21FE-370A-3989-8056411FBBB2}"/>
                </a:ext>
              </a:extLst>
            </p:cNvPr>
            <p:cNvSpPr/>
            <p:nvPr/>
          </p:nvSpPr>
          <p:spPr>
            <a:xfrm>
              <a:off x="7056715" y="3283022"/>
              <a:ext cx="3163254" cy="1455928"/>
            </a:xfrm>
            <a:custGeom>
              <a:avLst/>
              <a:gdLst/>
              <a:ahLst/>
              <a:cxnLst/>
              <a:rect l="l" t="t" r="r" b="b"/>
              <a:pathLst>
                <a:path w="7662587" h="3917498">
                  <a:moveTo>
                    <a:pt x="0" y="0"/>
                  </a:moveTo>
                  <a:lnTo>
                    <a:pt x="7662587" y="0"/>
                  </a:lnTo>
                  <a:lnTo>
                    <a:pt x="7662587" y="3917498"/>
                  </a:lnTo>
                  <a:lnTo>
                    <a:pt x="0" y="3917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DIN Next LT Pro" panose="020B0503020203050203" pitchFamily="34" charset="0"/>
              </a:endParaRPr>
            </a:p>
          </p:txBody>
        </p:sp>
        <p:sp>
          <p:nvSpPr>
            <p:cNvPr id="18" name="TextBox 42">
              <a:extLst>
                <a:ext uri="{FF2B5EF4-FFF2-40B4-BE49-F238E27FC236}">
                  <a16:creationId xmlns:a16="http://schemas.microsoft.com/office/drawing/2014/main" id="{85F766F5-956B-45FF-6456-64A5D8BBF731}"/>
                </a:ext>
              </a:extLst>
            </p:cNvPr>
            <p:cNvSpPr txBox="1"/>
            <p:nvPr/>
          </p:nvSpPr>
          <p:spPr>
            <a:xfrm rot="19200000">
              <a:off x="7109368" y="3741889"/>
              <a:ext cx="2591544" cy="295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9"/>
                </a:lnSpc>
              </a:pPr>
              <a:r>
                <a:rPr lang="en-US" sz="2685">
                  <a:solidFill>
                    <a:srgbClr val="FFFFFF"/>
                  </a:solidFill>
                  <a:highlight>
                    <a:srgbClr val="F8485E"/>
                  </a:highlight>
                  <a:latin typeface="DIN Next LT Pro" panose="020B0503020203050203" pitchFamily="34" charset="0"/>
                  <a:sym typeface="DIN Next LT Pro Bold"/>
                </a:rPr>
                <a:t>HOVERBOARD</a:t>
              </a:r>
              <a:endParaRPr lang="en-US" sz="3089">
                <a:solidFill>
                  <a:srgbClr val="FFFFFF"/>
                </a:solidFill>
                <a:highlight>
                  <a:srgbClr val="FF0000"/>
                </a:highlight>
                <a:latin typeface="DIN Next LT Pro" panose="020B0503020203050203" pitchFamily="34" charset="0"/>
                <a:ea typeface="DIN Next LT Pro Bold"/>
                <a:cs typeface="DIN Next LT Pro Bold"/>
                <a:sym typeface="DIN Next LT Pro Bold"/>
              </a:endParaRPr>
            </a:p>
          </p:txBody>
        </p:sp>
      </p:grpSp>
      <p:sp>
        <p:nvSpPr>
          <p:cNvPr id="21" name="TextBox 45">
            <a:extLst>
              <a:ext uri="{FF2B5EF4-FFF2-40B4-BE49-F238E27FC236}">
                <a16:creationId xmlns:a16="http://schemas.microsoft.com/office/drawing/2014/main" id="{7103D3EB-DC6E-FF1A-252A-3A731563C064}"/>
              </a:ext>
            </a:extLst>
          </p:cNvPr>
          <p:cNvSpPr txBox="1"/>
          <p:nvPr/>
        </p:nvSpPr>
        <p:spPr>
          <a:xfrm rot="19071197">
            <a:off x="6695900" y="1220245"/>
            <a:ext cx="2728744" cy="350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2685">
                <a:solidFill>
                  <a:srgbClr val="FFFFFF"/>
                </a:solidFill>
                <a:highlight>
                  <a:srgbClr val="F8485E"/>
                </a:highlight>
                <a:latin typeface="DIN Next LT Pro" panose="020B0503020203050203" pitchFamily="34" charset="0"/>
                <a:ea typeface="DIN Next LT Pro Bold"/>
                <a:cs typeface="DIN Next LT Pro Bold"/>
                <a:sym typeface="DIN Next LT Pro Bold"/>
              </a:rPr>
              <a:t>E-SKATEBOARD</a:t>
            </a:r>
          </a:p>
        </p:txBody>
      </p:sp>
      <p:grpSp>
        <p:nvGrpSpPr>
          <p:cNvPr id="22" name="Group 23">
            <a:extLst>
              <a:ext uri="{FF2B5EF4-FFF2-40B4-BE49-F238E27FC236}">
                <a16:creationId xmlns:a16="http://schemas.microsoft.com/office/drawing/2014/main" id="{DF910C72-AAA4-83F2-FEEB-85E3E196F7CB}"/>
              </a:ext>
            </a:extLst>
          </p:cNvPr>
          <p:cNvGrpSpPr/>
          <p:nvPr/>
        </p:nvGrpSpPr>
        <p:grpSpPr>
          <a:xfrm>
            <a:off x="8880152" y="543522"/>
            <a:ext cx="3124288" cy="2175299"/>
            <a:chOff x="147333" y="-217233"/>
            <a:chExt cx="6248576" cy="4350599"/>
          </a:xfrm>
        </p:grpSpPr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E1AAB2D-F8AF-D8AE-ACEA-4CC333939107}"/>
                </a:ext>
              </a:extLst>
            </p:cNvPr>
            <p:cNvSpPr/>
            <p:nvPr/>
          </p:nvSpPr>
          <p:spPr>
            <a:xfrm>
              <a:off x="147333" y="10027"/>
              <a:ext cx="6248576" cy="4123339"/>
            </a:xfrm>
            <a:custGeom>
              <a:avLst/>
              <a:gdLst/>
              <a:ahLst/>
              <a:cxnLst/>
              <a:rect l="l" t="t" r="r" b="b"/>
              <a:pathLst>
                <a:path w="6248575" h="4123339">
                  <a:moveTo>
                    <a:pt x="0" y="0"/>
                  </a:moveTo>
                  <a:lnTo>
                    <a:pt x="6248575" y="0"/>
                  </a:lnTo>
                  <a:lnTo>
                    <a:pt x="6248575" y="4123340"/>
                  </a:lnTo>
                  <a:lnTo>
                    <a:pt x="0" y="4123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0421" b="-21119"/>
              </a:stretch>
            </a:blipFill>
          </p:spPr>
          <p:txBody>
            <a:bodyPr/>
            <a:lstStyle/>
            <a:p>
              <a:endParaRPr lang="en-US" sz="1200">
                <a:latin typeface="DIN Next LT Pro" panose="020B0503020203050203" pitchFamily="34" charset="0"/>
              </a:endParaRPr>
            </a:p>
          </p:txBody>
        </p: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id="{BCB7BF3F-6E13-02B3-A950-030CADF05749}"/>
                </a:ext>
              </a:extLst>
            </p:cNvPr>
            <p:cNvSpPr txBox="1"/>
            <p:nvPr/>
          </p:nvSpPr>
          <p:spPr>
            <a:xfrm>
              <a:off x="570223" y="-217233"/>
              <a:ext cx="1654842" cy="1270504"/>
            </a:xfrm>
            <a:prstGeom prst="rect">
              <a:avLst/>
            </a:prstGeom>
          </p:spPr>
          <p:txBody>
            <a:bodyPr lIns="36128" tIns="36128" rIns="36128" bIns="36128" rtlCol="0" anchor="ctr"/>
            <a:lstStyle/>
            <a:p>
              <a:pPr algn="ctr">
                <a:lnSpc>
                  <a:spcPts val="1482"/>
                </a:lnSpc>
              </a:pPr>
              <a:endParaRPr sz="1200">
                <a:latin typeface="DIN Next LT Pro" panose="020B0503020203050203" pitchFamily="34" charset="0"/>
              </a:endParaRPr>
            </a:p>
          </p:txBody>
        </p: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704D4303-351F-195E-31DB-6D1DBE316CB6}"/>
                </a:ext>
              </a:extLst>
            </p:cNvPr>
            <p:cNvSpPr txBox="1"/>
            <p:nvPr/>
          </p:nvSpPr>
          <p:spPr>
            <a:xfrm>
              <a:off x="826973" y="226939"/>
              <a:ext cx="1141346" cy="576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5"/>
                </a:lnSpc>
              </a:pPr>
              <a:endParaRPr lang="en-US" sz="1689">
                <a:solidFill>
                  <a:srgbClr val="000000"/>
                </a:solidFill>
                <a:latin typeface="DIN Next LT Pro" panose="020B0503020203050203" pitchFamily="34" charset="0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AA342786-1C18-9DF2-CC72-294528D026A0}"/>
                </a:ext>
              </a:extLst>
            </p:cNvPr>
            <p:cNvSpPr txBox="1"/>
            <p:nvPr/>
          </p:nvSpPr>
          <p:spPr>
            <a:xfrm rot="19200000">
              <a:off x="917943" y="2138048"/>
              <a:ext cx="5253220" cy="68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5"/>
                </a:lnSpc>
              </a:pPr>
              <a:r>
                <a:rPr lang="en-US" sz="2585">
                  <a:solidFill>
                    <a:srgbClr val="FFFFFF"/>
                  </a:solidFill>
                  <a:highlight>
                    <a:srgbClr val="F8485E"/>
                  </a:highlight>
                  <a:latin typeface="DIN Next LT Pro" panose="020B0503020203050203" pitchFamily="34" charset="0"/>
                  <a:ea typeface="DIN Next LT Pro Bold"/>
                  <a:cs typeface="DIN Next LT Pro Bold"/>
                  <a:sym typeface="DIN Next LT Pro Bold"/>
                </a:rPr>
                <a:t>ONE </a:t>
              </a:r>
              <a:r>
                <a:rPr lang="en-US" sz="2685">
                  <a:solidFill>
                    <a:srgbClr val="FFFFFF"/>
                  </a:solidFill>
                  <a:highlight>
                    <a:srgbClr val="F8485E"/>
                  </a:highlight>
                  <a:latin typeface="DIN Next LT Pro" panose="020B0503020203050203" pitchFamily="34" charset="0"/>
                  <a:sym typeface="DIN Next LT Pro Bold"/>
                </a:rPr>
                <a:t>WHEEL</a:t>
              </a:r>
              <a:endParaRPr lang="en-US" sz="2585">
                <a:solidFill>
                  <a:srgbClr val="FFFFFF"/>
                </a:solidFill>
                <a:highlight>
                  <a:srgbClr val="F8485E"/>
                </a:highlight>
                <a:latin typeface="DIN Next LT Pro" panose="020B0503020203050203" pitchFamily="34" charset="0"/>
                <a:ea typeface="DIN Next LT Pro Bold"/>
                <a:cs typeface="DIN Next LT Pro Bold"/>
                <a:sym typeface="DIN Next LT Pro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69019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DD74B4-7893-3A6E-B45C-FEF1EE1B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Legislative Session Updates</a:t>
            </a:r>
            <a:br>
              <a:rPr lang="en-US"/>
            </a:br>
            <a:r>
              <a:rPr lang="en-US" sz="2000"/>
              <a:t>SB 462 and Local Government Options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0FB78F1-5885-5132-A4C7-2E5039F29E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897751"/>
              </p:ext>
            </p:extLst>
          </p:nvPr>
        </p:nvGraphicFramePr>
        <p:xfrm>
          <a:off x="0" y="1461379"/>
          <a:ext cx="12192000" cy="5216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1B2240-EE57-9349-AF05-6EDFE64D87BC}"/>
              </a:ext>
            </a:extLst>
          </p:cNvPr>
          <p:cNvSpPr txBox="1"/>
          <p:nvPr/>
        </p:nvSpPr>
        <p:spPr>
          <a:xfrm>
            <a:off x="10423322" y="5725486"/>
            <a:ext cx="172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*E-Bicycle only</a:t>
            </a:r>
          </a:p>
        </p:txBody>
      </p:sp>
    </p:spTree>
    <p:extLst>
      <p:ext uri="{BB962C8B-B14F-4D97-AF65-F5344CB8AC3E}">
        <p14:creationId xmlns:p14="http://schemas.microsoft.com/office/powerpoint/2010/main" val="226645057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82E9082-21C4-316E-C66F-345F213E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7" descr="A chart of various types of bicycles&#10;&#10;AI-generated content may be incorrect.">
            <a:extLst>
              <a:ext uri="{FF2B5EF4-FFF2-40B4-BE49-F238E27FC236}">
                <a16:creationId xmlns:a16="http://schemas.microsoft.com/office/drawing/2014/main" id="{D164A619-CD84-F090-63B3-D0171E02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9"/>
          <a:stretch>
            <a:fillRect/>
          </a:stretch>
        </p:blipFill>
        <p:spPr bwMode="auto">
          <a:xfrm>
            <a:off x="4898571" y="1743983"/>
            <a:ext cx="623139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5FDFC5-8B7D-E47E-FF44-F3B8D58BC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Key Characteristics: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/>
              <a:t>Human-Powered with Electric-Assistance 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 sz="2400" b="0"/>
              <a:t>Class 1 or 3 </a:t>
            </a:r>
            <a:r>
              <a:rPr lang="en-US" sz="2400"/>
              <a:t>E-Bike </a:t>
            </a:r>
            <a:endParaRPr lang="en-US" sz="2400" b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/>
              <a:t>Electric Powered with Throttle or Human-Powered with Electric-Assistance 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 sz="2400" b="0"/>
              <a:t>Class 2 </a:t>
            </a:r>
            <a:r>
              <a:rPr lang="en-US" sz="2400"/>
              <a:t>E-Bike </a:t>
            </a:r>
            <a:endParaRPr lang="en-US" sz="2400" b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/>
              <a:t>Max Speed: 28 MPH</a:t>
            </a:r>
          </a:p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392BF8-0928-B694-50D6-42913F4D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9239655" cy="1411072"/>
          </a:xfrm>
        </p:spPr>
        <p:txBody>
          <a:bodyPr/>
          <a:lstStyle/>
          <a:p>
            <a:r>
              <a:rPr lang="en-US" sz="3600"/>
              <a:t>What are E-Bike and Micromobility Devices?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BC829-D1B5-4AAF-A837-015355A11665}"/>
              </a:ext>
            </a:extLst>
          </p:cNvPr>
          <p:cNvSpPr txBox="1"/>
          <p:nvPr/>
        </p:nvSpPr>
        <p:spPr>
          <a:xfrm>
            <a:off x="9165968" y="6134062"/>
            <a:ext cx="19639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Source: Alert Today Florida</a:t>
            </a:r>
          </a:p>
        </p:txBody>
      </p:sp>
      <p:pic>
        <p:nvPicPr>
          <p:cNvPr id="5" name="Picture 2" descr="Site Logo">
            <a:extLst>
              <a:ext uri="{FF2B5EF4-FFF2-40B4-BE49-F238E27FC236}">
                <a16:creationId xmlns:a16="http://schemas.microsoft.com/office/drawing/2014/main" id="{EAA97AD9-9EA1-EB79-363D-C23A5D71E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225" y="5988581"/>
            <a:ext cx="547688" cy="54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7365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3E4D-83DC-C10B-B869-A93A208F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682" y="3895749"/>
            <a:ext cx="6296528" cy="1734678"/>
          </a:xfrm>
        </p:spPr>
        <p:txBody>
          <a:bodyPr/>
          <a:lstStyle/>
          <a:p>
            <a:r>
              <a:rPr lang="en-US"/>
              <a:t>Local 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479FC-AF03-6BE1-2A23-334BCFDEF3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5682" y="3095042"/>
            <a:ext cx="5703887" cy="527957"/>
          </a:xfrm>
        </p:spPr>
        <p:txBody>
          <a:bodyPr/>
          <a:lstStyle/>
          <a:p>
            <a:r>
              <a:rPr lang="en-US"/>
              <a:t>Micromobility Safety Subcommittee</a:t>
            </a:r>
            <a:br>
              <a:rPr lang="en-US"/>
            </a:br>
            <a:r>
              <a:rPr lang="en-US"/>
              <a:t>Safe Kids, Palm Beach County</a:t>
            </a:r>
          </a:p>
        </p:txBody>
      </p:sp>
    </p:spTree>
    <p:extLst>
      <p:ext uri="{BB962C8B-B14F-4D97-AF65-F5344CB8AC3E}">
        <p14:creationId xmlns:p14="http://schemas.microsoft.com/office/powerpoint/2010/main" val="418625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009CFC7-EC10-DA4A-6E92-B3694A01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/>
          <a:lstStyle/>
          <a:p>
            <a:r>
              <a:rPr lang="en-US"/>
              <a:t>Subcommittee Makeup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D21FCE54-E0FB-B62A-ED00-A9ED55EBC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719603"/>
              </p:ext>
            </p:extLst>
          </p:nvPr>
        </p:nvGraphicFramePr>
        <p:xfrm>
          <a:off x="838200" y="1743982"/>
          <a:ext cx="1029195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10351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D8F004-A3EF-9CBE-72BD-52F02084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 wrap="square" anchor="ctr">
            <a:normAutofit/>
          </a:bodyPr>
          <a:lstStyle/>
          <a:p>
            <a:r>
              <a:rPr lang="en-US"/>
              <a:t>Local Policy Research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F7119D65-1233-2827-BACD-44D03E5E38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899271"/>
              </p:ext>
            </p:extLst>
          </p:nvPr>
        </p:nvGraphicFramePr>
        <p:xfrm>
          <a:off x="838200" y="1743982"/>
          <a:ext cx="1029195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565570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B92B1-C950-E99D-BA6B-B530EBF2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7AA0B28-BB73-9E13-30B5-7E6E01E73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779" y="1910443"/>
            <a:ext cx="5665075" cy="4154026"/>
          </a:xfrm>
        </p:spPr>
        <p:txBody>
          <a:bodyPr anchor="ctr"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>
                <a:solidFill>
                  <a:srgbClr val="646566"/>
                </a:solidFill>
              </a:rPr>
              <a:t>Primarily Fleet Regulations (pre-2025)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0">
                <a:solidFill>
                  <a:srgbClr val="646566"/>
                </a:solidFill>
              </a:rPr>
              <a:t>Dockless Deployments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0">
                <a:solidFill>
                  <a:srgbClr val="646566"/>
                </a:solidFill>
              </a:rPr>
              <a:t>Prohibits sidewalk riding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 Regulations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0">
                <a:solidFill>
                  <a:srgbClr val="646566"/>
                </a:solidFill>
              </a:rPr>
              <a:t>Only Ride on Paved Roads or </a:t>
            </a:r>
            <a:br>
              <a:rPr lang="en-US" sz="2200" b="0">
                <a:solidFill>
                  <a:srgbClr val="646566"/>
                </a:solidFill>
              </a:rPr>
            </a:br>
            <a:r>
              <a:rPr lang="en-US" sz="2200" b="0">
                <a:solidFill>
                  <a:srgbClr val="646566"/>
                </a:solidFill>
              </a:rPr>
              <a:t>Designated Paths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Prohibitions for some areas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are duplicative of state statute (visibility at night, yielding requirements)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AB0B8D2-5F29-F66D-56C9-CFFC10E1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E-Bicycle Regulations</a:t>
            </a:r>
          </a:p>
        </p:txBody>
      </p:sp>
    </p:spTree>
    <p:extLst>
      <p:ext uri="{BB962C8B-B14F-4D97-AF65-F5344CB8AC3E}">
        <p14:creationId xmlns:p14="http://schemas.microsoft.com/office/powerpoint/2010/main" val="385224183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F1647F0-B37B-85F3-2624-DEF944ACD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43982"/>
            <a:ext cx="6455979" cy="4351338"/>
          </a:xfrm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Speed limits (15 MPH, where permissible)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District/Place-based limits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Prohibited Sidewalk Riding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One person per vehicle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Required a driver’s License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Daytime Use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CE5AE-F29D-F644-F7E4-9D9A3CFF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 wrap="square" anchor="ctr">
            <a:normAutofit/>
          </a:bodyPr>
          <a:lstStyle/>
          <a:p>
            <a:r>
              <a:rPr lang="en-US"/>
              <a:t>Motorized Scooters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A2AB019-AC00-A0E0-5062-6C5AC47F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22100" r="28352" b="25485"/>
          <a:stretch>
            <a:fillRect/>
          </a:stretch>
        </p:blipFill>
        <p:spPr bwMode="auto">
          <a:xfrm>
            <a:off x="7772400" y="1641260"/>
            <a:ext cx="3756834" cy="39152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6924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5C3530-BC2A-CE9E-1B54-9EC3305CB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3982"/>
            <a:ext cx="5713602" cy="4351338"/>
          </a:xfrm>
        </p:spPr>
        <p:txBody>
          <a:bodyPr anchor="ctr"/>
          <a:lstStyle/>
          <a:p>
            <a:r>
              <a:rPr lang="en-US"/>
              <a:t>Location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Golf Carts (streets, sidewalks, paths)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LSVs (streets)</a:t>
            </a:r>
          </a:p>
          <a:p>
            <a:endParaRPr lang="en-US" b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95A80E-394D-3BEB-AA4C-FD5A2A55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0188"/>
            <a:ext cx="8650574" cy="1411072"/>
          </a:xfrm>
        </p:spPr>
        <p:txBody>
          <a:bodyPr/>
          <a:lstStyle/>
          <a:p>
            <a:r>
              <a:rPr lang="en-US"/>
              <a:t>Golf Carts and</a:t>
            </a:r>
            <a:br>
              <a:rPr lang="en-US"/>
            </a:br>
            <a:r>
              <a:rPr lang="en-US"/>
              <a:t>Low Speed Vehicles</a:t>
            </a:r>
          </a:p>
        </p:txBody>
      </p:sp>
      <p:pic>
        <p:nvPicPr>
          <p:cNvPr id="6" name="Picture Placeholder 5">
            <a:hlinkClick r:id="rId3"/>
            <a:extLst>
              <a:ext uri="{FF2B5EF4-FFF2-40B4-BE49-F238E27FC236}">
                <a16:creationId xmlns:a16="http://schemas.microsoft.com/office/drawing/2014/main" id="{651BEA26-17D3-FB3A-C61A-5FA572ADC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b="29945"/>
          <a:stretch>
            <a:fillRect/>
          </a:stretch>
        </p:blipFill>
        <p:spPr bwMode="auto">
          <a:xfrm>
            <a:off x="6592005" y="230188"/>
            <a:ext cx="5599995" cy="62134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42882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cycle Friendly Driver | League of ...">
            <a:extLst>
              <a:ext uri="{FF2B5EF4-FFF2-40B4-BE49-F238E27FC236}">
                <a16:creationId xmlns:a16="http://schemas.microsoft.com/office/drawing/2014/main" id="{81005572-6627-4E19-2846-68081CB90E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9567" y="4346935"/>
            <a:ext cx="2748428" cy="205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9B40260-FF66-F4F7-8E94-96FEAFEFEE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/>
        </p:blipFill>
        <p:spPr bwMode="auto">
          <a:xfrm>
            <a:off x="717307" y="1554550"/>
            <a:ext cx="7120372" cy="48431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08A2B0-F9D2-B89F-1C29-68350C9A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Driver Responsibilities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FA263DC-92FA-D7D1-D6C2-0C3C407B0FA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19567" y="1562430"/>
            <a:ext cx="2748428" cy="274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201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FC4E6-D018-C1F8-7725-5CB61701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&amp; 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9D144-D115-03B6-2050-40CF282A28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12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D3CDCF-C198-0F95-911C-06D52FD7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291957" cy="1411072"/>
          </a:xfrm>
        </p:spPr>
        <p:txBody>
          <a:bodyPr wrap="square" anchor="ctr">
            <a:normAutofit/>
          </a:bodyPr>
          <a:lstStyle/>
          <a:p>
            <a:r>
              <a:rPr lang="en-US"/>
              <a:t>Key Takeaways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4E8F19DA-7759-5D23-B608-8C264FF79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465362"/>
              </p:ext>
            </p:extLst>
          </p:nvPr>
        </p:nvGraphicFramePr>
        <p:xfrm>
          <a:off x="838200" y="1743982"/>
          <a:ext cx="1029195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718431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D4BD1-403F-4F1B-9DD4-03824687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675" y="3250293"/>
            <a:ext cx="6229350" cy="54882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000">
                <a:solidFill>
                  <a:srgbClr val="00A84F"/>
                </a:solidFill>
                <a:latin typeface="Poppins"/>
                <a:cs typeface="Poppins"/>
              </a:rPr>
              <a:t>Riding Safely with Micromobility</a:t>
            </a:r>
            <a:endParaRPr lang="en-US">
              <a:solidFill>
                <a:srgbClr val="00A84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58890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BA16D8-CE0A-4B25-8129-CC37F186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692" y="25300"/>
            <a:ext cx="2797192" cy="97214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Micromobility Injury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7CBED-D89B-4067-A056-B6F79EF70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1162" y="1509781"/>
            <a:ext cx="2796722" cy="30401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In the U.S., the estimated ED visits associated with </a:t>
            </a:r>
            <a:r>
              <a:rPr lang="en-US" sz="2000" err="1">
                <a:solidFill>
                  <a:srgbClr val="005289"/>
                </a:solidFill>
                <a:latin typeface="Poppins"/>
                <a:cs typeface="Poppins"/>
              </a:rPr>
              <a:t>micromobility</a:t>
            </a: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 increased from </a:t>
            </a:r>
            <a:r>
              <a:rPr lang="en-US" sz="2000" b="1">
                <a:solidFill>
                  <a:schemeClr val="tx1"/>
                </a:solidFill>
                <a:latin typeface="Poppins"/>
                <a:cs typeface="Poppins"/>
              </a:rPr>
              <a:t>34,000</a:t>
            </a: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 in </a:t>
            </a:r>
            <a:r>
              <a:rPr lang="en-US" sz="2000" b="1">
                <a:solidFill>
                  <a:schemeClr val="tx1"/>
                </a:solidFill>
                <a:latin typeface="Poppins"/>
                <a:cs typeface="Poppins"/>
              </a:rPr>
              <a:t>2017</a:t>
            </a: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 to </a:t>
            </a:r>
            <a:r>
              <a:rPr lang="en-US" sz="2000" b="1">
                <a:solidFill>
                  <a:schemeClr val="tx1"/>
                </a:solidFill>
                <a:latin typeface="Poppins"/>
                <a:cs typeface="Poppins"/>
              </a:rPr>
              <a:t>87,800</a:t>
            </a: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 in </a:t>
            </a:r>
            <a:r>
              <a:rPr lang="en-US" sz="2000" b="1">
                <a:solidFill>
                  <a:schemeClr val="tx1"/>
                </a:solidFill>
                <a:latin typeface="Poppins"/>
                <a:cs typeface="Poppins"/>
              </a:rPr>
              <a:t>2023</a:t>
            </a: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 (U.S. Consumer Product Safety Commission, 2024).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There is an estimated 448,600 injuries relating to all </a:t>
            </a:r>
            <a:r>
              <a:rPr lang="en-US" sz="2000" err="1">
                <a:solidFill>
                  <a:srgbClr val="005289"/>
                </a:solidFill>
                <a:latin typeface="Poppins"/>
                <a:cs typeface="Poppins"/>
              </a:rPr>
              <a:t>micromobility</a:t>
            </a:r>
            <a:r>
              <a:rPr lang="en-US" sz="2000">
                <a:solidFill>
                  <a:srgbClr val="005289"/>
                </a:solidFill>
                <a:latin typeface="Poppins"/>
                <a:cs typeface="Poppins"/>
              </a:rPr>
              <a:t> products over the 7 years.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A8F50-8799-421F-B4DD-22BD108E4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15653"/>
            <a:ext cx="2743200" cy="3405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C69E5-1F3B-064E-96EF-ED7BB1AF77D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081ABB-6682-4AFF-B5E3-87032657CC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9104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Trauma Agency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7BE6F3-A0D1-4B94-9760-65D1CE16D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6" y="418106"/>
            <a:ext cx="9186576" cy="52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9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65D8F-52AF-4BE8-BD20-5C5287D67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C69E5-1F3B-064E-96EF-ED7BB1AF77D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A6CBA-9042-4D35-89E1-1D2476D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485"/>
            <a:ext cx="10515600" cy="1325563"/>
          </a:xfrm>
        </p:spPr>
        <p:txBody>
          <a:bodyPr/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Common Injuries in Micromobility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B929C-1580-4C95-B53E-6907503942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Head Injuries: </a:t>
            </a: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Concussions and traumatic brain injuries (TBI) are common without helmet use.</a:t>
            </a:r>
          </a:p>
          <a:p>
            <a:pPr mar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Fractures:</a:t>
            </a: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 Commonly in the arms, wrists, and collarbones.</a:t>
            </a:r>
          </a:p>
          <a:p>
            <a:pPr mar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Soft Tissue Injuries: </a:t>
            </a: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Sprains, strains, and lacerations.</a:t>
            </a:r>
          </a:p>
          <a:p>
            <a:pPr mar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2C437A-D2E4-4BEE-96D3-FDB57CD25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Trauma Agency</a:t>
            </a:r>
          </a:p>
        </p:txBody>
      </p:sp>
      <p:pic>
        <p:nvPicPr>
          <p:cNvPr id="9" name="Picture 2" descr="1,774 Scooter Injury Images, Stock Photos, 3D objects, &amp; Vectors |  Shutterstock">
            <a:extLst>
              <a:ext uri="{FF2B5EF4-FFF2-40B4-BE49-F238E27FC236}">
                <a16:creationId xmlns:a16="http://schemas.microsoft.com/office/drawing/2014/main" id="{D8C09A3A-CADD-48FD-870C-0E5CBE175D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3"/>
          <a:stretch/>
        </p:blipFill>
        <p:spPr bwMode="auto">
          <a:xfrm>
            <a:off x="5809774" y="1559267"/>
            <a:ext cx="5544026" cy="34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783B4-C54F-41FC-9B29-F12011F62D2C}"/>
              </a:ext>
            </a:extLst>
          </p:cNvPr>
          <p:cNvSpPr txBox="1"/>
          <p:nvPr/>
        </p:nvSpPr>
        <p:spPr>
          <a:xfrm>
            <a:off x="990600" y="5703541"/>
            <a:ext cx="226695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(Trivedi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et al., 2019)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242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2C437A-D2E4-4BEE-96D3-FDB57CD25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Trauma Agency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A6CBA-9042-4D35-89E1-1D2476D0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The Importance of Predictable Riding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B929C-1580-4C95-B53E-690750394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0009"/>
            <a:ext cx="10515600" cy="4176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>
                <a:solidFill>
                  <a:srgbClr val="005289"/>
                </a:solidFill>
                <a:latin typeface="Poppins"/>
                <a:cs typeface="Poppins"/>
              </a:rPr>
              <a:t>Safety in Predictability: </a:t>
            </a:r>
            <a:r>
              <a:rPr lang="en-US" sz="2400">
                <a:latin typeface="Poppins"/>
                <a:cs typeface="Arial"/>
              </a:rPr>
              <a:t>Micromobility behavior is predictable and different across vehicle types.</a:t>
            </a:r>
          </a:p>
          <a:p>
            <a:pPr mar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b="1">
                <a:solidFill>
                  <a:srgbClr val="005289"/>
                </a:solidFill>
                <a:latin typeface="Poppins"/>
                <a:cs typeface="Poppins"/>
              </a:rPr>
              <a:t>Communication:</a:t>
            </a:r>
            <a:r>
              <a:rPr lang="en-US" sz="2400">
                <a:latin typeface="Poppins"/>
                <a:cs typeface="Poppins"/>
              </a:rPr>
              <a:t> Using hand signals and making eye contact with other road users.</a:t>
            </a:r>
          </a:p>
          <a:p>
            <a:pPr mar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b="1">
                <a:solidFill>
                  <a:srgbClr val="005289"/>
                </a:solidFill>
                <a:latin typeface="Poppins"/>
                <a:cs typeface="Poppins"/>
              </a:rPr>
              <a:t>Consistency:</a:t>
            </a:r>
            <a:r>
              <a:rPr lang="en-US" sz="2400">
                <a:latin typeface="Poppins"/>
                <a:cs typeface="Poppins"/>
              </a:rPr>
              <a:t> Following traffic rules and riding in designated areas.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65D8F-52AF-4BE8-BD20-5C5287D67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C69E5-1F3B-064E-96EF-ED7BB1AF77D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95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65D8F-52AF-4BE8-BD20-5C5287D6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C69E5-1F3B-064E-96EF-ED7BB1AF77D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2C437A-D2E4-4BEE-96D3-FDB57CD25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Trauma Agency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A6CBA-9042-4D35-89E1-1D2476D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01827"/>
            <a:ext cx="11613515" cy="687185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 Safety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B929C-1580-4C95-B53E-690750394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4480" y="1312568"/>
            <a:ext cx="4236721" cy="455642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Wear Protective Gear: </a:t>
            </a: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Helmets, knee pads, and elbow pads</a:t>
            </a:r>
          </a:p>
          <a:p>
            <a:endParaRPr lang="en-US" sz="2200" b="1">
              <a:solidFill>
                <a:srgbClr val="00528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Regular Maintenance: </a:t>
            </a: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Ensuring your micromobility device is in good working condition</a:t>
            </a:r>
          </a:p>
          <a:p>
            <a:endParaRPr lang="en-US" sz="2200" b="1">
              <a:solidFill>
                <a:srgbClr val="00528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Awareness: </a:t>
            </a: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Staying alert and avoiding distractions like smartphones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AB9A86AF-07CC-4C99-85E1-B7B23085A7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169" t="2058" r="4169"/>
          <a:stretch/>
        </p:blipFill>
        <p:spPr>
          <a:xfrm>
            <a:off x="4511676" y="989012"/>
            <a:ext cx="7386320" cy="5048158"/>
          </a:xfrm>
        </p:spPr>
      </p:pic>
    </p:spTree>
    <p:extLst>
      <p:ext uri="{BB962C8B-B14F-4D97-AF65-F5344CB8AC3E}">
        <p14:creationId xmlns:p14="http://schemas.microsoft.com/office/powerpoint/2010/main" val="89216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7B4-CAB8-4B71-9CF7-BC93CCCDA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C69E5-1F3B-064E-96EF-ED7BB1AF77D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48B98-978B-4BC2-B215-52A72BC9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Conclusion and Call to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FAFED-EE05-4A0C-B5E9-630ACB24F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6623"/>
            <a:ext cx="5181600" cy="2466975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Summary: </a:t>
            </a: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Riding predictably can save your life and prevent a visit to a trauma center! </a:t>
            </a:r>
          </a:p>
          <a:p>
            <a:pPr mar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2400" b="1">
                <a:solidFill>
                  <a:srgbClr val="00528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Riding safely today ensures we can ride tomorrow.</a:t>
            </a:r>
          </a:p>
        </p:txBody>
      </p:sp>
      <p:pic>
        <p:nvPicPr>
          <p:cNvPr id="8" name="Content Placeholder 7" descr="Business Growth with solid fill">
            <a:extLst>
              <a:ext uri="{FF2B5EF4-FFF2-40B4-BE49-F238E27FC236}">
                <a16:creationId xmlns:a16="http://schemas.microsoft.com/office/drawing/2014/main" id="{3FEFBEBB-377A-4AA5-87E7-E77C8AE90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6480" y="1760833"/>
            <a:ext cx="3840480" cy="3288687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F9BB5-D91B-458F-8882-F001185AEB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Trauma Agency</a:t>
            </a:r>
          </a:p>
        </p:txBody>
      </p:sp>
    </p:spTree>
    <p:extLst>
      <p:ext uri="{BB962C8B-B14F-4D97-AF65-F5344CB8AC3E}">
        <p14:creationId xmlns:p14="http://schemas.microsoft.com/office/powerpoint/2010/main" val="2704715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9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06A1-F14B-4666-8B5E-6D9773E21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Community Engagement and Safety Tips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AAB13-EF9F-4CE3-85C8-70495233A2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Kathy Wall</a:t>
            </a:r>
          </a:p>
          <a:p>
            <a:r>
              <a:rPr lang="en-US"/>
              <a:t>Safe Kids Palm Beach County </a:t>
            </a:r>
          </a:p>
        </p:txBody>
      </p:sp>
    </p:spTree>
    <p:extLst>
      <p:ext uri="{BB962C8B-B14F-4D97-AF65-F5344CB8AC3E}">
        <p14:creationId xmlns:p14="http://schemas.microsoft.com/office/powerpoint/2010/main" val="3198309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52" y="3899765"/>
            <a:ext cx="4120896" cy="1783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71022"/>
            <a:ext cx="2879066" cy="2513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32" y="1281907"/>
            <a:ext cx="2368320" cy="2491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FAAF96-B6C3-428A-96DD-DC6A1CF8B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F2CF1-C9BD-0945-C2B9-9257ED425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2A95F-3640-2EB2-556F-D5CB6954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31" y="270018"/>
            <a:ext cx="6410568" cy="17465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56503-F5F6-555D-8980-D1F8FA2F6796}"/>
              </a:ext>
            </a:extLst>
          </p:cNvPr>
          <p:cNvSpPr txBox="1">
            <a:spLocks/>
          </p:cNvSpPr>
          <p:nvPr/>
        </p:nvSpPr>
        <p:spPr>
          <a:xfrm>
            <a:off x="387054" y="2482119"/>
            <a:ext cx="5867133" cy="333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en-US" sz="2800"/>
              <a:t>National Walk &amp; Roll to School Day will be held on October 8, 2025. </a:t>
            </a:r>
            <a:br>
              <a:rPr lang="en-US" sz="2800"/>
            </a:br>
            <a:br>
              <a:rPr lang="en-US" sz="2800"/>
            </a:br>
            <a:r>
              <a:rPr lang="en-US" sz="2800"/>
              <a:t>Save the date, find resources and see what schools are participating at </a:t>
            </a:r>
            <a:r>
              <a:rPr lang="en-US" sz="2800">
                <a:solidFill>
                  <a:srgbClr val="147BD1"/>
                </a:solidFill>
              </a:rPr>
              <a:t>WalkBiketoSchool.org</a:t>
            </a:r>
            <a:r>
              <a:rPr lang="en-US" sz="280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55C29-02E5-5821-0969-D001D127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44" y="4187171"/>
            <a:ext cx="4011516" cy="2889754"/>
          </a:xfrm>
          <a:prstGeom prst="rect">
            <a:avLst/>
          </a:prstGeom>
        </p:spPr>
      </p:pic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214262D1-71A1-2485-077A-39E46ED95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90" y="1977877"/>
            <a:ext cx="3448758" cy="2586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16AD7-4133-38FF-52AB-5B730F972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EED071D2-95BC-E741-B9B2-FB2CDE49B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" y="1344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22404"/>
      </p:ext>
    </p:extLst>
  </p:cSld>
  <p:clrMapOvr>
    <a:masterClrMapping/>
  </p:clrMapOvr>
  <p:transition spd="slow" advTm="7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183" y="2667001"/>
            <a:ext cx="73152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/>
              <a:t>Keep </a:t>
            </a:r>
            <a:r>
              <a:rPr lang="en-US" sz="3500" b="1">
                <a:solidFill>
                  <a:srgbClr val="0095DA"/>
                </a:solidFill>
              </a:rPr>
              <a:t>all</a:t>
            </a:r>
            <a:r>
              <a:rPr lang="en-US" sz="3500"/>
              <a:t> kids safe</a:t>
            </a:r>
            <a:br>
              <a:rPr lang="en-US" sz="3500"/>
            </a:br>
            <a:r>
              <a:rPr lang="en-US" sz="3500"/>
              <a:t>from preventable injuries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88" y="3871119"/>
            <a:ext cx="1066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GpAW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5jx9420TwdpjXWp3H73bmKBfvyf4D3pSkkrsaTex0xIqjfavplkQt3fW1ucZxJIF/nXyL4y/aG8SapdTLaz/wBmWqN8sdv1K9sseTXjXib4hatrGpTXlxeXMsjn7zyEnHbFZe0b2RoqaW7P0Qg8WeG3uvs665pplPRRcrk/rW1DPFNGJIZEkQ9GRgR+lfmBaeKboTef5zpg4DHtXa+H/itr2kyxjTdVurck5PluQp+o/wDrUKclug5E+p+h1FfKHgr9pm+SSK31iG2u1ThiTskYeuehr37wT8RPDfiu1Elheos+3cYXOGx7etUqiZLg0djRVeC7hmbbGwY4PSpxWhAtFFFABRRRQAUUUUAFFFFABRRRQAUUUUAFFFFABRRRQAUUUUAFFFFABRRRQAUUUUAFFFFABRRRQAUUUUAFFFFABRRRQAUUUjdKAMHx74ktfCnhi81q7ZMQp+6Rmx5jnotfBPxT8d6l4g1a61K4vWke5lJUKc7AONo7AfSvaP2x/FTNrltocVxuhtYsug6eYeo+uMCvla6aW7nby+ijB465PJ9q55e9K5vBWRDJJcXO51RxvPbOSaWHR7y6JWNWzkdq63Q9N2xxH7IX44bBGfrXW6Zp8QGfLyX65Fc1XFKB6NDAOpqzzseFZY9P8ycOZCSMAZx71ky6PdopxnHTB617smmbohmPjoDWDrWjwMD+62t7d6544531O2plSt7p48n2m3OWR8Yxkdq7jwJ45vNFuIZodyyQk5bd8wBx0706/wBAaYbiGQdMetczrWj3NqQEhKkZ+df4q7I1YzPMq4WdI+ptK+OOp2emQ3Nvai8VDtkO7L8+gx+Nel+B/i5Z+KLyG1imaB2G+TMYJTGPkPuecV8ReC9cuLO+ghmkVA7BCD/CR/n86fe+KL/w94iuW0OVrZwCrPyC+T1x+NU+ZPRmCUZLVH6N2niWxup5IYG82SM4YIa24m3oG9RXyX+ynqt1qepzvqMlwZkZP4h5apjncOwPY+2K+qre5DSiNFO319a2pybV2Y1YKL0LtFIG5pa1MgooooAKKKKACiiigAooooAKKKKACiiigAooooAKKKKACiiigAooooAKKKKACiiigAooooAKKKKACiiigApG+7S0jdKGB+dvxzvLy88eambmWSS4F3IpXH3RmsvQNBaW0DeSyN6k/wAq6D4lwS3Xxg11bh/N2X8ob5QC3zds+1el2Oiw2vh2HMQ851DMWOSD6V5eIq8kbHsYOipy5mcFpVl9liEZ7Dp1roNDsg9ym9cr6YqhqVx5c/k21u00hPYcZ+lWtPvr+0kWW4sZ4oR/y0KkfjgivP5J1NT3fbU6S5T0uz0i0ktB+7UHHHFcL4t05be8YBRtH612XhTxJpl+v2f7QBJj+IYJNZPjOBZnaRGBI96K0LRJw1WTqeR5vcJhunFUtXhjewYMq8jHPatK9jaN2wwJ+uKx76RslSM08M2isZZqxxQtIrK9W5kAKxtkEjn8K5/xo039uvdRKUWXDKTgjIAzjFdx4otTcafbzQqB5T7W5xj3rifFskSyWkb4KpHkuFOQT1FezTlzK58xWioyseofs4eL5tH1uOGW9laN8pJFEwSTGRtIYjGBzxX3n4buY7u0E0Ee2NwOCMHOO9fmX8OLu6tdVju7FoZJ4WBVCeXOcDHr16V+g/wa1DxDJo9vF4h0xLOR4lMbLKG3jHLFR93nt+tXH4jKorxTPRkQKSRkZ60+gUVucwUUUUAFFFFABRRRQAUUUUAFFFFABRRRQAUUUUAFFFFABRRRQAUUUUAFFFFABRRRQAUUUUAFFFFABRRRQAVDfCRrOYRNtk2Nsb0bHFTVkeMLqWy8M6hcwKTIkLFcHByeP61M3aLZUIuUkkfFvijw3q48eQ3ly5umv7sK0hTDA5JYH/HvxXpGo7o0EQUkbcYFJpqxXt+s0qyLdRTCSSKQnMeQQvHpjvVjV13XAC/Lgcc183WqOdJNn1lGkqVdwRw2rX0mnXUCW2nSvNNJsEmAEU9tzsQFHua5mL4m+ItR1fTtI0/R4J7q9eaNLaOZHl/dkg7lB+XOCRnqORXqGooGtlCojS47rkGuRufDF9NqSapZ2iWl1GpVZoMq4B6gEYIqsNOjGL9ojTEUq05J03b5E3h+SDVYBdSWn2eVZdkg27Cr+lM8cXtxpt0bd2wuwcnsKtWul6hbvuuHkY7t7k5JZvUn1rm/iOZrqCWVgc4GM85FYKcZy5VsdipuEeZ7nDajJealI62l04OT3PFUVm8SaazLcmK8g9Tzj+taeojULbwbu0dWaeSJgy25jDJL5n3n3gsylM8Ltwcdqz7walaWtpHHcvqgngV7ho4Spt5O6MOh+or1Y03GOjTPEqVIynqmmdl4ZtdO1bwdrWr3WUgsbczEYzhwQAv5mvDvEd617qMo+5FgeWo6AAdfxr2mxuDpvwP8TAQnzHurZMEYzl8n+VeHzReZfOcs5Jzzz+FdVG3Lc8zE357Gt4MjnXUYpLUzsyHcBGuSD6iv0J+BMmoXug211e2rLNFAsXnSKQZuASee2f5V8v8A7PHhO61JI/7Nt4pbtT5kr/aQmE3ZKlfvFh+XTmvt3whDJHoltBLMZPJQR5ZcNkev86uC5pXMqj5YcpsxsScMMGn0U2RgqFmOABzXScg4ms7U9Z0zTYmkvLyKJQMnJrzr4gfEeOzZraykCjkb89cd/pXz5448eXuqTMzSuYlyVGSd3ua4auMSfLE7KWEcleR9PTfFfwdFcCE30jMWCjYmeTUeofFbwvbybIZ2mPc4IHTNfFt3qsg1ayXeQ2GYgHqdvP8AQVc0zVbtliaYkvhW59jg1m8TUte5ssJC59m6b8StDvXEahg2M4BBNdTpurWGoJutbhWPdTww/CviW0vrqzG5ZXMsTfJj0JOP0Ar1Hw54iebZvmeOdX2pID94ejep96iGOktxzwKt7p9MCiuK8E+JZLvba3sgY9EkzyfTNdqK9GnUVRXR584ODswooorQgKKKKACiiigAooooAKKKKACiiigAooooAKKKKACiiigAooooAKKKKACory3iuraS3mQPFIpV1PcGpaDQ1cDxzxB4PudFvpLobZbNj8kvAI64Uj+tcNq7KkgLHnOK+hfFlp9s0OeNV3Mo3ge4r5u8XRPFduO2SRmvDzCiqcUo7H0mU1nWn771NCaa2g0tpxtLgHGa5/wwdR1S/mupblobZARGucBmrnfFmsyaRoLzSnczEKgJ4yfX2rT8M6laX9rDDbfbbpNmS9tbswOOpHHIrhjCU0nFHtO0Lxvqdvpf9nuJBcfboAH2P5oDbv8AaBzXGeNbfS5ppLK3uYy5b5GkO0Yq9qdxZppZaz1Jocjd5d3CV80DsDwa811azhubw38dvC2PSQsf1qvZWkrozXNZyK7afaz3U9mP3U0L7XEbcA+ox1FWk0z7BA0++SZlHy5PT8Ks+FrfTZGu5IsLKAGcE5NVdY1QRgwo3U4xT5pOXKVyR5OYx/i9qMtp8KtPsY02z6lfvdTj/pnEoUE/8CauO+FPhe78Rfavs/kzTxfvDFIOqdd2Op5HT0ruvifNq011a+F7GKFrf+xI2v8A5QXBkkLKF9D93A7123hb4OSafqmj6fqcltqkBVi5hDQXEMQTcBIycqSflIJyOOte3T0gkfJ1neo5M7T4K6LeWOsLbzRSQ3qxxzsts4McsJ6HJAIPBzxmvpjTo2S3Xe4dzyzAYBNcD8NPCsH/AAhui/brqa41S0hKyXO8rKoY58lu5CghefTNeiWsQihVAAMelbU42OWrPmZLXDfFLxF/ZunPYwOBNIuZCD91fT8a7eVgiFicADJrxXxzHLrF/cPx8znJ9B/+qs8XUcIaGmEpqdTXY8K8VanPc3N3M7MS5Kr7LXC3UjSNLuB2/Jx617VqfhmLyJV27pS5wPSuC8Q+FpI2uPKBKKyfluAJrxI1LPU+glSTWhwk0mNZLn5jGhwAMgdea17cKqWqEv8AMuWPZQMk/wBa1f8AhFZYru9kkUtGiheB3JHH45rTbw48ys0igowEYx6dW/QAfjWs6mhlClqZUF4ZLiMsrKsoWUjuq4CoPy/nXc6NFJHbRYzuYlyPriskeGZ21DbyOVyewAwAB+tei6DpKyzFv4I9q4/z9RXM5Xdka8iW5ueFbqQMVOU6Mp+vQ/0NexeFdSbULAeY2ZUABPr715XZW0cEJZMfLtz+f/1q6zwndNZ6wqZzDKdrexPQ16WDm4vU8nGQUtUeg0UCivXPLCiiigAooooAKKKKACiiigAooooAKKKKACiiigAooooAKKKKACiiigAooooAbIu5SvqCK+bfiEkctzO0OBNA5SeM9RzjcPavpSvnj4vWv9n+OLhg2xZsSA+zDmvPzFL2abPUylv21lucFb6Zbatd28d6A0du4cKejH3rr9Otdd0GNbLw/ceXYmXzfLjUByp+8EPrz071h2cP2bUEEi4jl/1T9j/s/X2rcn+2/YmS3uEO09GPSvKozdJ+R9FO1TdGz4h1PQ9VFjb6qlrJb2OfNhvrVo5XGwqPmAKg5IOa8L+L9poMkNzJ4TtLqzuPNXy/KlJg27QD1xg5Jz9K6bxDc+JAzg3KyBhjlt3H41wmqPqjgxzGSTqSXOET8BXUsRGQLCxhHd/oVvDuk3lhpVxqs175srx+SE6fUn2rL8PL/aXiiNZZR9mtyZZ5OwUdap6rr11dRromlq8ssjbNwr274LfBxr3wel7cFJXuZ1lnYthDHGxzCG5+8QDnFaUqMpScmcOIxUadPlTM3wd8OfFPib4jx+NoLeO0iW4juFhnKuywoAArDoW44B4r6c8K6bc6fEBLvRJZ3bykXG5mYtknqw5PXpgc8Va8A2kUGmPbfYzbSRybZFIGc445HDDGOa6d4VYqehU5Br0adOyPnqtS7EtI9kQUqBjOPpU1AorYwKOvS+TpNw/T5DXi+sakLOCUcmSST9MV7Pr6CTS5kJAypx714prmiyXmqsyybY4xtII68V5uO5vsnqZaouT5jF3gAPIcPINwzVbVYYU0xpGALsRkY7cV17eH7RzbTzSsogH3cfe570y+03TbmddjMACDgjIPrXn/AFeaPZ9pTPK9W1NVvktlUKLhwXbsDjArlr/xPNoN4un3sbBkmAXeuNy9m/Svok+CPC90kTSWG8xsGVg5H+RTfEGg+FpxDNqmk2lybYYjaRASo9K2VCW8mZOrTeiR5Rofi7T5pRcTR7TJKp5/h28D+X612ek3Shb027AozZHPsKk1G18LarF/Z62ENupA27FCkAdMVd0XRLDT1eNZPNViMEnkVzuhO/us0c6dutyLTL53uLhGb5XTdj3rrNBn3R2twR1IBP8An8K5yXRds4ltn2jOSDW34WkjQ/Z2jMab/LKscjPY/jWlBThK0jjxSi1eJ6zGdyqfUCnVXsZkmgQxkkAbT9RVivfT0PAe4UUUUxBRRRQAUUUUAFFFFABRRRQAUUUUAFFFFABRRRQAUUUUAFFFFAATVa61CytVLXV3bwAdfMkC/wA6NSuobOymuriaOCGJC7ySMFVQO5Jr448X/Enw5pPjHV7+xjHiK2vcSBLh3RIJs4bBHLKeCBxSuludeFoUqilKrKyXZXb/ACPqfUPiD4Nsc/aPEFnkdQhLn9K8Z+MesWureITc28m6EBVQnjcMV836p8VvEl0ZltTp9nG5YBILFMgHoNzAn9a46917WrmV5ptRuGZufmkOa5cVTdaPKjrpVsNh5qdJNvzt+h9NW13Atm0Nw6+V33ngHsfauY17V7vT5nliJnjx8pDdR/Wvnu61jUpV2TXE7KBwGlJGKfba/rFsAsN9MyKRlNxIHt6VwPLnb4jvjnMFJ+6ev6n8QbSOz2yZinHXep4rz7xN46uL6B7WzDbXP7yRhjd7AelZB8QtcsBeRRyHucYNWYbOxvIzLbMpI6oOoojho0nzSRo8c8QuSEiPwReXFt4htr1fLLwN5qCQfIWAyN3qK+j/AIf/ALRWo6RY/ZtQ8KWjRR8OlrIYtjHnocjB5INfO2lQRwamnmIHj+6wPQg9RXaeHLOGa5n04kuYVHlufvNC3T64P6j3r0MM1OVi8Jg6VefsqqufSXhn9ojT508uLwtJE2SWAugSc9+nNd14f+Mnh3UZEiuoLmxZuhbDLn8K+UtB0t7a/Tgrg4NdqLdV+ZQOCD9a9NUFY9OfDuFatZr5n1rpurWGorus7uKYYz8p5x9KvjkV80eFNcvdLkjmtZiGXlM8gH0Psehr6E8M6tb63odrqdtwk6ZK91boyn3ByKxnBxZ8pmeWSwUu8R2v27T2JZAS8fzAevrXmupsftNx5Kl3VshR3OK9ZkG5cHpXmeu2rWWsS78Abh+vQ1w4iOqZngZ+9ys8z8Sab4+1RHjhu4tNTeu1YmDO6Z+YZIwhx04P1qn8NPD/AI10efZ4g1Jb+RpOWDYXZzk4wMnp29a9iS3W4TJJH0NO+zQxjDEL/M1jf3bWPQdubmuQaWW27G5ByK53xja3EsDwwvtzwW67a6i0Ad2EaEKnTFZmsyLDL86bwfvADOB71lN3jYcNJnmmoeB59S8MT6X/AGpdWF9PIWN9bSMpCdhjqT9Tjk8VU8N/DjxPoV1HJp3ih7hMjfHcqxVh+fFewWlrbSQqy7XQjIx0qR44ohhAF+lXq42KSjz8y3M2whnjRUuNu/HO05H4VBfXsOl6hbEfI00oXO3I/GtO1G+8HcYqomktrmrGEtsME42FT95f4s5/zxWU07WjuQuTnbnsj0bw9F5dgrdpGLj6HpWnUdvEsMKRJ91FCj6CpK9aKskjwZy5pNhRRRVEhRRRQAUUUUAFFFFABRRRQAUUUUAFFFFABRRRQAUUU2R1RCzMAB3JoAdmq13e2lpE8lzcRQooLMXYDAHeuc8T+IRGGtbK4RGx80m7n8K8F+PPiW703QUt47vm93rKxbLbRVSi1DmZ6dHLZSpOrUdkY/7T/wAWLfxLK3hzQLxv7LtmzNMhI82T+oHavmq+vllkxGpbB5ZuPyo1y8a6nb5nVCeMeuKzWZXG1VYhMAk9zXNHucb0GyTBlYiTBzzjtVeQKSMF+Rye9WEgkkgE0iERg/3cZqrI8bFgF2c9vWnfUGrIieVVbaqsxU4xg4qMSHhhjH9an8pmU5bKnnNRMiLwflGfvY4/KmKw8yqxww7fepbO8lguBNG3IPUdCPSoGyBgfMvXnjimD7/7sqgJ5oauNOzujttGkj1CISoQG/iA9a6m1n+xy22pR8zWx5H9+M/eX/PevMtBvWtb1WRtqs21xj1rtVkfJ54NcE06NRSifQYLEc6UvtI9fsJoZJkmjI2yKHU+talvN58zdCBXAeCr9ptHSJ3zJaOY/wDgPb9D+ldjp1wsQzn8a+kpVFUimfbwkqtOMkbMNwIsj3zXqvwD8SRtdXXh2ZwCxae35/iHDqP0P514jJeK0jqTjHSq2l+KLjw34jstat2Alt5Vlwx4YD5WH4g1hXkrNnm5ngliaEovfp6n2hqF9DZxgyHLN9yNeWY+1eZ+MdVs5tU2tdot4w2mBeQO459a8l1L43xXpuZ4pLuW7WRojCrfNGQeydx9K5TS7+P/AISaTxVquo3a3JBZLVgI12nsd7ZJ+grwamKc32R8jhcvlTfNI+g7PUnihy2QQOafYyvdSm6lJVcfIpP61jeDtZ0/XNJgvLaRJVcDoQcHuOKi8baBqWpWbTaXrN7p8sQ+VLdwok5zzx+FXvaxtJLm5Xob91DqKiSSzvcPjCIwGB+I5NYDab4hLTpeaxEgmBG2KIEqD6E81DYwaFJGn2u81a2uAAJl8yQ846g845/lWXf6T4aWPfN4kuWmERZmedwC+c9sYBAx+NKUY2uy4wlHv9x1GksdMtUsYpGfYmFyeTiifUZFOXVh9a8e0rxV4d8P+LJ9TuPE13eQjd5VsszMigngFeeR06811dh8TfDut3wjiSaKN84kmATn3H9aylNWGlyuzO0utfg0Hw/qXiK++WKxtXnOe5A+UfiSKxvgn4wu9Qa2urqaNt9w+4oMCSNhkEfSvPPjh4m+3+HT4U03T769W92z3k9shKRRIflUnGDk4JGeAKr/AAKs7qy0+wZ5XFnZ7pg7LtZif4MHtjhfUmlJySUo9DJ4eUoydtD7KQhlBByD0p1Yvg3VY9Z8P2l/GCodeVPVT6H6VtV60JKcVJHz0ouLaYUUUVZIUUUUAFFFFABRRRQAUUUUAFFFFABRRRQAUUUUAIa4X4hahPHci2jlIjCAsoPeu1u5fIt5Jj0RS1eY+I2a7kNw2cu2a2oxvK57GS0VOvzyWiOduxuO5iSfrXgfx8uxJrn2QSHEcSghmzyeeK94lJD4zgZr528awXOtfErUYFCvJkhQTgDHGaeNlywSPpM3dsMorqzyq5R923YTJ3JGCPTii002aV9r7hjkLjr+FegQ+G3huGa4VTIGwQOlbOnaFZvMsYgbczDJHWvHniUtEfO08A2rs8yNjO6MqRlyg+5j5cfSs68sLh5XLwFT2x2+lfRsfgkW9oJII1COpODnNcbrGhLHd7TFjJOeOlS67i9jRYOM1ozxhrGaMFmjZUAyTzxUbRfvN2z5Cf4V6V6dqNkigJgD/gNY1zYoVOF246Y61SxNzOpgeXZnCXCMq7gGZc9/SqzZAJkGOOCBXS6vapFF95mz1rm5+D14HqOTXVCSkjgqU3BkSHafmYZGGBHau90udZ7GCQEnKjNcCF3yL5fynPH0rVttZuLO1WCG3yVY5Y8/pWdem5pWN8JXVKT5tj0rwjP5OqXEJPEsQb8Qcf1rrRq1rBHmS5iTj+JwK8Qg1/UZJGYExjaVJT5Wx9abHcJKQzGYHoyuAQw/xrooVJ0oKJ71HiFUaShGNz2yy1azkkK/bICSM8NXNeOL7/iW3BWQkgMFZfeuAheZVUrLuHXGen1qwmoXDlYZ1LR7sYzw1KdSUlZky4glODjKJ0ulX1ncRrJrdnIZDgyvbEB3IHX2NRaxd6fqF9HHpOjm0gUjL3Exlkb+gqnaSRuwRlKqT27V0nhvSdMjB1LVriT7LESRDGgLyH09h6muSUacFzNn0WGxGBnQjUcm0uh0vwu8TX/hzV7eCzj8zTbmcrOMEJD8pO/PQdMV7PqXxShhsgthpFzdzEcFzsQH9Tj8K8QtPiBoNvOLbTdLMZGdhkVX6eg6D8ialk8SXWtubeK1unZurQTAKB7grj9a5KtacndKx4WY4qji67qRjZGp4u8U+MtYuWDa0LOBhzBZLsAHoXJya595tOj097e+1G5djzIUuN7n6mpbrRJRDtlkmjiHLDOGkPuRyB+VY9ysSgQW6xp7KvJ+n+NYpuW7OKUnEpzf8IirqTfakhzgbQpBP4jmlk+z3Ma/2ddazcmMZVZbNSv0yDkVMmjCNvtTTiS4GcoU+VV9BWx4cuIIpZDHM0YQAPt+9EfUe1bPRaHPZsTw1JcoJporqXf5GHsMlEI6MDk8cGt/QtU/4RfabS3uRp0smGhcktA/pzwR6Gq2oW63cytIyi9QAw3CcCUHt6YP5fSobDVrjS7pf3ZEbkiSJk3J+Kn+YrFu5rFNHvPwr8f3OlJcw6tqmjXVo7eYjk/ZpB7NnKFvxGa9r8O67pmvWK3mmXKTxnrtYEj8q+a9KsNE8SaVugS2in2BSAeM9sg9R6HqKzNMvvFHgXxCdQ0+3uDYuwF5CnI44LgDI99w/EV0YfFOCt0OOvhVNt7M+vKK57wL4nsPFOix39jKHO0CRe6muhHSvWhJSV0eVKLi2mFFFFUSFFFFABRRRQAUUUUAFFFFABRRRQAUUUUAUPEDbdIuT/sV5xO4lhZepU16N4iUvo10o/55k15RFMUleNzjOfxrpw/U+kyOHNTk1umQXkIwCBXh19pot/ihdNJtkjKs4AbkH3r3liDEWPQCvNPGWkhfFMF3BE2+ZdrkDgnHBzUY6LlSv2PdxUPa0Gn01OW1SGMSuVwOflqTRYlWZXPY9abqu4XRhK5I9Kls1ZNvGDXyc52ZyUIXieiwyo2ljp0rgPE/krI5CqPpW5b35+zCLcRxjrWFrtr5gOwlh1rade8UZUsPyzZ53q8gaQ7W6Z4xXP3bEFvmwK7DUdGuZGJSMj3Nc5rWnvbRt5q4OOtOEkFWmzjdVk82QrvKnrkHjFc1fdTx36+tbl4o+0PyMHOaw7hd0jfMP6V6VE8LFIggbyped3ocDPHtVyNvMUTbd4B6dz9KsaZYzTBfKh8047DIH1Paur0HwbDeTq0zOnqBHnDehrWVSMdzmp0Zz+E5OC3kkz8qjeCen6Vfs9D1K4cNDau4PYDp717N4c+HUCxCaVVnYtkHBB/+vXf6D4LjgQAwIqDsBXBVzGMPhVz06OUylrN2Pnuw8I6lcIP3ZRduTkY/GquoaReWx8qa3+XJ3A9CPUe9fUVz4VtWUkJ82eOvFZMnhexhLN5CMxPJIzXPHMm90dUsqjbRnzULW8hRUkWQHOUbvU9hrEtkslpfkmN1ZVdT3PqPrXrnivwykx2xw8+u0cV5X4o0aWF2UxNkdQFwSPrXXTrxraM4quGqUNmZ/h1I5/Em2VdlqW3lxzhQOw9a9v8ACXieMK1roWlwtIny72XPPqx9a+e9OuTa3bwoxTjagb+Gu+8K+IpNImjhihLERhYwOAWPJb6mjEU7k4ar0O68Tx+INUc/bWfA5MdsgwP95iMVzFyF03eyxqZSMADpH7s3rXoR1i+1DSMyx+UcYRicD615l4njU3QhaRrmUn/V5+X8R+vNclPV2Oqptcr6bfS3V6uJNqZwSeAR/hViCZbLxA0QG3zFMasOjA9ARWRb7472JmIKxtwB0+tOv2b7K14xIbzl2Z64B7f4V0tK1jnTd7nY3TTJIIWZjAzDac/6okcN7c4/OlsZkvbcC9jkxFIY5XQ4dPRh7H0q7amKa2SeTOx0WOUgZ2k8rkenvVmz02GznbVrCZDFKMSxE7lOOo9j2K/QiuVLSx0t9SvpGpSaZqiQG482CX5YJkUqxGeVYeoP416BYeK5NODLqB8y3MvlM45GCMqT7VxzPpuqPBJZ4S6jfcYf4Xx6ehpw+zi2vYX8yOSS43xgjP1GPpzUSXvDSurHq/hTxJaeF9ai12wuD/ZV0VS7RRlAD6gdCOzfga+iLG7t7yziurWZZYJUDo6nIZT0NfEPhq6l027EUhL6begxOvUKT6V0GkfE/wAX+GfDEljo+qQxtbJL9liuIQ6M6Z3Ic89PmHPWuzC4jkfLLY4MXhuZc0T6vvvE3h2x1eHR7zXNOt9RnGYrWW5VZX9MKTmtbdX5beJ9U/tmOHU7n+0v+Eqlu5J7++mn3xXKscqVXGYyvTA4x6Yrovhv8aPiJ4Ela103V5Li1mnEssN0DMrY64LcrnvivU5jzOQ/SiivG/2ffjnp/wAUJbnTp9O/snVrdBIIfN3rOndlyAeD2969jByPWqTTIFooopgFFFFABRRRQAUUUUAFFFFAEc8ayxtG3KsCDXkvifT5LO5mjXgqTg1645CjcegrznxHOJ55p5Bje/yj26VtQvzHuZHVnCq0tjk4bobDEx+b3qrqsaSQC68vzXtsuqqcZPpVmeOMbnx0NUGEYVz84YgggHtXXUV4S9D7GcFKDa7HkWqXV5Lqsk1xeRWiMxIiRBwPQk02HWWhk2NMsmPUDkfWs3xZ4Xm1LUZVtJ9QtCrHJhkB3/8AfWa5l/BgjuxNqOo60J0OUZrnnj+ntXyCpQkryZ877arBpRielxahHInmJwMdqzdX1qRCqJMsYPXjmk8JQia+SGUkRMazfFNmbfXi8f7yFH+77Vyxpq++h3ynK1rajI9VsLmR4JNScy46CTmuM8R3NmkzRQ6oxGcbJXzW8fCej3titisck26YzMJZyu9z3Jx26Yq/YfC2ztGN6tnaQOoyu3dJg+xbiu7lpJX5jzeau3yuKPHNYVYyfmVj/snNZ0EW+Yjyw2U3gsOMe9dt45037HJKHGPoK4NWmmuo4t+VJVR7c12UJKUdDzMZTcJ2Z2vhi3ivJoVhtmEjuAqoOCR1J/oK9i8PeH181LeOEqV/1gJzt9j7n07VgfCmC2OrWYt403pE2WX+8eM17VpenxwhFiVR3Jx/n868rGV/e5T2MDQUYcxd0LRf3afJnaoAwK6GHTWVPuGr3h7y1jUMtb7rGUOFH5UqWGUo3ZNbFyUrWOPvLMFRlcfSsa8sxz8vHvXa3qDaTtA/CsC92jPvWNahym1Gu5HC61ZgofkOe3FeX+NtNR4ZG2hHH3SBzmvaNZj3KflyAK858V2gMLEjNY0puEjslTVSGp80eLIWttRMgG1jwcfzrofADLdyWkjMHMM6xNk9M9Kq/ESEh9xBxnAOKp/De+Sw18CQEwzR7SOo3DlT9civoVLno3PmKkfZYnl6H0De3DLpyRJnz5mO0D+FB6enasCDwu2osfIDSE582Ufdx6L+PemyXF3eNazKjxibaASCBgnB/Wu1tbz+y/DTSQqFaGHzZDjgHnaK8+6R6fs2zlL/AMGtBcIrNEiqQX9M+n0A5NV7bwk+tatBZWCs9vEDvk29WJya7zwXYDxBp6tfs0nzBpP9ont9PavYfDPhizsLEtBCqEkEnHJqo3k9CJcsPiR4BrWjXfhuF9P+zCW2KKQ/cLnJB9ec/nXMPa3Oy5WF3UJIFxnh17Z/2h6+1fQXxgsbY+HpLlVGYcAYHY8c15L4WkivnvVaMb4SuVx6dT/KiTcQjFT1OJme7tElX/l6hbcueCfY/UV0Ph+e61a1SYIrXEeMhuQ2O319DTL/AE+XVrC71G3XM1owR1A5ZAc1vaBpLW9lFqdrEzIyhiqisak1Y1hTtuUGkjjsrqGNuVKyqnQpyMj+tcN4tuWuEulTO1b1nXHbKYNdZ4qDw6vJfQsVt5UA7YGQev415d8Rr2eyt44Fk2yyXJMn0ArXDR5pI5cS+WLbK1jHbpp4SeZvNX7rA5x7fSpTDaFOXY5HXHSq2j2321RMyqQ3oea6rQdDtllRpwzAdjyK75VeV6nJDDuaukYWjajq/h7UrPWdImeG5spVlgmiYqQQeh9VPQivv/8AZ7+JkXxO8Cpq8scEGpW7+TfQxNlVfsR3AIr49uvDdndRDy18kgfw9D9RWH8NvFer/CL4tWtyZHWzMii4jLlYprdjgkgdcckdeRWtKqpbHNiKDhufpOKKgsLqC8s4bu1kWW3njWSKRejKwyCPwqeuo4gooooAKKKKACiiigAooooAqasZBp83lglthwK8w1udpDuf5UUfSvWX6V82fF1NUl1m5tbuVre0SQqlupx5g/vse4PYdKJYiNCLlJHu5JVjGbTJdV8UaDYsUe8Sd/8AnnCPMP6cVg3Pji3yBBpdy65GWkdV/TmuUe3SNSqoqgdABTPc8CvLq5zWlpFJI+s9s3E677da/bLhmC4c5VgOgPSuJ1G6s7rxALS3/end+9c9FBqrrd3ewWT/AGRg524weo9KyfBV39gi8vUU23UhMjt1BPpmvNjGTg2zzpzjGSWx6VoGkWJvlS4ujBH1LoucVia/pMH9rMY71Wt1JJc8EiqFlqmny6iGldkibhnSfZtHuaXV7fw9HbXlxcRQTSMg8jzLppDnPJwONv1pU8PJq4TxHK7HO6VrN03iia3s4UurSAcsR1b0Br0u28V2U2ltbx26xS4w6P1B+leS/wDCSW2ms4to4iw/hhUt/IVm6h4g1LV54ylnLaADAmYbST2GK2VObVkrGM6sYvmk7lX4tXCtIz5AOegNcFoXk3GpIsrrCrDAOO5/rW/8QI5lfy5pw7cfjXOeDJII/E9l9qhjlg8zlXOASK78LHkonkZhNTxCPof4ReG7612TQrutgu3zSuAx/rXtum2snG4YAHUmsjwDDD/wjluLcL5IjVlx9OatSQatrMrWwc6fYA4LA/PKP6CvFn+8ndnspqEeVHQ2upWVrkyXtuoBx/rBjNaUPiLT5EG24Q579jXGanD4E0uwH9oFJdh/1hf+L2ORk/SuV0zxx4B1HVm0yxvv3ofaBu4zXam4R904mozlZnsU93FNFvU5GOK5LxJqEVtAWZsAc5rU0+ELZlIXLJjj6VyPih181LeTLeY4UD1rnrzbSOjDwSehymveNfLbZBZ3Fxk8KnU1zuoeJZmQte6DfQRMPvPHjivRXs7y2tLm60jQxcLbRtJLJhQEUDJLMxCrwOhOfavG7L41S6pcr9o0cmyZipOATgcds+v0q1hZcnNyaA8ZFT5ebU5jxxY2d9p8sto6yLjcO2D7ivLdHkaDVYm3kFHwMdua+gPF1lpt9A95pu0GaMjC9Dn1HY189wjytVcMACshB/Ou7AyvCUThzSFpQmfaXg3QrHxN4KsriEhZRCCjL0JxyPzANb/h/wAIR30s2n6pCBE8BUZHWTs3+e9Yv7N8hk8MwxeYoRFwVz09PpXuNtHCiAMU/GsYUFJnRVxEoKy6nFeBvA66XZTRTDDCclSO69B+ld6kEcNuI+oxinebCoIV1z9aRm3DrkV1U6cYqyPOq1Z1JXkeefF63ebwzdW0fJlZFjA6k5ryvwT4bvLbxIJXjbyrtGVgehx2/WvddbskvLgGbASMgrnvVeZNOQK0MaDy2yp6AH69q5alJyle520qyjDlSuzyrSvDN3pGr3CpCXhkJVlK5DL2z711Gm+HYrWFlhZkt2y3lFen0NdOk0dw5MMlmXxyEmVmH5U8BmBEhXI9Kz9gk9RyrtngPiXSJrfXr2wuIWkspjlSoyUzz/OvK/jJ4UuPstvfWL+bFbEiZSuCinGG+nFfRvj77INdtraVkWa44jz7HrXl2saxJoniTTdNlkSSSQXD3SyxhxsLhUGTzzhqijKVOpeJpVoxq0XzHmHgi0b+z0aQjDHK8g5HrXbWtvgjGeBmqOv/AGe31r/RbOG2gcb08sYA9RitKwk8xMq2T6CtK03J8yN8HTUIcrNvT5PLI3Y/+tWR8atAi1nwNHr1lEv27RWzLgcvbscN/wB8nB+mafeXht1UIrM5HQVJoU/iS8uXiVbZLOZDHLFKDtlQjBU/UcVphpuLuzkx9NSVluejfs9ftFQaZ4f0zQfG8k8sGIre1v0jAECD5cS88gHGGA6delfWdvNHcQpNDIkkUihkdGyrA9CD3FfmV4u8Py+EvFk/h2HbeWk0S3dnECzsI36wk92AyOPQHvX3P+y94h0vXPhBosOn6k17Np8ItrlXJLwsCcIfouAPYV6sJa2Pn6kVa6PUqKKK2MQooooAKKKKACiiigANeD/HlCPETN6xof0r3ivGPj/b7dStZ8HEkOM+4NcWOV6R35a7YhHi0/cE4qnKQAe/0q7KjFzxxmoJYSPevBdrn2MXoY19IFVwwIBHNcrPqkVjqcTzSYVW4J6AehrrdRiJVm7V5l47hmSN5oVY7eq+1dNBJs5cZpC57J4evdAuVjj1CKNUcHa+AVIPZh3x2r0yTUPBa6YkM7WJs1tzGYSTtb3xu/8ArV8e+CvGEdmqafqUmbSRsI7f8sj6H2/lXoEum2U6CZJWKMu4Yk4NbSjKizlp1Y4iK7r5Gh428R6Qtx9j8P28HyKYxOFGQmc9R1rhNVuJAYZJnaOJG3ZJ5PvXRzWum2NsZkRTJ2zzXmHj7XPtFx9ktmyAMMR61VCLnKyJxlXkheT+Rl+ItYa/1F2RiQG+Uk5r0f4PaLY67oDxrbR/aFu2W6kGN8YIyjDPr8wH0NeNoCGG4EZ6HFev/swa7Hp3xIj02VTJa6nCYZU/vMh3qfrwfzrsxVNqg+ToePg698QpTV76H0H8FLiW10m40W4mEz2UxjRweGQ/dIrv76xmvbdoYpzAjghmVcnBrB1e10+OWLVdLja2lijVHUrgSxhjnp3Gc/Suv0pzIq4bIbBrwNJS0PoH7qVjndD8NWnhpbu6tdSWa8uI2Rrq7RZJlBGPkYjKY7AcV5bpPwlt/wDhPz4kn1HUNYvHnM0ks+0KzHjLEADp6V9G3FgJLfe23A9qwnktra5SE/PK+dsan9a7J1qqSjeyOenSouTny3ZYstkQ2hcKBjjvXF+LY2bUUuIlDNG25R612RmWeeOB7i0ttwysRlAcj1x1Ncz44trO1hklkvkgjjAZ5ycKgrlquXLodVDl59SKK4Nx4ffSrJZ4bOZGSaBX4YN94ENnrk5rmdI8A6PpKH+zdDgtV6/vWBH4AVseGdchi1eK1eRLy1mj8yO5RSCPZhXZ6kYWt98eCCO1Dq1JQ1YeyhCd4x36ni3jLT1jV1RFU9yq4r5QvZEPiC5ZBlDcNj/vqvs3xwsTREYHzA18YaxB9i1y6iyD5czAf99Gu7KvtXOPOLqEGfY/7M0kf/CPqzxbynB/pXoXjLWvHUFjPNoXhyzdYpI1RZlaWSZScMyhSANo7E815l+yreRXHhqPacNnmvo20+aNdvpXTS3aZjW2T8jzL4c3/jzVH1CTxTpCWCxzhbKMQeXJJHk/M3zEAgY6cV6XZqwJifqtSyIWOcZNRq3lvtJyx61o7I5mnIwPFBmUlEPU9fQV534y+FM3iuEtd+JJIZXV43OwyRGMsCuxDwjADBYcn1r1LWwuDMy/dGTx2qvparOh8pwyjqp7Vkpe8zVRXIrnGeGvhzomiaRYaf8ALNLZBhHcRoI5G3HJyRyR7GuoFv5CY3M3Hc1t/ZkUZAx61n6gVVSSelTUK6WPIvibo/8Aa3ibTp4pZIpLGNppGCkqUzwuezE18++NNY/tr4h6hqdvdRrZRMkMT5yJNnUj23E/WvfPiF4/8IaJrOraH4i1DyGNiCYfLYtKrqeFIHX8sV8r+E44BfQ3F3IJreJw32Zo2KyKD9xipBAI4OMVnQg7ylLQ3rVG4RhHU3rq/wBOn1BftOsxySYwADj8PSuz8N2f+jGSEs4P48VxmraR/wAJB4ludTt9Ot7GOd1K2trbiG3iCjgAHJ+vc16p4R02WKyS3+1xs6KOvHSs8S4xS5WdGBhUd3ONjKvLeWJ4I4zEsk0ixiSZsIhJxknsBXNeI9D1628Z32mWetPqiIiNZXlq48h2ONwb0xz+Veny6Dd3GWmRfLznplT+NY+o6ZpunXqfaLR4WY/K2SA/09amjiYxi9AxOElUmveMbxt4H8Ta5rWhXGm3sV3dx2Z8xxcLGFkj+Ztu4jkrj64r2D9gpZvK8WTI+21eeLMXYSjdlh9RiuOfSrDxPokmjF1hBZZIJNoJjdehwfUZH416P8EdK1HwjpMsHh/XI1SeQyywXdkjIz9D8ykMK7aGJi7XPOxWAfvJM+j6K4/w94svp9STTNb0sWcso/cXUEnmW8zf3c8MjezDnsTXYCvSjJSV0eLUpypu0goooqjMKKKKACkPWlqC9nS2tZriTOyJC7Y64AzRq9hN2V2VPEGs6doemSahql0ltbxjlmPJPoB3PtXhHxH8dQeKLxbSC38mKBC8e775z1z747Vyfj7xleeL/EEt/KWjsbfP2a2J4Uds/wC0e9chbXbeb9q3Fn3biT3r62HC3tMHP2nxtaeT6Hw74ylDMKbpL91GSv5rr/wDcQhnPHFPMOVz61XDblDRHhuQat2sjcKx5HWvyerCUJNSWqP3ejVhUgpRd09Sje2Yxkr1rmdY0VLkFWQH1ru3jZvQ1Xaz3Z4HNTGbRpKMXueGeIPAEE5Z4QYmJ6qOPyrJSPXtBiEKTytCvTHIH4GvoKbSVkU/L+lYGreHVkU/uxj6V1RxklpLY544SEZOUFqeIX2pXmoKUlvpMHqBgfyrldTthBONqhlPJOea9W8SeD2Vmlt1McnqB1rzHWtO1LTp3+0ozxk53gcV62FqUpx92WvY8jNXPlt7JJd1/lYpqVZPl3HrhTU+k6hd6VqMGoWbPFd2siywuDgqwPBFUyyHBRju69atRzLkYx+H8q6muh4Kkz6k8E/tDeELnw95Hi22urC+jhxKIoC8c7Y5KEdM+h/OvYPAetWuq6Fp2sWDFrW7hWSLd12noD7joa/PeSRVUby5bng9B9K+gP2XPiZBZxf8Ibrc6QxtIW06VzgBm6xn0yeR+IryMXgYwjz00exg8dKpNQqH1N4k1yDTdJmubiUJGi5PufSsnwXbu6vrOpEfaboZRM58lOy/X1rH8d2qav4bmtV3FmKlSvYg9auDwki6ZDJp99eWl0FU+akxIJ75U/KfyrioPnnr0PUlFRp2WlzqmtrNne4azheUL8snljcK5TX9P0/UFD3ys5R94jZyEyOhx3rp3OnTmBH0q6iZZFaTyJgA6gcryRwT171jeIW8KQW11nRLmS5LYRZp/lTjnoeea7KtC63RhQlPmtyu/lb/ADON1O+03T7dpJ54II17lwoFP8G69Nq7CDT995ZuSBKASqfQ9xWD4m0S18UXtvNLpqW1jaMzxoPuAsBu9N3QY9K7DSruy0LSWfckMEUe1VHFcNSEIrR3O988VaS1OP8AHt0lkZ5bqQLHCrSNz0AGa+ONUvGvtSubxjzNKz/QEk16n8cviKmtXVxpOlyboWb/AEiVTw2D9we3rXkS9a9bLsO6UOaS1Z4WbYuNWapxekfzPqL9jm/3adcQlv8AUz7SM9jyK+udPlUwDp0Ffnt+zl42tvCHjUJqb+XpmoYhmkPSJs/K59ucH65r7x0W6jkt1CyAqygq6nIYdiDTlFwqPzCnUVWjHyNdJmmnZUxsU4Y+/pTTHMk4aMIV7ljz9KiiS4hiZbXy29A+QCfqKx5/EGow3It7jTEjc9CJchvpnFVZW1HTpzqSfIWdem1WVdtrBChJ5eXlQPYDrVHS4ZrS6luZLgs0uPkAwi47CqOseJtSijKw6OxIPLM4C/zqhot54k1ebfKLOztufuIXc/QngflWNo81zr+rVYU7yskd0ZvMiZQPnAyRXPanIxkEYJJJ5rbhaGx0rGdzkZZmPJNeZ/EvxFPpugXrac4GpTIUgPXyyeN+Pbt71NWSS1OejeTtFHyT+0DqceufGbW5rZ1eGCRLVWByD5aBT+oNWvh/ob38qLv2qOpNZcvgDxEuoRvBGbxp5dpOcPuY9T68966axsdX8Maq2l6razWV2gyYpBjIPdT0Ye4pV60GlGMr6G+CoyjNuaszp9RjjsYnigGCgOWHfFaPgyK+TRl1GS1t7gy5bbO7BR6ZxXManrEVvp1xczK2Qh259a7/AMDxa3feGrGPS9JMsRkSAzzk43sOoQckD3xXEqTlHY9SVZRna5Bc+LdUjU2zC1JQYjSMMiD8Oa5nX49SvYU1HULm5kETeYoGfLQ45wO3Fep/8Kv1W9iS6u9VkIM/kSjyhEFfdjhck7ehz6GvNfil4b1DRfFMPh/TtWuZVFs000oP7twWwFH0AOa3p4dxu2c9SvTlZRd2WtD1NY1inSQEMoII717F8Lbi4uoXm+YhmyM14FYwrHHZWNoha6ncRRoPX/PNfVPgLRoNG0W3snIM6oC59TU06dnoLEVFyXe50dtJJGVZWweCK67RdXS6Ainwk2OPRvpXIZHb8aPPCMPmwc8EetdtKpKmeLWoqqj0UUVgeH9aW4K2twwEucIx/i9vrW+DXowmpq6PKnBwdmFFFFWQFcb8YtXbR/AWoXEbYkmC26H3c4P6Zrsq8h/aevBD4c0mz3YE9/uI9lU/4135ZS9tjKcH3PMzmu6GAqzW9n+Oh8/3y+QPJXoeT6n/ACKxrKUpPNbseQdy/Q1o6jeQzTuwbox4PpWPfBhILqHlk5OPSv1aGh+P4eDacZdTa0u+8hzDL93qD6V0NtLHuDBh+dcJJPvjjuE49atrqc1jEs21prbqVX7y/T/Cvz/ijhSWIqSxeF3e6/VH6rwjxhHDU44PG7LRS/R/oz0JV3KCORjrmliVd+04rA8PeINP1C3ElpcJKvQ4PQ+h9DWwk6u2QRk/rX5bUpzpy5ZKzP1ylONSPNF3RsW9vHIvSo7mxR/4c/hVe0u9hA6D0FalvdI/Uc980RaejIkpR1RyuqaMrhvkz65rifEfhOG4V1aJTuHIxXs0kMM8bHbisy90hJPm28U+Vx1iyo1oyVpo+VvFHw8nt5GmseD1KHoa42aOfTi8N1a+TJ2JXPPrX2De6FHKCPKBGOciuO8QeCLS9jKy26MCO46V3UcxnDSoro87EZRSq+9SdmfMBfcGB5GetLHIyjcHYMOn9K9P8RfCpo2aSwkaPvtbkGuWj8J3ljdD+0IZPLB5Kcg16cMXSmrpnlLKcT7RQa369D2n9nn4j+IXtG0vX5Pttum1baWXiTHdSe49M19N+H9Us7+3EO4o2OFYY4/rXxXpN8tmI/s2FMRyFBxkV7L4K8bW11DHGbrbIuMAthga8ms+WfPFaH1+MySWHow5Jcytq/M+hTblkIjwfQNWLf6egyWt4Sf92uWtPHMtvGNzCYe5wazta+JFxsdYNOLnHBaTH9KiWIi0eTDD1Ys09da1s4Zbq/mRIYVJ5OBXzD8XviBea402n6XK8FhkruHBkH9BXR/ELW/EGvs0NyxjgJ/1MYO0/X1rgz4euJX3Oh47U6EYqXPIqtGbi4xOBj0+SQ4HFWV8P6jjclqZR7V3lh4cYy5CcD2ruvDmk7QFMBYjg8V3zxtjzqeWJvU8OtNK8yUW0yXFpO3yoGTKsfTPavVfhb8XvFnw9Eel6lbyaxoiHakTN+9gH+w3p/snj6V1Xi6wtoNNiUWqJPK/BxyAOp/lXHvZKIWG0FifvY4FZvGc26Prcs4S+uYb2qlyvo+/qtvyPrH4W/Fbwj44t1TR9SQXYHz2k3yTJ/wE9fqM13s9vHcJtdEdD1DDNfnXrmg3Nns1TTZGtbqFt6zQEo6nPByORXrvwi/aJ8WWV5b+H/GUFvfoVCxXzt5ch9Nx6N9eDW0HGUbxZ87meU4nLq3JVVvNbf8AAPqabQdNHzfZ4c+mMj8qjmWGzhaRioA/lWL/AMJZcXdmJraG3KuMj97muV8QPrmvZti7iE9UgB5+p9KwrYinSjds5Y0qtR2kyLxd42LTNZ6WRNN0LdUT3PqfauZtNK1HWbnyVWS5mk+aRj29yegFdTongbay/aGESD+FOWP49BXd21vpuiacZJHgsrSMZd3YKo+pPU18rjs7hflo+8z0IRjQjcxPB/giw0l1u5o1nvB0bHyp/uj1964n9ojWPDc2nnw09jDfaspWTzAnNmOuQw5DH06Y61J4/wDi4iiSw8Ls0akENfMvzH/rmD0/3j+VeKy3VxNdyNJI+64OZG3E+YTzyepNdGV5biZz+sYnR9EfMZnnkdadF69/8jnrmS4tQYr2PzbUTLJFMRnABztavYPA2vy2cUNxpesPZBAWSIoskWWGDhT0PNcLFGjAo6hgeoIyDWfeW0+jp9s0/fJaL80tuDyg9V9vavopwktYMvLM6hUapYhfM9Z1fxXrU+1W1G42oixjylSJflOQeO/WufnuYmilkEG6ZlO6d2LkDHqe1cnpPjDS2h8xjECP4mNZ3i7xot1YS2Wlv5s0yFAyDhM9T9fSs6arVZctj6mdajCn7tvkXf2fta069+JjyaoMRspi08v0yDz+Jr6xv5Z7e2S+tYvOkhBzGDguvcD39K+a/hF4W0ez8NWE2rWpa5m3yQSDO6IA4DD1OTXtui61q8GjxWt1C0xxtM4j2mT/AGsHlfxr1sTgJU4e0icdGnPlTkzvNKvrXUtKW8s5A0Ui5U4/Q+h9RUUA+0S3CZ5hCnH171neHQunwsj+Wq3GWwn3d3epLO/hTX4rd2ANzDIgHqVww/QmuC+3MZSpWcuTZFuBZJjceXIY57eVWQjtxkH6da7/AMOakupWAlOFmQ7JU/usK8v/ALS+y+LrG3/5Z6hHJbuO25PmU/kWro/BVw1v4vmtGG37TbFjz1KnGfyrWhPllY4sZQvC/wA/8zv80U3/AD0or0Lo8cfXz5+1Teb9b0bTw3EVu8xHuzAD+VfQTHAr5Y/aGvmvfiZeIDlLSKOBfrjJ/Vq+h4apc+PT7Jv9P1PmeK63s8vcf5ml+v6HnF7AMeaqgg9Qe1VI2UEgdD1Fai4I2noaytQhaGTKDANfpCPzKlPm91lCUfZpWA/1b8j2q1YTIQbd+VYZWoJRuQg1Whco5X+IHIprTQ7uXnj5mNr9rc+H9WGtacZEic4uEQ8fXFdfoviW4a3SXiZCM5HUU2aOK9sykihg64YVx9g0mgaudPnJ+yynMLHt7V89mOQ4LFSftoaPqt0/+CfTZPxDjsPT5aM/ej0eqa/4B6nZeILeQgByjf3T1BrdtdQDEMrjmvOWijmUMAOnBp9vNeWYzBOxHo3Ir4nMuAa9O8sJLmXZ6P8AyPuMr8RcNVtDGQ5X3Wq/zPWba9OAM8VpQ3SsgVunrXirfESz0y4jt9UmFu7fdLZ2n8e1eseB7a41mwj1O4R4rJ8MhxzIvqPaviMRg8ThKjp1Y2Z9zQxeFxlNVKMk0asc1g1/FbXUwtt5G53UhQPr0rD+Jclv4f1/RbW1ljurTUpWgZsglGAyDkdR1rsotOtZWZbPWmm7bHkD49sGvNPir4Xka6tZmxB5MokWeEEmNh/FsBweKm9l7yOinG7tFmtd6Qkw3bOvSsK+8LxyBmMWQfao/CHiqRdSn0DVJo3u7ZgBIuQsqnkMM88g13yKJU3DGCOwrKVOzLVSSR5PqXga0mGWtwrY4KjBFcnqHgS8tpDNZXUi4OQDzX0DJaKQRgcjvzxWPqmnKDuC4+lCqVIdTopYhr4XY8StdY8TaLMLe8t/tUQ9fT6122ieI9IurcPdWl5HJ3QAEfnWvf6SkuS8I4rNGki3fckYwT6UpVIy1aLm5T7Dbm4tbiVmt9LuNvbIAP8AOqLRSD7ukzEMeduDiuit4gq4K4HbFJqMl3awPJaRpJJj5A5wM+9QpEuBhQ26oN/9mXigdf3Of5VeXxHoWjWjzXvmRMPuo0bKzn0GRSaV440+1nW18QSPpVw2ABKmUJ9mHFbs1l4a8WqF/tWyu7bcchWAJPt/jWqvf3loKME3fdHmWr+Ip9fvBeOojGNsMQPEa/4+9VNxRMgE9gK6nxr4d8HeG9DmFjfO2qBsWsKy7/MyfusvbHrXHEzNgt8p7gGtXbofpeR4mliKCVOLjy9CeJY5opbdx94cj1rmU09bmGW1lUeZC52E9vQ1u2cjLqIBPbvVeRPK1N2XHzdauMmtjpxuEp4nl51dapne/Bfx9Hpk39k6/cWdsqYCyzBUBHbk17i3j/wRDArN4gtbhiP9XbZmJ/BRivkXXtOi1C0YNjeo4PpWF4ZuXS4azn1FmKHG0uRmvPqZFQxk3UcmvI/IeLaGIySS9mk4PZ/ofV3iH4z2cAaDQtNy3QTXbDA+iKc/mRXlXiPxRrHiG583VdQkuDnKqThE/wB1Rwv8/euct7eNlG3aR7NVpIgBwoFejg8qwuE1px179T8uxeZ4jE6TloSZ+XqCf1FG3PylQQfenRjA7dTzipNuM7vSvRPNuhLecRyeTOfZX7E+n1/nVxXK98ehrNuFzGytk/hRZXRDeROxLD7rE8sP8aTKUjnPEPhXS2vzcwE2LyNkoeYmPfH93+VWtD0mG2l2zRAFfuj+vvXSXcFvf2r28gzkYIHUH1FcXb3lxpmq/wBkak52ht0EvbGeD9PUV24TEcjtLY+gy3MnTly1NV+R714Smi/4SKztYwvl2WmJj/fdz/QV6JGfN/dL90HLt6mvBfCeui18QT7nxI0MK9fTdXsfh7VEu4gUOUHU/wB417yfMro+xb5ldHRw28EF5BMNzHIXJYkYPYVR1G4t4viP4dhiIKt9qLkHodgxVm5aQRxTR5YxuGIHUisya3juPGWn3kMrTQ2yuXOzAVmwMV4OPo/vVZaWNKa5lq+5oeMJY7Txj4UWJQS+pSbiPTyT/wDWrsvCUdxd+OhfJCpt4LaRGkDj5WZuBjvXD+I7C4k17TZdqiW3leeMbu4A4J+hx+Ndv4JvWi1dMwfZ45BtZdwPP/66wp0ZSalbT/I48VFRo6O7sei5/wBoUUuKK6z5y4N2+tfHHxHvftXjvXJW5/06UAj0BwP5V9jSMFQt2Aya+IdelafXNQm6+Zcyt9csa+u4ShetUl5I+I40kvY0o+b/ACKM1yFPyruNVJ55ZW+dOB7VZAXOeBRMVSPd0Ffe6HwUOVPRGLfMYcH+E96x7m88mXBPzDlfetHWr2OaMQxruOc5Ari/Gz3EemJcRZjdJBg1yYqv7KDn2Postw3tZRhLS51PhrWJrq+kjYZh29R/Cam8YLa3EENnJu+1TB2tyBzlBk1L4N0+KLSIW2HLoGd+7HFc58XLqXT73Qb6E7TFI3T8P6Vhi8Q6OF9pPyv82gw9OnWzFU6Wlr/eky/4W10TQfZrhws0Z2nPeuoVg0BYHPFcB4gtVurJfEGkqfNADTonQjua2PCGux6hpZ3SDeg5GaqhilGXsqj1tdPuisZgPaR9tRXWzXZmp8PdJ07XvjXZ2+p6f9vt7OyluRCV3IZAQF3dsZOee+K+n5m8u2Et6sVvCg4iBwMe/rXgH7OUeoN8UtevFgZIDpiojMPvHzFPFfQU/wDxL7aTUtTw6quSrDcQB6CvxziOt7fMajT0v8j9k4aw7oZfTjJWf4nM3HiHwNeyvHv8tx94NA4/I4rF1e3tbiJH0LUmuI9+RExLr+vP5VLcfFTStQvo7HTNCnmRmZDLKVjBx6Dk1zPxz8S65H8PTo2nx/YfPkQo0bfvFIYHhhjFeH7JSkrs+qhNwV0nftcyf2if7T03xZ4d1e+udMjjltDHALdirttILFs/UAV1fgvxLb3mmxq0oZsAda+Ub261nXLwTaxqF1fzx/uw88pcgDsCa6Dw5LqmlyBrO6mhPoDx+VdGJw6aVnqaZdha2K2joz68jkDQg8HPTmql8AFCnAPpXjfhn4gapalIdS/fw93TqPwr1PTdXtdSsEnt5kmVh1B6e1eZJSjudOKyuvhGnUjZDZY0OcYz0Bqu0KBgCPxqeQKo3Kfz61GucFlbdg9OtZtoxVxrxxKDhR9TTWgjddp5HcYp52u27lQo5yetVryR7eMsoJA9O9K1i466GX8QPCcdpokFzqUAFtcyLGmedrMMrn0rzC98L3FsGkgjM6KeQPvqP61778U7WXxB4ajFvdOlvNCkoAGVDqMhh7ivBdB8Uut3JY6oWt7lGKHeMBiDjIrtUWrqHQvCZjPDSUtNfuM22ht1lEkaiKQHG/HerCuG1Hy243Lk/WtDxJBFOGubZ0ScLnd2ceh9a4+216BpJJWz5yDbs960jByV0fb4DiLC1Eoy9x/g/Q34wk2qoYmzsbDfhUl7EFnMpPUcVU8NR/Z4WurptrSZIB7Z71YFwyXJaZd21sxg+nrSase7RqupBSkrOWo+GE5WSQdegNedeOrH7B4nWZMpFcDepHrnmvSRIJ48KSMc1geO7AX+iM4BMtv+8UjrgdR+VdGFqclRX2Z8zxhlf1/LJqPxR95fLf8AAi0NZntVZZiRjit+A3CjluK47wrdTW1tEZGzHJ/q5Oqn29jXX211hQGXB/SvQmj+Za0XGTNCJm431OGJbp+dQQurDsc81MmfvdKg5pDJ2VuBwM1VkTlTnBU8H0NTI29jgE84PNOkgCRiad9kf8J6lvoO9Juw43exFclgkc6sVbO089G/+vWZ4k07/hIdPRUZIr+E7oJDwGPdSfeuhU/ad1uVgtMpnD/NIxHQkf8A6qz0Pkx/PcTEZ5KoqjFSptPQ6oNx1OVtNQvLO4t2v4nguYv9HmV+CCOVPuCCefavW/A/imbzLfSbEp57oXaRzwi5xn6k15z8QES40a1uI5GkcBo8sBnK/OBx16N+dZnwv1aWPVHZSS3AHsB2r28DiG4pM+vyrFuUFFn17o1z5caLJOZXwMt6mtsNHOu0rkMORXn3g2e5uIEZuARyTXcWqttG5q9CcUexJalu2tbeF/MCsz4wGZyxA9BnpV+1k8uZXHUEGqcaA42sv51Iu5COPxrmlBJWSOaeu533/CRQ+p/KiuJ80/5NFcnsjh+rI9UnXdA6dypH6V8S+IxHp19cxSsFZZnXn2Y19utxj618XfF6COy8Z6wlxGFMV3JjPHBOR+hr6nhOparUj5I/N+MqPPGjLza/A5ObV7GMkmQE1n3OsJdt5UNvcTj/AGEOPz6U+3l8yQNsSNcblTHO3+83oPbqavC2e4USykrH/DH049TX3Ck5bM+TVOlR+JfiY0n2u7H2ewhhjlJ5Z2yFH4UxtAhvp0trtTdgYLs3CD6CuogjSKP5UVQeyinw+XCSUQAnrSdNS+LUl5jKF/Zq35j4YY7eBYY1CoihVUdhXn/xi06TUINIghIDtdGME9sivQS4xuzzXN+OIWk02K8Az9juY5zjsAef0rizii6mBqRjvb8tTTIK3s8xpTm9L6/PQr+EPDF7aWCwteO6Y5G0dK2E8MW9jbFbaKO3XliI1AJPvWrokyi2Vl5z+tX7i4Qldy5DcV+K4nH4mvZVZtpbH9B4bAYaheVKCTe7MPwPd3XhPxjZa43mtaITFcpycxNwTj1HB/CvozU/sPifSB9nvEmspFyTC4Ice5HJ+leD6j5ywl7dd6Ac46qayNMW+iu3vdN1a606cHKlThWHo2OD+Ncl73ud0Y2s1oztfEPhpdEuTJaIQm4svqpzxXjnxt8bXWtXllpVuzQC3ixMVOCzV6Ro/iTxT4kvJtDt4YNQ1BYZGUZ2A7R1J6V86332mTXrqS8dXneQs+OgOen4YxSwtP33J7I7Ks+aMY9W/wCvvNnw9aDAJ5rqLe0XI4rF0T5UHaunsRlR3FTWk3I/VMiw1OnhopIWK1C4yO3PNd98OLLTNJvJrzxYuoWFjPalrVwrLFJJ23MOg9DxXHrtxyPrXX2HjuVprZPEUfnW/lLbrJ5eAUXgA9j9RWLdle1y89p1qmFdOlG6e/f5HeW2h2+qWqXOlaoiqVDbS3mqc9g3/wBes2+0vXLK5EUdvFcrzzE+39D/AI1BB4c0m4can4T1B9ImkwfMtpAIpB7p91vyrotPsfENsFN19n1HH8cLmMn32nI/I1z8sWtEfmNSThJ3fyZgLcPCxF5YXULf3mjJH5jiqOq69YQx/wCvjPB+UnkV6JbJM8x86GaMHjlMU0pAl95f2WMkjO4xjmp5b7marJPYqeBLg654NVZ7eWNEdkieWMrvXsRnt714v8YvDqeH9R+3mGO4sLlwsylc+W3Zvof5171LcqGJIIOMDk1xfjnT4dY0q8sbobopoyrdyM9D+FaKooyRhG87nzrqkTGxlOlX0sY25MbncuPQHqK5Xwlb+drkpu0y8Y3YPTOeKNWfV9D1C50u83N5TlCR0Ydj+IqDQ9Q8m9nuJBtLgDFezGDjB26mWX1qX16lKotE9Uzs5rhpboHzDgEhRj9asKzsAHJJ7E1Q0vULFozJGWllY4CquSBWm0kjpxGy56ByP6V5800z9dwdWFWDmp3vrpqEMpzleD3FSSSrIuDgnuDUFqFldiSUwMN9aSaMR/MGGPUGlezOu/NTu9jmrJhpOt3WlXEfm2FwfMWM9AD3HoRXRon2UKWkaa0biOYfeT2b1rE8Wp5UMGpRxh2t3AcH+JD1rS0e/j8lZoX8y2kA3I3UH0NerTl7SCkfzVxjlP8AZ2ZTjFe7LVej/qxtW2VVWVg6H+IGtFZM4HH5VQsvIZTJbyAq45TPIrSg/wBFRJmTzGY7Yk/vn/Ck3Y+Ps72KVnM1pPJG0aO7kyKZOEjX1b+gon1AtMZEkaSYjBmYcgeij+Efr9Ki1CaO43pKd8rNveQd29B7CsiczWrgSnKMeH7GklzGqXRGjbz+TepJuIwc/WtG+jQyuB92Ub1I/WueaYMUYHODWytx51isnV4WyfdT/wDXqmrDSdzA8R3WzSrVWJKi/RTkdirA1zPhea90XWWWG3E5MpQc46Gtjx04TQ94P3bxGH5GqNusVzcS3C3SRSLiVVPfKg8fjmuzCuzPdyx2sj6I8DXmvXNojS3ENqpxwiAkfiTXe2awnH2jUpZT6GXr+AFeZ/DBFlsYXnidiVBIbpmvWdO8tUG22RR2wBX0Cd4n2HN7qLdtFasB5M7qe3JrSgeeP5ZvnXsaqQtbMMNlSauRJGAAs+R6GsJmE9SXfF70UeWn/PRaKx5TI9iYcV8rftPeEr+DxidbktZJtOvWBDqfkDhQNr+h4/GvqqqGuaVY6xps+m6jbpPazrtdGH6j0I9aeWY54GuqlrrZ+h8bmmA+u0OROzWq9T4Ts9M+zo7zfPLM/mSt6nsPoKt885/Ku/8Ain4FvPCeqgKHm06QfuLgr1/2W9G/nXESRn+JcgV+m4XE069JTpu6Z+RYuNelWdOurSRACSPao8YNWDGoz2B9TVaVlRtrHBziupSMY67CsT/9amSKsiPHIoZHUqwPcHtTsZXIwaaxVeWIB9TQ5Kxcb30KnhiYWN2dCuZMMMmzZv8Alqn93/eX+XNb8kZbAyRg9fSuY1ifSLq28q4k81kbfGYeXRh0II6GodF8ZpfXsmnXFrch4QB9pYDD/wC8B0PvX5PxNkKwk3iKLXI3t2Z+38HZ5WzKMcLUg3US7bpfqddArZO1mK9DtGar6ilvEh+0x7YWB3MpKkD296bYXSyTACWNF+p3fpVbxJqSWsLs0qTRqMsMjp+NfG2fMfdO8U1JWZ5ZJrWpWV7eyabqmoQ7w0amOchih6gkdq5TT287UXUKF24BweprqdWgvJFub02/kW8jfuwBjcT0xXPaBamPXLmBvXI+lehTkuWROFw9SWIpaaNnW6TGQgrobdgkY557VmWkWxR2q8vzYXP515sndn7dgaPsqSiX4Czgk9CK73TfEmn61Y2uj+Ibe3W1ht1twVQbWA6Mf7p9xXAx/dxjNTHEVq7HkkdDUtXVicfgKWMhyz0a2a3R6LbeBBFc+Z4Y8RXenKefLLh0P59a73QNL161tMalqltdTA/K8MXl8e/JBP5V5Z4e8M+Lh4bttV0zxBbRR3KlorRmLDHucEA+1dj4Zt/G6zCPVtW0oRKASFRi/wBMggVjbl0Z+a5nQldr20ZW08/yOzOqTWtuUktt8mcbjVY3b3DgsAuemazrq5uNrLJcxMqH72MHFRQ3JyMNuB71HOzxPZqxuNCsg5NYWtW+W2xrgHrWnb3GRy3Ip0/luDu/OlJKS0Ig3CR87fGDwLf3Mv8AbFiPMlQYmiHV1Hce9eRTm3lvpPKt2t4wNpRuoIHJr6/1+ZVDKVG31ryfxh4R03VJHm8pY5iDl04P/wBeuvC4xwXLM1lQTl7RHkmg3SQ3Vuc4EqkH3IrsEZsfKcisXU/B72M8a+cyCIkoSMhhVq0+2W5EMqpIv9/dXRXcZ+9Fn2vDlavQpOFWPuvZrX1/E1rVdjPIeN3ao9YmENo0e0GSVcAY7VDBeys7Kluny992c05Zprq5WPyInlY7VUE7snsBisErO7PqamJpyounB2v5EX9n3Go6emnW9vJcTzgIsca7mY+gFYr6frHhfNtrWmXVk6krmRPlcdskV2Iv/EHw+1K317+yrqKaEkoskRKnI5HtTdI+JVl4nvWtNeWOOe7uWknlmUZfd0XPTA9K66Epxg5RV0flvGtHCZhWp0nO0krX/wAzhItTKak81tIVgkXO3dnaw/xru/h3Zap4x1BtP+221rO9v5kJcHlAeUUduOTV/wAV+BvCssQls8wSMM74iF/Toayz4H8RaWtve6Lq2JoCGhdgVYY6YIrSWIpzj2Z8H/YFajVT5VOK36Oxo614T8S6XNcK+nGaKGTYJgdof3APOK56ee4gVo7yxnEPR9y7l/MV2um/E7xJG6WfjTw+91Cvyy3NuuXxjg4HB966G4u9DvQscbCAEfJvQoD+YrCWInTequdseH8FiIv2d4td/wDgniszLDG1xazGazJ5GctEff1HvWno17GGVXb5JFKn05rs7rwha3WtWqx2YMk06KPJOzzMnGDjtjrVH4q/C3WvBd5Jf6HDPqnh+SU+X5SF5rXP8LgdV9GH4130X7eHNFHhYzJa2G13PO/HEhOjNEx+ZbtQfyNV/CklmPF9nbX4T7NMiQuW6LkcE/jUfi+cTWcJZSsjzL5iMMMGUEHIP4Vg3Upe8dg2CMDI9hXTTTjYjDXp2fY+ofh5JeWF9NpUbrOkD4jc90PSvWrA3hQbvKBPYZr5t+G2v6zceV9j8p3mRXeRic56EcZPavbdJ03xJPArNrS2zHBwkDEj8692lJOCdz62lNThc7LZcNxhPqKkS1vM5Xb+JrJh0rVo4AW1q4ncDk4Az+FPgk1JZPLW8G9eqzx7Cf6flTlZrcprszW8i7/u0VT+0av6Rf8Af2is+Vkcr8j32kNLRXlHzBU1PT7PUrN7O+tori3cfNHIuQa+aPjtovh3wbq8MGnx3CpNCZmQuGCfNgAZ57V9RGvlL9qeQz/ERbbJIjgi49Bgn+tfQcOSqfW+SLdrbHy3FdCjPCKU4q90r9fvPN/7TWZSvkuUPrwRTJfLuYG3MVkXpuHWlhg6AYq0IggOQOBX6I4W0ufmzlCD91HNXM97FlLeF2/2mbFNhsbu8Ob2VmX+4vAroGjVxu29aesaqOn5VPstfeZ1fXOVWjGzMtdPt7a3O1FH0rA8OpEyT3UfPmTvk+4Yj+ldJrcywWM0hOAqE/pXBfDy6aTTrmFmyRMWGeo3c/zr4zjh/wCywhHvc/ZPBSf/AArznU3cWl+Z0Wtah/YEmna4ACIbkJKP70bjDD+v4V6sh8N31lHdvpdnKzKHRwg5968h8b2Tan4HvBECXgdZgAOSB1rL+HPjK8i0p7GUNIsCcMeijtX5fOi50lKO6P2LP6fNm6p2+NK3qtzd+ItxFNqgjXG2P7qL2Pqa4q0tSuvxSrggoyn1OKv3E8tzcSTysSzEkk1Bp/7zWVXtHE35mnTTjFo9WOEpwVKCX2l99zfQYwKuW6cZxVa3GWq9Hzx0FYn3kFoWrdeAaL35tkfbvT4+FqG5kAoF1J7eaWBc200kTDOCjFakvNZ1+WHyV1i8VOxD8/n1qtArGNc+lVr6RmIt4s89TntSsc9bDUav8SCfqiq02oyTtt1S9cj70jTsefbmr9t4p8TaZtWDVJJc9EmAcD+tQsscNvkjaqjNUYlkk33Dxu2epAOFH9KenU462XYVx5ZQX3bHcaT8UdXgkVdS062uFH3nhyjfl0Neh6P4m0fWtMNxp94kmPvxscOh9CK8EkdFtnfIY44qLQpbqxc3VpM0NwoLBl9T/Os3TTR4OP4aw9RpYf3Xv5HtWqXDT5CLkeprDuIZCC+f/r10Gk7tX8H2evWxW5heEfadoG6KReHBA9Dms6VoZIhLDIJI2HDKQQaxlBp7HxSTi2uxxfim28+JBs+7nnvzXFSfJIYZOHU4+o9a9H1iSIRt257muB1y185vMiIEyZK47juDW9Hsz6DKMd7JOl93+RS27dwHUnNaegX81jqttfQLG13aP5sBkGQSOxrEtbrzDtfCuOCDV2NvLDS7hkKcfWtpRsfTUp060P7r3Ov8afF59cmhtNS0+LTlEShWQbgx/iJPb8q2LPwn4M8Q6HHcT2tlPIV/1kWOfxHem2vin4bSfDmGwltIV1SNVj8iSJcO/VmLHrmsXwz4I06+We/0e/vNGcsSotZsIfwPBq6j0UndM/M60IxqyhBXjfZ/1b8humaK+m6yYNIv5ZLdRkWt1+9Qgeh6j9a6r+3InaO2u7eSzkAxyMofxFY2mRaloeomGa4t9SB6SMvlSn2OOD+latzPb30uGia3mZSQkmMN9D0Nc1STk9WELQWisRasYYWEkynYfuEDIJrVsbmFrcE4YMOQwyCPcVyjXlxbzCyniYw/wt1Aro/BelyeINfg04bltVHm3LL1WMHp+PT8a0p0HUkoxWrIlVSu2d38PdFi/wCQ5JGFzlbRcdB0Z/6D8a7WR40hfzFBDLtI7Een5VNb267QiqsaqAqKo4UDgAU4W6PdIH5Qc/XFfZYbDRoUlBHl1KnPK7PPfFfgzTNX0HS28Q6Ha6xOl2YXldNszW7E7SXGDuUY5z2rkdd/Zv8AB+0TabdapE3mh2V7gMGTumdvHsa9a8UXBbVdMtUJGJWlfHoFx/M1pTM32ctyflzz9KupSjLoc9SjCaTcTkfA3gHQfCunrbaXYLCvUybyzsfUk11CxmAdmT1HBFPhuFaJWX7rDIxQz7VCkfeOORxTitLFQVtB28Y/ve/pTZAH+Q4PpnpVd2MUpU9McfSl8wnK915/Cgbegn2GP/n2j/IUVN5lFTzEc7PcKKKK4D50DXy1+03b/wDFz1kH8djGSPxI/pX1Ka+YP2i5A3xNnB5MdpCv04Jr6Dhm/wBeXoz5ji2XLl7fmjzaJVjGWGDUM7kq1OldmJqJxnH1r9Gij8uitbskjHygU4gDPpSxjuabKcQ59aOotWzl/HE3l6JdYPJUivOvCjyWt2JI+/ysD0Irs/iDMf7PMYOMmuX8Nw5IPvXg5lh4YrEKnNXVj9B4exdXLsOsRRdpJ3TO80y927hzh1xg/wAq57Uv3920cSRxRg52oMAn1Nb1pErIMim3GkwyMzLlC3JxXyeM4JxEZXw0k4vvo1/mfr+WeL+Cq0lHMoOM11irp/qv61ORv5ltYyXIHpmq/hSZrq/uW2EKqA7j1JzXRz+G7di7zM0jnoTTdM0tbGWTav3lx9a58ZwrUweCqVaju0rm2U+IdPOM+w+Hox5ablbXd6P7i1bRlmz6VoQrg++c1FBGFUnFWoBxuOM18Kf0BeyHnjJ/LNVW/eSBOuTzVqU7UyR+VRwfL8zde2KBodO4gt+OuOtV9Pi3Zmbqaiv5fMnEY/Gr1uFjtyT0A/OgPMzNRkE10luD8mct9K9U+FHxI0Dw/oa+HtY0lEh81nN5Gm8tn++vX2zzxWD8NvhjqHjawvtZh1KGzt4ZfJXcu5mbGTx2HIq3qvwU8ZWsxWxaxv165WQofyIq1zR1SPlczxuVYvmwuKqWafdqz9T0w+A/h144tZNRsVtJd/V7KTYw/wB4DofqK4rV/geI55F0PWZEwMrFcoHz+Iwa4pfBfxK8O3y3Vno+qW04PEtnID+e08/jXpfg3x14+sWgtfE/hC+u1dhH9rSApIATjLY+Uj8qLxelrHy9Sli8JJ1MFilOK2Tkr/i7M800HT/iX8LfEd08emyahp9w5keCEl4pPcDqrY710Oo6CPHWnTeIPCWnax4W1gH/AEi0kQpDO/fjpn3FfRElis+JJUDqe/X8qrxWMMErNCoQenStZKTPnFmV/e5devZ37nxZrkXjDSbhrXW7KaKQHrJGRn3B6Gs+wvLyW+RRbnAPztvBAHcmvtvVtNtdQhaO6t4pkI6OoNeF/Hr4f2OnaJFqmmxG2jM4S4WL5QwYcE49xSUfes0dDzfCUKft5QleOtk9/vPDtYt42kEkU0aTjsWHI9xWLeay8xjtMGJM/vWxw3sD6V1nh3RLXR9Zt9SaDz7bzV84NyQp4PX6103xE0iDStYjnghQW9ym9U7Bhw39D+NbJxhUVOXXY8XGcbVK8ZVaEOVN6q+6/rc8hvpjcwMsMMsjCfeMKcYAwK9g8P6DpGi+HbO+0Xx3ILq4j3SW8kgK7sDcDGRgckiud+x2NwPmhTPfioptBsZeQCp/2WxXROKlHlPBXFDlV56kLnc2um6tMY9TmNtedw0b+WfyORU+pQzXMaSmNoFHUlwcH14rgFt9Ygtzb2mrXMcQ6ISGFSw6vr1lYi22wXAH8T5B/SuF4Wd7pnr0+IsFNW1R1UsciSgyTK69+c/lXufww0BtH8PJJPHtvL7E0xPVVx8ifgOfqa+dPBmvafDr9teeKra5FnbOJfLtV8wzMOikHGFzjNe4RfGzwJN80t1f27d/Msn/APZc162W4eNOXPN69CqmaYeorRkj0kfKuc4z39qktsOrTY6dK87g+LvgC5dI18QKpc4/eW0qhfrlcAV2sWqaRdaYfsOsWMoKZLx3Cthe54Ne3Gab0M41oT+GRSt7dtQ1qS4H+qiGzd2POTWlqbxw2xXI+VD/ACrH0/XbG+c6f4dkFyUOHuCp8tPUjP3j+lJqWoWqznTY/Mup/wDlqw5wfc/0q5aI6JXF0xpWtI1yRgenapbqRt8WGLAOKltYZmQBkKLjoBVfVbix09BPqF7a2UKdXuJljH5msk9SOdJ3Zd1JB5yqMElTUkEACNLIVSNBl2Y4CgdSSeleVeNvj54C0RWj06aXxDfqTtW0G2EHHeRhg/gDXgnxE+Lfi7x1m1u7hbDSieLG0ysZ9N56v+PHtUvVnn4jHwh8Op9bf8LA+H//AEOegf8AgWtFfCHlv/zzH5UU/ZxPP/tKfY/XeiiiuAgDXyr+0GT/AMLZ1EDn9xB/6BX1UelfKnx8XHxY1Vj/AM8ID/44K+i4Y/3x+j/Q+V4w/wBwX+JfqefSgDkdKjHb0xTzyrL+VMA+Yj0r9EWx+ZR2Hj5iajv22oBz0qeEcc1Sv2y2KI7jpq8zhPH8mUjj53Mear+Gbf5V4pvjKTzNWjjznYK0/D8f7sHmvNgufEuR9i37LBRXc3rVfkHFWQBimxDCCnHoa9dHzkndkM+MEVnSSKJlXPNWb2YRoXPauRvtcWLVLZB8xMgDeyk814+dzi8HUg+qaPq+EOajm2Hr9Izi396udZGynA6VNnJA/n6VB5XPB/Wp4lAwOa/CLan9yqd0OdflyRxUNxJ5cRPftUkxUD8PzrKupDI+3PFSax2H2al5gxGSa0L9/Kg28fd5qDTY1VDI3UDiifdKTnPNA2iLQ9b1TR3abTNQurNt2cxSlQfqOh/GvQ/DHx18QaXN/wATW0t9WiIwWU+VIPxHB/KuT+Gd34Y03xlDceLLc3GmbGBXZvCufusV7ivaUuvgnrbKrJogy20eaghb9QK0gp2umfFZ/Wwyl7OvhXNW+JL9VqJB8cfCOooguTfadIevmwb1B+qk/wAq6XTfHfhHURFaWviGyuLmYhUjViHc+gBGahl+HPwvktxLFo9jIpG5Wjfgj6g1q6PZ+FNJi2afp1hZhRwyqqn8+tbPnv71j8/xEstcf9nhNPzt/wAOa1pI0cJGTtx0OaheTcfmOMGoYtXhndo4ZQ6gfwDd+tRGctLtLZ/ChtHlpPqiw0209c4rmvifAmqeA9XtdoZvs5kTjup3f0rdZTzvYD04rF8Tato9jp1xFf31rB5sTLiSRVzkEdzRG9zOtFSpyi+qZ8vWnI2npjFdd43txefDnS9T43o6DIxzwVPv2FcVE/k3jqOQHI69s12lx5cvwnnUj50c7cegkH+NPFaOEvM+Fwid6kfI8+aPA3Rkgr196kSaRPmb5gPzpYopmXG0KST1NTR2sudpK49s11HNciFyrDIOD6EU8XA3D5QfpUE6WVud1zfQxjPRpAP0qt/a2hRkgXDTn0jBNOzHyPsX2mhJJMYwaP3GPkgXJGRjmsW78SRwjFnpat6PKf6Cs5vE2rSnaXSFM9Ik2/r1qlBmkaUrHVzxKsZe42wx+r4QfrWYb7TtKvLfU9O1pbS9t5AyvavufryOOuR2PFYkdva6g5edmeXt5jk5/OrNvpcUZ4RSO3FOL5WdjoOhGNTm0f8AVjfm+NHxRuBJFbavDbxMTt8uyiD7c8ZOOtR6f48+JLnB8V30IPJESomfyWqAiSIY8sZHqOtSpMiMMR44zmtZYmo+pc8dVl1Z1Nr4g8TXBja98R6rcHuHuWx+QNee/GUyyeJbeae5klE1ojfvHLcgkd/oK7LRriBjtfpn8RXD/F9W/wCEjtIg24JZrg+uWY0qE5OpqyKE5Sqas5KNlz8qlz69BV6AzOAqnYM9FFU4IZiwGCK1bOzuWK/eIPevUpRbZvVkkhv2Kf8A56v/AN9Gitb7Hc/3z+VFdfszk9qfq9RRRXknqga+WP2ho2T4pakxBw1rAV9xtx/Svqc185/tM2gTxhFdAf67T1yf91yP617/AA3PlxyXdM+X4ujfLm+zR42DuNPjXc7H3psQ9akX5Uz3Nfox+YSFJHQVmXzfMx6VfVuvPNZWoN1prQ1w8feOB8RfPq+7pzXTaDHtgT6VzWpfvNXAH96uu01Nsar7VxYWN6kmfT42VqEIl/PHFRzuFxT2wq8VlapdeTBJIW+ld85WR49Gm5ysjD8XamI4zDG3J9KwtH02S6l+0TA80xle+1Ek5IJzXW6fbeXbj5e2K8SFN4uq5y2R9RKawVFQhuzT05t9uityVGCatnGMgVTtlMQAPerDSEjHb1r8kz3DRwuPq0obJ/nqf1xwRmFTMsjw2Iq/E4/k7X/Agu5Tt+XntzVED5vfPpVu44HPSoY13P8AKM89a8c+xRYDssGxfSlgjZid2RxU9vHgDP45p9zIqJx1oAwb4AXBxnjii3J81H2hgrBgrDIOO30ptwTJN+NXLCL5st1oOdQ52+x7DonxdjkgEOs+GLNowoA+yfL/AOOn/Gtm9+LXw3sbMXh0W5WZQPkNmCQ3QDOcV4erANjmqHiiJZLAdvLYP7cVrGo7nzOY8KYCVOVSmnFrs3Y9j1f9oi2LLp+geE9Qurxh8q5VV/Jcsa5nUfiV8TbyeNLO30rSVnG4SGMSFR9ST/KvGdMjnkN1qkMssVwzbo3RirKB2BHtUljcYMTmSYKsgaRFlI3DPI9s10N9j4eeQy+OGz1S8r9z0bxBrnjX7JL/AGx42u52YcRwFYR9BtANeVnSJ9X1qLdNcXvnSAiSSQudueSSTxjn8q2fETxardbNOhktbUAcSSbnJ789hS6ZBdWFoYra5kRCclEbAPrTp1fZrV6s4sRwjjMwivZ+4kbl1NZWckktzPDCmSRvYA4FT678RvDsPhCHQNHaS9lkbzLqVIyq5znaCcZ7flXk/ipGtZGXcWEp6nr71n6Z94cV0ewhVSlI+DxuWLLKsqTd5bM7GbxNeSHFvAkI9T8xqodR1O4OJryUg/wg4H6VDbQ7lBxVyOHA6VtojxnyrZFC70wXA3L9/wBTUFtE0cmyThhW/Em084NPubGO4Tcow9LmGq2lmVLdFYbGqSSwRhkLzSQq0bFJeCO9X4Dj3pNmTm0Z0dkyt1I9CO1SEXNnMrZJU8Nz/StYLuXin3iwzOI0iCfIOpycjvWblqd1Cp7TD1IS6Wf42ZHBcRyqN6jNWI4IZD8p4qj5JX2FOjeSM8ZFBwcxf+xSI26FuvcVl+OtNlu9Dlu3GLzT8EkdXiJ5/IkH8629KvAJ1jmGVbg1ta3Yiawu2OCklq6P7jYcU4zcZpl05tTTPCI97EdW961dP3Ar8xxn1rMttuRhmU/pWtp5Y4G5Wx6ivco7ndXLu5/74opef7q/lRXYcep+sFFFFeMe0B6V4F+0xIj65ZQ8blsHb/x8Y/ka98avlj4x65HrPxE1XyZN0doBaL7bR83/AI8TXvcOUnPGcy+ymz5XjCsqeXOPWTX+Z50BgHtTZW2qFFOlO1h9c/WoX+Zs1+jI/MorqL0XNZepHEbtntxWi3QVk63u+xzbPvbTiqk7RZ2YZXmjjLH/AEjV3kx/FXZ2qeXGN3WuL8PSrDeurdR+vNdSL1WUBcmuXBSXJzHu5lCTmorYsXUm0bcn865nxPNiEQq2SeTWxO5Y9a526X7VfbeoB6UsVJtcq6iwNJRlzPoO8P2XzeYVrq4IcIKraXaiOMYHNaDgKp9K6MPRVOCRz4zEOrUKs7jzto7CnBsp05qtu3Tb/cjNTgnHFfiPEMnLMqzl/Mz+z+AoRp8P4SMduRf8H8SGXL/KM49KmtYQF+tMQN75qzBge5rxD7boWFG32PpWXqUvVQcE1ou3ynHFYsoMsxJ6ZoId7EdvHubceavRfKnP502JcduR0qRyoXk5PvQXBKKG78kc854rM8ZSFdCnVWOWUDr71caRVXOR1rI1tvtVu0ByS2MAVUHaSODMnfC1Irdpr7xvhuP/AIlqqQCCOlZF9G1pePHg4J+Wuk0+IwW8cQHOKqa9arKpkXmRK0hP3n5nl43AP6jTUfigv+HKGnyHOCetaYkSGEtIwVf7xrlrjUksGWPZ5krDhR/D7mpIZGnUSzEu20cMc4P07V6FDLZ4h32R8RmPHFHKIeyhHnqfgvX/ACMjxxcrPdRiONliUcMRjcT3qhpa/drb1SBb9WWTAfYcHspHTFZOhDfweTXoVqHsEoo/KMdmNTMJSxFX4m9To7Rf3Y9avRryAQfpVS0GOua0Ez/CTXGzwpMaE5PFTRHacUoTIz/WpFjB/wAKlkXEnt0nXkDNVVjaFtrZI7HFXlO096lKpJww/OlcdyqjMAO/NPIP2tXGeU2n86V4WRsLyvrT0YfL64/rSk9Dvy2HPOdPvF/hr+grLyRQsQ3DvTm25OBx1pVOTjNBwXGsqpIG6Cuu0KQX2nPbMSW2lQT3BGP61yjKPlDdTXafDayN3rCR/N9mgUzXMg/gRef/AK1ROXKrlwi5SSR87tG0FzJA4IaNyhB9QcVpWJ7YPSqWqTiXW72bGA9zK2PTLk1a05nZwEQn1OK96g9j06uxobk/vfrRS/Y5f7v6iiu04z9ZKKKK8c9gp6xdfYtMurzazeRC8m1RknCk4FfFV0zPqlxfsxD3DFpc92Y5zX2+4yK+cv2iPBtno866tpqiGPUXIeIdElHOR7H09a+k4bxVOlVlSktZbP06HxvGGDq1aEa0X7sd1621PH7o/OAOwqJuBmoftCyyGNmxIvBB9qex4NfoEWmrn5/yONkxkjVTueVI65qxMcrxVaUjbmq6HTTVmcXqVi1tdmaEd81ctLoOgzwa1L6MOnNYssYjbg/SuHl9lLTY+ghV9tBKW5p7lK5znIqDTbTNw8hXjPFNsztUtIwC+lXra8Uv5cKF3+lb3i7NmEuaCaiaUS7RgU24kjRDuYdOlV/LvJf9Y/lg/nS/YoVGZGMp963c21oji5Ip+8yGKSGQu0WMLgn0NSxspHysPzqWCNOYljXDdAOOaqNayW4WZA00bfex99RX55xJkKr4h1YO0n9zP2ngPxFqZTh1hMTFzprb+aP+a8i2M+lKOOehpsB3pujlWQAZI6Ee1K2QMfketfA4nA18M/3kbfkf0FlHE2W5vH/Zayk+20l8nqORgcjPOapSJhicDrVmDgsDgkkY7UlzGOSS30xXIe7syGE5JypNVLyX5yoNXDgLhS3P+FZk4+bODye9AVJaaEbMzDCgk063tm3GRsFv5VKFII/TFJc3VvaJ5lzMkS+jdT9B1oUXJ2RhUdKjH2teSSXV6JFiPaGwMe9Z2uahY2MZa7mCsw+WNeXb6CszUteupsx6ZF5SHjznGW/AdqyF0sNIZ7qUyyE5LMcsfrXtYTJ6tSzqaI/N+I/ErB4eLo4H35fzfZXp3/IyS5vNUmuhCUDNkJ1wK2oom8vcF2qv3s1POsUR2Q24BxgHGaSGzmuv9ZnaPU4/SvpqND2UeVH4XisXLE1HUnu3cydXnMdtM8GWX7ucfeJ9PpWZoSskw3KV+oxWt4njDReWp2hFLZz3xxT/AAVr32RxHf2UN9bnqjgZH07V5OYykpe6rnTQUZUdXY1IEyob061ZjPAB4rrbLWvA8iq0nhyRc4yAo/8AiqujUPAEihH0K4j55cKQcfg1eK8RP+R/gcsqEP51+Jx8K8gdal46/wCTXa/YPh7M6/Z9YuYFOcq+4Y/NadHo3gMN+88RS4zwQw/+IqfrUesX9xKwjv8AEvvOIAzmn7dpHBrtG8P+C5v+PXxPsbqA7L/UCkj8P+E7eTN74oDJx/qsEn8s0ni4dn9zGsJNvdfejjw3GGOaZOgwGXs3J+tdrPZfD9VLR6pduQenzZ/9BrT0yy+FosZZLzUrtpCw8pUZy4GOeNvr61MsUlH4JfcduX0HTxMZOa+881HvnNa2meH9Z1Bx9k0+YhsfO67V/M12k3iHwHounqPD2jXF1qAcn7RcDGBjGCTz78AVzOo+MvEF4W23n2ZDwEt128emetKNWvU+GFvX/IivhqOHqONSV2uiNtPCGkaPbC68V6okZLYS3gY7if5n9KtnxLpEWjy6b4etGtLVVL3E8gw82OQPp9TXm95eRxgy3VwELfxSNlmP8zWbJ4kieQafbKSlxhXcjoM9MfzrWlgpzkpTd/yIVVyXLSjZd+v3nnw2/apHkySXJ/WtaxlyvHyD0rMvRt1Ocf8ATVv51ctElkGF6V9HSdmbVlpqav2pff8AOio/sL/89P0orr5mclkfrNRRRXkHsAa4D44eGbjxH4Nf7GGa7sX+0RxgZ8wAfMo98fyrv6a44rbD15UKsasN07nPi8NDFUZUam0lY+B762SSYl1KSc84wR9aqmS4twFmUyL/AHh1rd+NN7c6X8WvEkTRiSA3zEKBgqCAePzrn7TUbS6TMUvP91uDX6fg8bSxMFKLs30Py3F5fWwk3CS5orqL9ohcEqw/GmO6kHawp0yRuTujXPrjFVXtYT03D6NXa3Lsc8IxILh4gCGkUfU1zt3cmS4MdtE0jZ644reks7cE5j3c55bNU7r7Naqd7xQr7nFctZSet7HqYWUE9Fdlew095HDXUhY9dqnit62RIl2xoFx6CuOv/GFlaMY7OCS6lUdT8qf41x2s+Lta1F2jNybeI8eXD8o/E9TXnVs5weDWj5n5f5npwyfF4x3l7sf66HrGpa9pWnri9voYmHRN2WP4Cua1Dx3Gx8vT7N39JJjgfkK8v3N543ZJzzmus0PyXiMUoDEdARXlPiHE4qTjTSivvZ6CyHDYWKlP3n+H3G94e1PVtQ8Q2bXlyTEJdwSMYU49cV6QMpC8kAyc7uBnBrzbQbdItYspImJXzRlPSvUbS3byCyncATk7ufalCc5JubbfmYYhRTXKrLyMtbyGZWa4gty5J/eI2Dn6Uv8AowCKZJEVuD5wyAfrWstpah0W6tIjIynLg43U240+FtsaI2B82Af8aJJPRozhVlFqUXY5u6i1KPdJa7J1LHCjnA/Cs067IkrR3lk8OB13dfzq/q2l3cUnm20zwtklWQ/zrDlvtRLSrqOnm/jLBTKq7WH9K8nEZThKju4W/ryPtMs45zzBwUKeIbS6Oz/M2oJnuEIgjeVtu7aCMke1ZV/qwghjl+wyOXjEignoDxz6U7TLq3jkKwyPGcABJl2n6D/9dbpWya0RLiFWB85eFzx1Uj8T+lccsiwsWmtvU9l+Jme1E4uST8or/gnEza1qVxmOJVt14+7yfzqisEkj+bJudyerZJro2jtxKhEYwByKZ5UYfMaknOcbe9d9HA0qOkFY+UzHPsdmMubE1JS9Xp92xnQQPuKAcnkAd60YNMeQK7/Ip+93xVqJcgMsYAU9+tatlatMH39T/dOBiuyNJHjSrGZBYxKGgVd/HDEUTWqRruDDB64HFbtvFHFmMJuwduemahvoN2flwo68YJqnCyM1VbZ594sjRbOQqufU/hXFWV61s4O0MPQ16X4yt0NrKq9NvpXlbja5HoSK8DHQtUPoMBadJpnU2via2RQHt5fwINaUfibT2Ub1mj+qZ/rXCp96ryD5B0wa4VRjI0nhKXY7q11vS5mCrdYPoVIqc61paHa16gPpg5rz0O0LeYrFWU9au2UyzSI5UBs7WHp6UfVosyeDh3Z2Y1vST/y+x/iDUv8AbGlgDbdoxI/hBNcf5cLyKdoGDzxU8ICANxjp0qvqke5P1SHc6iPWbFn2hpW+iHpSHXLNN3Euf90c/rXPIoSVCGznilumUyk7QB93p+VUsLAaw8ItM17nxJGAfJtX3f7ZAx+VZd7rWoTOUSXylI/5ZjB/PrVSTbvHUg9M+tJLGBk/hVRw8IbI6KtqtR1JLVjA26TfIWchuSxyTQirBcpcKzFnLZJ7EHP+FRv8uW9xRMu6GN1c7VkI2jpnitWgQ3WY1GrSSKrhZQsw3DB+YA/lmrelQlpFU/dz0qHxF5UOoIy8I8QwPQjir2hyQlwSysPQ1VPRkVNjd+y2von50U3zovRKK6uY5OVn6kUUUV5J7IUjdKWg9KAPib9qOyaH4vat8oRZhDLnH3gUAP15FeUxN5anbgrkZY8Z/Cvcf2u/+Spxf9g6P+bV4Q/Uf7v/ALNX02Ed6EX5HzWKX76S8x4urqKMmG5faM8Fvf3pkmq6gGXFyxGPm+QcVBP/AK5vrUa9vqf512rEVY7Sf3nJLD0pPWK+4NQvL+aQRtdyxofvbQFwPwrGMbfaGVf3jnqzsWwPrWtqH/LT/eH8qoD/AF0/1/pWFWpOb953N6SjBe6rHOTphmCtubeckd/f6VkhN0jnr8xya2k/1sn0asq26zf71eNWXvI9ujLRlW5OJ+PQVv2DbohKr7CAD9TXP3H+t/Afyrc0z/j2i/3f61nhH+8kVil7iO38N4lvbSeOQf64B426/hXqFnDKUPlYB24yBwDmvJvDX/IaH/Xyn869f0j7jfh/WvoKb90+ZxC94vMkZKkFWCp8uV6GqkvkW20yYRQN3XJ+lXZfvr/wH+dZ9/8Ae/BqdzFowtVuZ5fksbcRqMrvlXJz64rj9U0+aSRnuLiWYHruJA/LtXYz/wCpf/eH9awdV/49T/ut/OplBNGkJuOx554ghaM7YXkUEjJBIrDtNa1DT7vda3UgQHGxzuVvqDxXV+Iv+POP/ergH/1p+prwcVJxn7rPpcGlKFmev6FqsWpaTb3Qt4I3kJEmB0cdR61pRLCpA3ncOuTgmuR+Hv8AyLkn/XyP610N3/x82/0r2MNUc4Js8XFwUKrjE1oId0uMDy3zkn/PFX7UmI43Hfu4IHBWqNh/qX+n9a1F/wBYfof5V1dDhe4bV80Ft/PK+9R3aso+bHHp2q5f/wCsh/z2qtqH/HvH/wBcx/OpewHHeJ499s4bgkHgV5NeLtuHX/ar1zXv9Qf89q8kv/8Aj7f/AD2rwcwXvJn0eWP3WiJPvVcjYCMNzxVNetTj/Ut9a4Ys9GQ4csC/TsPWpYZGjDspOQQ1Rv8Acj+ppyffb6D+dUJG1bvG0e49zmpo/vY3DnkZOc1mWn+r/CrX/LQ1omc7LbIMkcgjpzTLncXVgMh8Hg9Klh6H6D+dRP8AdX6VSAiYAbW6gEdOlS84weFwfzqI9T9BUz/6ikxlSZspgY6+tP3TLYYiQEeaGL+mR0/Sobnon0FWLL/kFXX1j/rQxpEGsN5lvatJySDkjrVzR7axIVm873Kmqepf8elp9Wq14e+6/wDvCktyZfCdF5Oj/wDPO5/7+CiqNFa6GNn3P//Z"/>
          <p:cNvSpPr>
            <a:spLocks noChangeAspect="1" noChangeArrowheads="1"/>
          </p:cNvSpPr>
          <p:nvPr/>
        </p:nvSpPr>
        <p:spPr bwMode="auto">
          <a:xfrm>
            <a:off x="2955925" y="339569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GpAW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5jx9420TwdpjXWp3H73bmKBfvyf4D3pSkkrsaTex0xIqjfavplkQt3fW1ucZxJIF/nXyL4y/aG8SapdTLaz/wBmWqN8sdv1K9sseTXjXib4hatrGpTXlxeXMsjn7zyEnHbFZe0b2RoqaW7P0Qg8WeG3uvs665pplPRRcrk/rW1DPFNGJIZEkQ9GRgR+lfmBaeKboTef5zpg4DHtXa+H/itr2kyxjTdVurck5PluQp+o/wDrUKclug5E+p+h1FfKHgr9pm+SSK31iG2u1ThiTskYeuehr37wT8RPDfiu1Elheos+3cYXOGx7etUqiZLg0djRVeC7hmbbGwY4PSpxWhAtFFFABRRRQAUUUUAFFFFABRRRQAUUUUAFFFFABRRRQAUUUUAFFFFABRRRQAUUUUAFFFFABRRRQAUUUUAFFFFABRRRQAUUUjdKAMHx74ktfCnhi81q7ZMQp+6Rmx5jnotfBPxT8d6l4g1a61K4vWke5lJUKc7AONo7AfSvaP2x/FTNrltocVxuhtYsug6eYeo+uMCvla6aW7nby+ijB465PJ9q55e9K5vBWRDJJcXO51RxvPbOSaWHR7y6JWNWzkdq63Q9N2xxH7IX44bBGfrXW6Zp8QGfLyX65Fc1XFKB6NDAOpqzzseFZY9P8ycOZCSMAZx71ky6PdopxnHTB617smmbohmPjoDWDrWjwMD+62t7d6544531O2plSt7p48n2m3OWR8Yxkdq7jwJ45vNFuIZodyyQk5bd8wBx0706/wBAaYbiGQdMetczrWj3NqQEhKkZ+df4q7I1YzPMq4WdI+ptK+OOp2emQ3Nvai8VDtkO7L8+gx+Nel+B/i5Z+KLyG1imaB2G+TMYJTGPkPuecV8ReC9cuLO+ghmkVA7BCD/CR/n86fe+KL/w94iuW0OVrZwCrPyC+T1x+NU+ZPRmCUZLVH6N2niWxup5IYG82SM4YIa24m3oG9RXyX+ynqt1qepzvqMlwZkZP4h5apjncOwPY+2K+qre5DSiNFO319a2pybV2Y1YKL0LtFIG5pa1MgooooAKKKKACiiigAooooAKKKKACiiigAooooAKKKKACiiigAooooAKKKKACiiigAooooAKKKKACiiigApG+7S0jdKGB+dvxzvLy88eambmWSS4F3IpXH3RmsvQNBaW0DeSyN6k/wAq6D4lwS3Xxg11bh/N2X8ob5QC3zds+1el2Oiw2vh2HMQ851DMWOSD6V5eIq8kbHsYOipy5mcFpVl9liEZ7Dp1roNDsg9ym9cr6YqhqVx5c/k21u00hPYcZ+lWtPvr+0kWW4sZ4oR/y0KkfjgivP5J1NT3fbU6S5T0uz0i0ktB+7UHHHFcL4t05be8YBRtH612XhTxJpl+v2f7QBJj+IYJNZPjOBZnaRGBI96K0LRJw1WTqeR5vcJhunFUtXhjewYMq8jHPatK9jaN2wwJ+uKx76RslSM08M2isZZqxxQtIrK9W5kAKxtkEjn8K5/xo039uvdRKUWXDKTgjIAzjFdx4otTcafbzQqB5T7W5xj3rifFskSyWkb4KpHkuFOQT1FezTlzK58xWioyseofs4eL5tH1uOGW9laN8pJFEwSTGRtIYjGBzxX3n4buY7u0E0Ee2NwOCMHOO9fmX8OLu6tdVju7FoZJ4WBVCeXOcDHr16V+g/wa1DxDJo9vF4h0xLOR4lMbLKG3jHLFR93nt+tXH4jKorxTPRkQKSRkZ60+gUVucwUUUUAFFFFABRRRQAUUUUAFFFFABRRRQAUUUUAFFFFABRRRQAUUUUAFFFFABRRRQAUUUUAFFFFABRRRQAVDfCRrOYRNtk2Nsb0bHFTVkeMLqWy8M6hcwKTIkLFcHByeP61M3aLZUIuUkkfFvijw3q48eQ3ly5umv7sK0hTDA5JYH/HvxXpGo7o0EQUkbcYFJpqxXt+s0qyLdRTCSSKQnMeQQvHpjvVjV13XAC/Lgcc183WqOdJNn1lGkqVdwRw2rX0mnXUCW2nSvNNJsEmAEU9tzsQFHua5mL4m+ItR1fTtI0/R4J7q9eaNLaOZHl/dkg7lB+XOCRnqORXqGooGtlCojS47rkGuRufDF9NqSapZ2iWl1GpVZoMq4B6gEYIqsNOjGL9ojTEUq05J03b5E3h+SDVYBdSWn2eVZdkg27Cr+lM8cXtxpt0bd2wuwcnsKtWul6hbvuuHkY7t7k5JZvUn1rm/iOZrqCWVgc4GM85FYKcZy5VsdipuEeZ7nDajJealI62l04OT3PFUVm8SaazLcmK8g9Tzj+taeojULbwbu0dWaeSJgy25jDJL5n3n3gsylM8Ltwcdqz7walaWtpHHcvqgngV7ho4Spt5O6MOh+or1Y03GOjTPEqVIynqmmdl4ZtdO1bwdrWr3WUgsbczEYzhwQAv5mvDvEd617qMo+5FgeWo6AAdfxr2mxuDpvwP8TAQnzHurZMEYzl8n+VeHzReZfOcs5Jzzz+FdVG3Lc8zE357Gt4MjnXUYpLUzsyHcBGuSD6iv0J+BMmoXug211e2rLNFAsXnSKQZuASee2f5V8v8A7PHhO61JI/7Nt4pbtT5kr/aQmE3ZKlfvFh+XTmvt3whDJHoltBLMZPJQR5ZcNkev86uC5pXMqj5YcpsxsScMMGn0U2RgqFmOABzXScg4ms7U9Z0zTYmkvLyKJQMnJrzr4gfEeOzZraykCjkb89cd/pXz5448eXuqTMzSuYlyVGSd3ua4auMSfLE7KWEcleR9PTfFfwdFcCE30jMWCjYmeTUeofFbwvbybIZ2mPc4IHTNfFt3qsg1ayXeQ2GYgHqdvP8AQVc0zVbtliaYkvhW59jg1m8TUte5ssJC59m6b8StDvXEahg2M4BBNdTpurWGoJutbhWPdTww/CviW0vrqzG5ZXMsTfJj0JOP0Ar1Hw54iebZvmeOdX2pID94ejep96iGOktxzwKt7p9MCiuK8E+JZLvba3sgY9EkzyfTNdqK9GnUVRXR584ODswooorQgKKKKACiiigAooooAKKKKACiiigAooooAKKKKACiiigAooooAKKKKACory3iuraS3mQPFIpV1PcGpaDQ1cDxzxB4PudFvpLobZbNj8kvAI64Uj+tcNq7KkgLHnOK+hfFlp9s0OeNV3Mo3ge4r5u8XRPFduO2SRmvDzCiqcUo7H0mU1nWn771NCaa2g0tpxtLgHGa5/wwdR1S/mupblobZARGucBmrnfFmsyaRoLzSnczEKgJ4yfX2rT8M6laX9rDDbfbbpNmS9tbswOOpHHIrhjCU0nFHtO0Lxvqdvpf9nuJBcfboAH2P5oDbv8AaBzXGeNbfS5ppLK3uYy5b5GkO0Yq9qdxZppZaz1Jocjd5d3CV80DsDwa811azhubw38dvC2PSQsf1qvZWkrozXNZyK7afaz3U9mP3U0L7XEbcA+ox1FWk0z7BA0++SZlHy5PT8Ks+FrfTZGu5IsLKAGcE5NVdY1QRgwo3U4xT5pOXKVyR5OYx/i9qMtp8KtPsY02z6lfvdTj/pnEoUE/8CauO+FPhe78Rfavs/kzTxfvDFIOqdd2Op5HT0ruvifNq011a+F7GKFrf+xI2v8A5QXBkkLKF9D93A7123hb4OSafqmj6fqcltqkBVi5hDQXEMQTcBIycqSflIJyOOte3T0gkfJ1neo5M7T4K6LeWOsLbzRSQ3qxxzsts4McsJ6HJAIPBzxmvpjTo2S3Xe4dzyzAYBNcD8NPCsH/AAhui/brqa41S0hKyXO8rKoY58lu5CghefTNeiWsQihVAAMelbU42OWrPmZLXDfFLxF/ZunPYwOBNIuZCD91fT8a7eVgiFicADJrxXxzHLrF/cPx8znJ9B/+qs8XUcIaGmEpqdTXY8K8VanPc3N3M7MS5Kr7LXC3UjSNLuB2/Jx617VqfhmLyJV27pS5wPSuC8Q+FpI2uPKBKKyfluAJrxI1LPU+glSTWhwk0mNZLn5jGhwAMgdea17cKqWqEv8AMuWPZQMk/wBa1f8AhFZYru9kkUtGiheB3JHH45rTbw48ys0igowEYx6dW/QAfjWs6mhlClqZUF4ZLiMsrKsoWUjuq4CoPy/nXc6NFJHbRYzuYlyPriskeGZ21DbyOVyewAwAB+tei6DpKyzFv4I9q4/z9RXM5Xdka8iW5ueFbqQMVOU6Mp+vQ/0NexeFdSbULAeY2ZUABPr715XZW0cEJZMfLtz+f/1q6zwndNZ6wqZzDKdrexPQ16WDm4vU8nGQUtUeg0UCivXPLCiiigAooooAKKKKACiiigAooooAKKKKACiiigAooooAKKKKACiiigAooooAbIu5SvqCK+bfiEkctzO0OBNA5SeM9RzjcPavpSvnj4vWv9n+OLhg2xZsSA+zDmvPzFL2abPUylv21lucFb6Zbatd28d6A0du4cKejH3rr9Otdd0GNbLw/ceXYmXzfLjUByp+8EPrz071h2cP2bUEEi4jl/1T9j/s/X2rcn+2/YmS3uEO09GPSvKozdJ+R9FO1TdGz4h1PQ9VFjb6qlrJb2OfNhvrVo5XGwqPmAKg5IOa8L+L9poMkNzJ4TtLqzuPNXy/KlJg27QD1xg5Jz9K6bxDc+JAzg3KyBhjlt3H41wmqPqjgxzGSTqSXOET8BXUsRGQLCxhHd/oVvDuk3lhpVxqs175srx+SE6fUn2rL8PL/aXiiNZZR9mtyZZ5OwUdap6rr11dRromlq8ssjbNwr274LfBxr3wel7cFJXuZ1lnYthDHGxzCG5+8QDnFaUqMpScmcOIxUadPlTM3wd8OfFPib4jx+NoLeO0iW4juFhnKuywoAArDoW44B4r6c8K6bc6fEBLvRJZ3bykXG5mYtknqw5PXpgc8Va8A2kUGmPbfYzbSRybZFIGc445HDDGOa6d4VYqehU5Br0adOyPnqtS7EtI9kQUqBjOPpU1AorYwKOvS+TpNw/T5DXi+sakLOCUcmSST9MV7Pr6CTS5kJAypx714prmiyXmqsyybY4xtII68V5uO5vsnqZaouT5jF3gAPIcPINwzVbVYYU0xpGALsRkY7cV17eH7RzbTzSsogH3cfe570y+03TbmddjMACDgjIPrXn/AFeaPZ9pTPK9W1NVvktlUKLhwXbsDjArlr/xPNoN4un3sbBkmAXeuNy9m/Svok+CPC90kTSWG8xsGVg5H+RTfEGg+FpxDNqmk2lybYYjaRASo9K2VCW8mZOrTeiR5Rofi7T5pRcTR7TJKp5/h28D+X612ek3Shb027AozZHPsKk1G18LarF/Z62ENupA27FCkAdMVd0XRLDT1eNZPNViMEnkVzuhO/us0c6dutyLTL53uLhGb5XTdj3rrNBn3R2twR1IBP8An8K5yXRds4ltn2jOSDW34WkjQ/Z2jMab/LKscjPY/jWlBThK0jjxSi1eJ6zGdyqfUCnVXsZkmgQxkkAbT9RVivfT0PAe4UUUUxBRRRQAUUUUAFFFFABRRRQAUUUUAFFFFABRRRQAUUUUAFFFFAATVa61CytVLXV3bwAdfMkC/wA6NSuobOymuriaOCGJC7ySMFVQO5Jr448X/Enw5pPjHV7+xjHiK2vcSBLh3RIJs4bBHLKeCBxSuludeFoUqilKrKyXZXb/ACPqfUPiD4Nsc/aPEFnkdQhLn9K8Z+MesWureITc28m6EBVQnjcMV836p8VvEl0ZltTp9nG5YBILFMgHoNzAn9a46917WrmV5ptRuGZufmkOa5cVTdaPKjrpVsNh5qdJNvzt+h9NW13Atm0Nw6+V33ngHsfauY17V7vT5nliJnjx8pDdR/Wvnu61jUpV2TXE7KBwGlJGKfba/rFsAsN9MyKRlNxIHt6VwPLnb4jvjnMFJ+6ev6n8QbSOz2yZinHXep4rz7xN46uL6B7WzDbXP7yRhjd7AelZB8QtcsBeRRyHucYNWYbOxvIzLbMpI6oOoojho0nzSRo8c8QuSEiPwReXFt4htr1fLLwN5qCQfIWAyN3qK+j/AIf/ALRWo6RY/ZtQ8KWjRR8OlrIYtjHnocjB5INfO2lQRwamnmIHj+6wPQg9RXaeHLOGa5n04kuYVHlufvNC3T64P6j3r0MM1OVi8Jg6VefsqqufSXhn9ojT508uLwtJE2SWAugSc9+nNd14f+Mnh3UZEiuoLmxZuhbDLn8K+UtB0t7a/Tgrg4NdqLdV+ZQOCD9a9NUFY9OfDuFatZr5n1rpurWGorus7uKYYz8p5x9KvjkV80eFNcvdLkjmtZiGXlM8gH0Psehr6E8M6tb63odrqdtwk6ZK91boyn3ByKxnBxZ8pmeWSwUu8R2v27T2JZAS8fzAevrXmupsftNx5Kl3VshR3OK9ZkG5cHpXmeu2rWWsS78Abh+vQ1w4iOqZngZ+9ys8z8Sab4+1RHjhu4tNTeu1YmDO6Z+YZIwhx04P1qn8NPD/AI10efZ4g1Jb+RpOWDYXZzk4wMnp29a9iS3W4TJJH0NO+zQxjDEL/M1jf3bWPQdubmuQaWW27G5ByK53xja3EsDwwvtzwW67a6i0Ad2EaEKnTFZmsyLDL86bwfvADOB71lN3jYcNJnmmoeB59S8MT6X/AGpdWF9PIWN9bSMpCdhjqT9Tjk8VU8N/DjxPoV1HJp3ih7hMjfHcqxVh+fFewWlrbSQqy7XQjIx0qR44ohhAF+lXq42KSjz8y3M2whnjRUuNu/HO05H4VBfXsOl6hbEfI00oXO3I/GtO1G+8HcYqomktrmrGEtsME42FT95f4s5/zxWU07WjuQuTnbnsj0bw9F5dgrdpGLj6HpWnUdvEsMKRJ91FCj6CpK9aKskjwZy5pNhRRRVEhRRRQAUUUUAFFFFABRRRQAUUUUAFFFFABRRRQAUUU2R1RCzMAB3JoAdmq13e2lpE8lzcRQooLMXYDAHeuc8T+IRGGtbK4RGx80m7n8K8F+PPiW703QUt47vm93rKxbLbRVSi1DmZ6dHLZSpOrUdkY/7T/wAWLfxLK3hzQLxv7LtmzNMhI82T+oHavmq+vllkxGpbB5ZuPyo1y8a6nb5nVCeMeuKzWZXG1VYhMAk9zXNHucb0GyTBlYiTBzzjtVeQKSMF+Rye9WEgkkgE0iERg/3cZqrI8bFgF2c9vWnfUGrIieVVbaqsxU4xg4qMSHhhjH9an8pmU5bKnnNRMiLwflGfvY4/KmKw8yqxww7fepbO8lguBNG3IPUdCPSoGyBgfMvXnjimD7/7sqgJ5oauNOzujttGkj1CISoQG/iA9a6m1n+xy22pR8zWx5H9+M/eX/PevMtBvWtb1WRtqs21xj1rtVkfJ54NcE06NRSifQYLEc6UvtI9fsJoZJkmjI2yKHU+talvN58zdCBXAeCr9ptHSJ3zJaOY/wDgPb9D+ldjp1wsQzn8a+kpVFUimfbwkqtOMkbMNwIsj3zXqvwD8SRtdXXh2ZwCxae35/iHDqP0P514jJeK0jqTjHSq2l+KLjw34jstat2Alt5Vlwx4YD5WH4g1hXkrNnm5ngliaEovfp6n2hqF9DZxgyHLN9yNeWY+1eZ+MdVs5tU2tdot4w2mBeQO459a8l1L43xXpuZ4pLuW7WRojCrfNGQeydx9K5TS7+P/AISaTxVquo3a3JBZLVgI12nsd7ZJ+grwamKc32R8jhcvlTfNI+g7PUnihy2QQOafYyvdSm6lJVcfIpP61jeDtZ0/XNJgvLaRJVcDoQcHuOKi8baBqWpWbTaXrN7p8sQ+VLdwok5zzx+FXvaxtJLm5Xob91DqKiSSzvcPjCIwGB+I5NYDab4hLTpeaxEgmBG2KIEqD6E81DYwaFJGn2u81a2uAAJl8yQ846g845/lWXf6T4aWPfN4kuWmERZmedwC+c9sYBAx+NKUY2uy4wlHv9x1GksdMtUsYpGfYmFyeTiifUZFOXVh9a8e0rxV4d8P+LJ9TuPE13eQjd5VsszMigngFeeR06811dh8TfDut3wjiSaKN84kmATn3H9aylNWGlyuzO0utfg0Hw/qXiK++WKxtXnOe5A+UfiSKxvgn4wu9Qa2urqaNt9w+4oMCSNhkEfSvPPjh4m+3+HT4U03T769W92z3k9shKRRIflUnGDk4JGeAKr/AAKs7qy0+wZ5XFnZ7pg7LtZif4MHtjhfUmlJySUo9DJ4eUoydtD7KQhlBByD0p1Yvg3VY9Z8P2l/GCodeVPVT6H6VtV60JKcVJHz0ouLaYUUUVZIUUUUAFFFFABRRRQAUUUUAFFFFABRRRQAUUUUAIa4X4hahPHci2jlIjCAsoPeu1u5fIt5Jj0RS1eY+I2a7kNw2cu2a2oxvK57GS0VOvzyWiOduxuO5iSfrXgfx8uxJrn2QSHEcSghmzyeeK94lJD4zgZr528awXOtfErUYFCvJkhQTgDHGaeNlywSPpM3dsMorqzyq5R923YTJ3JGCPTii002aV9r7hjkLjr+FegQ+G3huGa4VTIGwQOlbOnaFZvMsYgbczDJHWvHniUtEfO08A2rs8yNjO6MqRlyg+5j5cfSs68sLh5XLwFT2x2+lfRsfgkW9oJII1COpODnNcbrGhLHd7TFjJOeOlS67i9jRYOM1ozxhrGaMFmjZUAyTzxUbRfvN2z5Cf4V6V6dqNkigJgD/gNY1zYoVOF246Y61SxNzOpgeXZnCXCMq7gGZc9/SqzZAJkGOOCBXS6vapFF95mz1rm5+D14HqOTXVCSkjgqU3BkSHafmYZGGBHau90udZ7GCQEnKjNcCF3yL5fynPH0rVttZuLO1WCG3yVY5Y8/pWdem5pWN8JXVKT5tj0rwjP5OqXEJPEsQb8Qcf1rrRq1rBHmS5iTj+JwK8Qg1/UZJGYExjaVJT5Wx9abHcJKQzGYHoyuAQw/xrooVJ0oKJ71HiFUaShGNz2yy1azkkK/bICSM8NXNeOL7/iW3BWQkgMFZfeuAheZVUrLuHXGen1qwmoXDlYZ1LR7sYzw1KdSUlZky4glODjKJ0ulX1ncRrJrdnIZDgyvbEB3IHX2NRaxd6fqF9HHpOjm0gUjL3Exlkb+gqnaSRuwRlKqT27V0nhvSdMjB1LVriT7LESRDGgLyH09h6muSUacFzNn0WGxGBnQjUcm0uh0vwu8TX/hzV7eCzj8zTbmcrOMEJD8pO/PQdMV7PqXxShhsgthpFzdzEcFzsQH9Tj8K8QtPiBoNvOLbTdLMZGdhkVX6eg6D8ialk8SXWtubeK1unZurQTAKB7grj9a5KtacndKx4WY4qji67qRjZGp4u8U+MtYuWDa0LOBhzBZLsAHoXJya595tOj097e+1G5djzIUuN7n6mpbrRJRDtlkmjiHLDOGkPuRyB+VY9ysSgQW6xp7KvJ+n+NYpuW7OKUnEpzf8IirqTfakhzgbQpBP4jmlk+z3Ma/2ddazcmMZVZbNSv0yDkVMmjCNvtTTiS4GcoU+VV9BWx4cuIIpZDHM0YQAPt+9EfUe1bPRaHPZsTw1JcoJporqXf5GHsMlEI6MDk8cGt/QtU/4RfabS3uRp0smGhcktA/pzwR6Gq2oW63cytIyi9QAw3CcCUHt6YP5fSobDVrjS7pf3ZEbkiSJk3J+Kn+YrFu5rFNHvPwr8f3OlJcw6tqmjXVo7eYjk/ZpB7NnKFvxGa9r8O67pmvWK3mmXKTxnrtYEj8q+a9KsNE8SaVugS2in2BSAeM9sg9R6HqKzNMvvFHgXxCdQ0+3uDYuwF5CnI44LgDI99w/EV0YfFOCt0OOvhVNt7M+vKK57wL4nsPFOix39jKHO0CRe6muhHSvWhJSV0eVKLi2mFFFFUSFFFFABRRRQAUUUUAFFFFABRRRQAUUUUAUPEDbdIuT/sV5xO4lhZepU16N4iUvo10o/55k15RFMUleNzjOfxrpw/U+kyOHNTk1umQXkIwCBXh19pot/ihdNJtkjKs4AbkH3r3liDEWPQCvNPGWkhfFMF3BE2+ZdrkDgnHBzUY6LlSv2PdxUPa0Gn01OW1SGMSuVwOflqTRYlWZXPY9abqu4XRhK5I9Kls1ZNvGDXyc52ZyUIXieiwyo2ljp0rgPE/krI5CqPpW5b35+zCLcRxjrWFrtr5gOwlh1rade8UZUsPyzZ53q8gaQ7W6Z4xXP3bEFvmwK7DUdGuZGJSMj3Nc5rWnvbRt5q4OOtOEkFWmzjdVk82QrvKnrkHjFc1fdTx36+tbl4o+0PyMHOaw7hd0jfMP6V6VE8LFIggbyped3ocDPHtVyNvMUTbd4B6dz9KsaZYzTBfKh8047DIH1Paur0HwbDeTq0zOnqBHnDehrWVSMdzmp0Zz+E5OC3kkz8qjeCen6Vfs9D1K4cNDau4PYDp717N4c+HUCxCaVVnYtkHBB/+vXf6D4LjgQAwIqDsBXBVzGMPhVz06OUylrN2Pnuw8I6lcIP3ZRduTkY/GquoaReWx8qa3+XJ3A9CPUe9fUVz4VtWUkJ82eOvFZMnhexhLN5CMxPJIzXPHMm90dUsqjbRnzULW8hRUkWQHOUbvU9hrEtkslpfkmN1ZVdT3PqPrXrnivwykx2xw8+u0cV5X4o0aWF2UxNkdQFwSPrXXTrxraM4quGqUNmZ/h1I5/Em2VdlqW3lxzhQOw9a9v8ACXieMK1roWlwtIny72XPPqx9a+e9OuTa3bwoxTjagb+Gu+8K+IpNImjhihLERhYwOAWPJb6mjEU7k4ar0O68Tx+INUc/bWfA5MdsgwP95iMVzFyF03eyxqZSMADpH7s3rXoR1i+1DSMyx+UcYRicD615l4njU3QhaRrmUn/V5+X8R+vNclPV2Oqptcr6bfS3V6uJNqZwSeAR/hViCZbLxA0QG3zFMasOjA9ARWRb7472JmIKxtwB0+tOv2b7K14xIbzl2Z64B7f4V0tK1jnTd7nY3TTJIIWZjAzDac/6okcN7c4/OlsZkvbcC9jkxFIY5XQ4dPRh7H0q7amKa2SeTOx0WOUgZ2k8rkenvVmz02GznbVrCZDFKMSxE7lOOo9j2K/QiuVLSx0t9SvpGpSaZqiQG482CX5YJkUqxGeVYeoP416BYeK5NODLqB8y3MvlM45GCMqT7VxzPpuqPBJZ4S6jfcYf4Xx6ehpw+zi2vYX8yOSS43xgjP1GPpzUSXvDSurHq/hTxJaeF9ai12wuD/ZV0VS7RRlAD6gdCOzfga+iLG7t7yziurWZZYJUDo6nIZT0NfEPhq6l027EUhL6begxOvUKT6V0GkfE/wAX+GfDEljo+qQxtbJL9liuIQ6M6Z3Ic89PmHPWuzC4jkfLLY4MXhuZc0T6vvvE3h2x1eHR7zXNOt9RnGYrWW5VZX9MKTmtbdX5beJ9U/tmOHU7n+0v+Eqlu5J7++mn3xXKscqVXGYyvTA4x6Yrovhv8aPiJ4Ela103V5Li1mnEssN0DMrY64LcrnvivU5jzOQ/SiivG/2ffjnp/wAUJbnTp9O/snVrdBIIfN3rOndlyAeD2969jByPWqTTIFooopgFFFFABRRRQAUUUUAFFFFAEc8ayxtG3KsCDXkvifT5LO5mjXgqTg1645CjcegrznxHOJ55p5Bje/yj26VtQvzHuZHVnCq0tjk4bobDEx+b3qrqsaSQC68vzXtsuqqcZPpVmeOMbnx0NUGEYVz84YgggHtXXUV4S9D7GcFKDa7HkWqXV5Lqsk1xeRWiMxIiRBwPQk02HWWhk2NMsmPUDkfWs3xZ4Xm1LUZVtJ9QtCrHJhkB3/8AfWa5l/BgjuxNqOo60J0OUZrnnj+ntXyCpQkryZ877arBpRielxahHInmJwMdqzdX1qRCqJMsYPXjmk8JQia+SGUkRMazfFNmbfXi8f7yFH+77Vyxpq++h3ynK1rajI9VsLmR4JNScy46CTmuM8R3NmkzRQ6oxGcbJXzW8fCej3titisck26YzMJZyu9z3Jx26Yq/YfC2ztGN6tnaQOoyu3dJg+xbiu7lpJX5jzeau3yuKPHNYVYyfmVj/snNZ0EW+Yjyw2U3gsOMe9dt45037HJKHGPoK4NWmmuo4t+VJVR7c12UJKUdDzMZTcJ2Z2vhi3ivJoVhtmEjuAqoOCR1J/oK9i8PeH181LeOEqV/1gJzt9j7n07VgfCmC2OrWYt403pE2WX+8eM17VpenxwhFiVR3Jx/n868rGV/e5T2MDQUYcxd0LRf3afJnaoAwK6GHTWVPuGr3h7y1jUMtb7rGUOFH5UqWGUo3ZNbFyUrWOPvLMFRlcfSsa8sxz8vHvXa3qDaTtA/CsC92jPvWNahym1Gu5HC61ZgofkOe3FeX+NtNR4ZG2hHH3SBzmvaNZj3KflyAK858V2gMLEjNY0puEjslTVSGp80eLIWttRMgG1jwcfzrofADLdyWkjMHMM6xNk9M9Kq/ESEh9xBxnAOKp/De+Sw18CQEwzR7SOo3DlT9civoVLno3PmKkfZYnl6H0De3DLpyRJnz5mO0D+FB6enasCDwu2osfIDSE582Ufdx6L+PemyXF3eNazKjxibaASCBgnB/Wu1tbz+y/DTSQqFaGHzZDjgHnaK8+6R6fs2zlL/AMGtBcIrNEiqQX9M+n0A5NV7bwk+tatBZWCs9vEDvk29WJya7zwXYDxBp6tfs0nzBpP9ont9PavYfDPhizsLEtBCqEkEnHJqo3k9CJcsPiR4BrWjXfhuF9P+zCW2KKQ/cLnJB9ec/nXMPa3Oy5WF3UJIFxnh17Z/2h6+1fQXxgsbY+HpLlVGYcAYHY8c15L4WkivnvVaMb4SuVx6dT/KiTcQjFT1OJme7tElX/l6hbcueCfY/UV0Ph+e61a1SYIrXEeMhuQ2O319DTL/AE+XVrC71G3XM1owR1A5ZAc1vaBpLW9lFqdrEzIyhiqisak1Y1hTtuUGkjjsrqGNuVKyqnQpyMj+tcN4tuWuEulTO1b1nXHbKYNdZ4qDw6vJfQsVt5UA7YGQev415d8Rr2eyt44Fk2yyXJMn0ArXDR5pI5cS+WLbK1jHbpp4SeZvNX7rA5x7fSpTDaFOXY5HXHSq2j2321RMyqQ3oea6rQdDtllRpwzAdjyK75VeV6nJDDuaukYWjajq/h7UrPWdImeG5spVlgmiYqQQeh9VPQivv/8AZ7+JkXxO8Cpq8scEGpW7+TfQxNlVfsR3AIr49uvDdndRDy18kgfw9D9RWH8NvFer/CL4tWtyZHWzMii4jLlYprdjgkgdcckdeRWtKqpbHNiKDhufpOKKgsLqC8s4bu1kWW3njWSKRejKwyCPwqeuo4gooooAKKKKACiiigAooooAqasZBp83lglthwK8w1udpDuf5UUfSvWX6V82fF1NUl1m5tbuVre0SQqlupx5g/vse4PYdKJYiNCLlJHu5JVjGbTJdV8UaDYsUe8Sd/8AnnCPMP6cVg3Pji3yBBpdy65GWkdV/TmuUe3SNSqoqgdABTPc8CvLq5zWlpFJI+s9s3E677da/bLhmC4c5VgOgPSuJ1G6s7rxALS3/end+9c9FBqrrd3ewWT/AGRg524weo9KyfBV39gi8vUU23UhMjt1BPpmvNjGTg2zzpzjGSWx6VoGkWJvlS4ujBH1LoucVia/pMH9rMY71Wt1JJc8EiqFlqmny6iGldkibhnSfZtHuaXV7fw9HbXlxcRQTSMg8jzLppDnPJwONv1pU8PJq4TxHK7HO6VrN03iia3s4UurSAcsR1b0Br0u28V2U2ltbx26xS4w6P1B+leS/wDCSW2ms4to4iw/hhUt/IVm6h4g1LV54ylnLaADAmYbST2GK2VObVkrGM6sYvmk7lX4tXCtIz5AOegNcFoXk3GpIsrrCrDAOO5/rW/8QI5lfy5pw7cfjXOeDJII/E9l9qhjlg8zlXOASK78LHkonkZhNTxCPof4ReG7612TQrutgu3zSuAx/rXtum2snG4YAHUmsjwDDD/wjluLcL5IjVlx9OatSQatrMrWwc6fYA4LA/PKP6CvFn+8ndnspqEeVHQ2upWVrkyXtuoBx/rBjNaUPiLT5EG24Q579jXGanD4E0uwH9oFJdh/1hf+L2ORk/SuV0zxx4B1HVm0yxvv3ofaBu4zXam4R904mozlZnsU93FNFvU5GOK5LxJqEVtAWZsAc5rU0+ELZlIXLJjj6VyPih181LeTLeY4UD1rnrzbSOjDwSehymveNfLbZBZ3Fxk8KnU1zuoeJZmQte6DfQRMPvPHjivRXs7y2tLm60jQxcLbRtJLJhQEUDJLMxCrwOhOfavG7L41S6pcr9o0cmyZipOATgcds+v0q1hZcnNyaA8ZFT5ebU5jxxY2d9p8sto6yLjcO2D7ivLdHkaDVYm3kFHwMdua+gPF1lpt9A95pu0GaMjC9Dn1HY189wjytVcMACshB/Ou7AyvCUThzSFpQmfaXg3QrHxN4KsriEhZRCCjL0JxyPzANb/h/wAIR30s2n6pCBE8BUZHWTs3+e9Yv7N8hk8MwxeYoRFwVz09PpXuNtHCiAMU/GsYUFJnRVxEoKy6nFeBvA66XZTRTDDCclSO69B+ld6kEcNuI+oxinebCoIV1z9aRm3DrkV1U6cYqyPOq1Z1JXkeefF63ebwzdW0fJlZFjA6k5ryvwT4bvLbxIJXjbyrtGVgehx2/WvddbskvLgGbASMgrnvVeZNOQK0MaDy2yp6AH69q5alJyle520qyjDlSuzyrSvDN3pGr3CpCXhkJVlK5DL2z711Gm+HYrWFlhZkt2y3lFen0NdOk0dw5MMlmXxyEmVmH5U8BmBEhXI9Kz9gk9RyrtngPiXSJrfXr2wuIWkspjlSoyUzz/OvK/jJ4UuPstvfWL+bFbEiZSuCinGG+nFfRvj77INdtraVkWa44jz7HrXl2saxJoniTTdNlkSSSQXD3SyxhxsLhUGTzzhqijKVOpeJpVoxq0XzHmHgi0b+z0aQjDHK8g5HrXbWtvgjGeBmqOv/AGe31r/RbOG2gcb08sYA9RitKwk8xMq2T6CtK03J8yN8HTUIcrNvT5PLI3Y/+tWR8atAi1nwNHr1lEv27RWzLgcvbscN/wB8nB+mafeXht1UIrM5HQVJoU/iS8uXiVbZLOZDHLFKDtlQjBU/UcVphpuLuzkx9NSVluejfs9ftFQaZ4f0zQfG8k8sGIre1v0jAECD5cS88gHGGA6delfWdvNHcQpNDIkkUihkdGyrA9CD3FfmV4u8Py+EvFk/h2HbeWk0S3dnECzsI36wk92AyOPQHvX3P+y94h0vXPhBosOn6k17Np8ItrlXJLwsCcIfouAPYV6sJa2Pn6kVa6PUqKKK2MQooooAKKKKACiiigANeD/HlCPETN6xof0r3ivGPj/b7dStZ8HEkOM+4NcWOV6R35a7YhHi0/cE4qnKQAe/0q7KjFzxxmoJYSPevBdrn2MXoY19IFVwwIBHNcrPqkVjqcTzSYVW4J6AehrrdRiJVm7V5l47hmSN5oVY7eq+1dNBJs5cZpC57J4evdAuVjj1CKNUcHa+AVIPZh3x2r0yTUPBa6YkM7WJs1tzGYSTtb3xu/8ArV8e+CvGEdmqafqUmbSRsI7f8sj6H2/lXoEum2U6CZJWKMu4Yk4NbSjKizlp1Y4iK7r5Gh428R6Qtx9j8P28HyKYxOFGQmc9R1rhNVuJAYZJnaOJG3ZJ5PvXRzWum2NsZkRTJ2zzXmHj7XPtFx9ktmyAMMR61VCLnKyJxlXkheT+Rl+ItYa/1F2RiQG+Uk5r0f4PaLY67oDxrbR/aFu2W6kGN8YIyjDPr8wH0NeNoCGG4EZ6HFev/swa7Hp3xIj02VTJa6nCYZU/vMh3qfrwfzrsxVNqg+ToePg698QpTV76H0H8FLiW10m40W4mEz2UxjRweGQ/dIrv76xmvbdoYpzAjghmVcnBrB1e10+OWLVdLja2lijVHUrgSxhjnp3Gc/Suv0pzIq4bIbBrwNJS0PoH7qVjndD8NWnhpbu6tdSWa8uI2Rrq7RZJlBGPkYjKY7AcV5bpPwlt/wDhPz4kn1HUNYvHnM0ks+0KzHjLEADp6V9G3FgJLfe23A9qwnktra5SE/PK+dsan9a7J1qqSjeyOenSouTny3ZYstkQ2hcKBjjvXF+LY2bUUuIlDNG25R612RmWeeOB7i0ttwysRlAcj1x1Ncz44trO1hklkvkgjjAZ5ycKgrlquXLodVDl59SKK4Nx4ffSrJZ4bOZGSaBX4YN94ENnrk5rmdI8A6PpKH+zdDgtV6/vWBH4AVseGdchi1eK1eRLy1mj8yO5RSCPZhXZ6kYWt98eCCO1Dq1JQ1YeyhCd4x36ni3jLT1jV1RFU9yq4r5QvZEPiC5ZBlDcNj/vqvs3xwsTREYHzA18YaxB9i1y6iyD5czAf99Gu7KvtXOPOLqEGfY/7M0kf/CPqzxbynB/pXoXjLWvHUFjPNoXhyzdYpI1RZlaWSZScMyhSANo7E815l+yreRXHhqPacNnmvo20+aNdvpXTS3aZjW2T8jzL4c3/jzVH1CTxTpCWCxzhbKMQeXJJHk/M3zEAgY6cV6XZqwJifqtSyIWOcZNRq3lvtJyx61o7I5mnIwPFBmUlEPU9fQV534y+FM3iuEtd+JJIZXV43OwyRGMsCuxDwjADBYcn1r1LWwuDMy/dGTx2qvparOh8pwyjqp7Vkpe8zVRXIrnGeGvhzomiaRYaf8ALNLZBhHcRoI5G3HJyRyR7GuoFv5CY3M3Hc1t/ZkUZAx61n6gVVSSelTUK6WPIvibo/8Aa3ibTp4pZIpLGNppGCkqUzwuezE18++NNY/tr4h6hqdvdRrZRMkMT5yJNnUj23E/WvfPiF4/8IaJrOraH4i1DyGNiCYfLYtKrqeFIHX8sV8r+E44BfQ3F3IJreJw32Zo2KyKD9xipBAI4OMVnQg7ylLQ3rVG4RhHU3rq/wBOn1BftOsxySYwADj8PSuz8N2f+jGSEs4P48VxmraR/wAJB4ludTt9Ot7GOd1K2trbiG3iCjgAHJ+vc16p4R02WKyS3+1xs6KOvHSs8S4xS5WdGBhUd3ONjKvLeWJ4I4zEsk0ixiSZsIhJxknsBXNeI9D1628Z32mWetPqiIiNZXlq48h2ONwb0xz+Veny6Dd3GWmRfLznplT+NY+o6ZpunXqfaLR4WY/K2SA/09amjiYxi9AxOElUmveMbxt4H8Ta5rWhXGm3sV3dx2Z8xxcLGFkj+Ztu4jkrj64r2D9gpZvK8WTI+21eeLMXYSjdlh9RiuOfSrDxPokmjF1hBZZIJNoJjdehwfUZH416P8EdK1HwjpMsHh/XI1SeQyywXdkjIz9D8ykMK7aGJi7XPOxWAfvJM+j6K4/w94svp9STTNb0sWcso/cXUEnmW8zf3c8MjezDnsTXYCvSjJSV0eLUpypu0goooqjMKKKKACkPWlqC9nS2tZriTOyJC7Y64AzRq9hN2V2VPEGs6doemSahql0ltbxjlmPJPoB3PtXhHxH8dQeKLxbSC38mKBC8e775z1z747Vyfj7xleeL/EEt/KWjsbfP2a2J4Uds/wC0e9chbXbeb9q3Fn3biT3r62HC3tMHP2nxtaeT6Hw74ylDMKbpL91GSv5rr/wDcQhnPHFPMOVz61XDblDRHhuQat2sjcKx5HWvyerCUJNSWqP3ejVhUgpRd09Sje2Yxkr1rmdY0VLkFWQH1ru3jZvQ1Xaz3Z4HNTGbRpKMXueGeIPAEE5Z4QYmJ6qOPyrJSPXtBiEKTytCvTHIH4GvoKbSVkU/L+lYGreHVkU/uxj6V1RxklpLY544SEZOUFqeIX2pXmoKUlvpMHqBgfyrldTthBONqhlPJOea9W8SeD2Vmlt1McnqB1rzHWtO1LTp3+0ozxk53gcV62FqUpx92WvY8jNXPlt7JJd1/lYpqVZPl3HrhTU+k6hd6VqMGoWbPFd2siywuDgqwPBFUyyHBRju69atRzLkYx+H8q6muh4Kkz6k8E/tDeELnw95Hi22urC+jhxKIoC8c7Y5KEdM+h/OvYPAetWuq6Fp2sWDFrW7hWSLd12noD7joa/PeSRVUby5bng9B9K+gP2XPiZBZxf8Ibrc6QxtIW06VzgBm6xn0yeR+IryMXgYwjz00exg8dKpNQqH1N4k1yDTdJmubiUJGi5PufSsnwXbu6vrOpEfaboZRM58lOy/X1rH8d2qav4bmtV3FmKlSvYg9auDwki6ZDJp99eWl0FU+akxIJ75U/KfyrioPnnr0PUlFRp2WlzqmtrNne4azheUL8snljcK5TX9P0/UFD3ys5R94jZyEyOhx3rp3OnTmBH0q6iZZFaTyJgA6gcryRwT171jeIW8KQW11nRLmS5LYRZp/lTjnoeea7KtC63RhQlPmtyu/lb/ADON1O+03T7dpJ54II17lwoFP8G69Nq7CDT995ZuSBKASqfQ9xWD4m0S18UXtvNLpqW1jaMzxoPuAsBu9N3QY9K7DSruy0LSWfckMEUe1VHFcNSEIrR3O988VaS1OP8AHt0lkZ5bqQLHCrSNz0AGa+ONUvGvtSubxjzNKz/QEk16n8cviKmtXVxpOlyboWb/AEiVTw2D9we3rXkS9a9bLsO6UOaS1Z4WbYuNWapxekfzPqL9jm/3adcQlv8AUz7SM9jyK+udPlUwDp0Ffnt+zl42tvCHjUJqb+XpmoYhmkPSJs/K59ucH65r7x0W6jkt1CyAqygq6nIYdiDTlFwqPzCnUVWjHyNdJmmnZUxsU4Y+/pTTHMk4aMIV7ljz9KiiS4hiZbXy29A+QCfqKx5/EGow3It7jTEjc9CJchvpnFVZW1HTpzqSfIWdem1WVdtrBChJ5eXlQPYDrVHS4ZrS6luZLgs0uPkAwi47CqOseJtSijKw6OxIPLM4C/zqhot54k1ebfKLOztufuIXc/QngflWNo81zr+rVYU7yskd0ZvMiZQPnAyRXPanIxkEYJJJ5rbhaGx0rGdzkZZmPJNeZ/EvxFPpugXrac4GpTIUgPXyyeN+Pbt71NWSS1OejeTtFHyT+0DqceufGbW5rZ1eGCRLVWByD5aBT+oNWvh/ob38qLv2qOpNZcvgDxEuoRvBGbxp5dpOcPuY9T68966axsdX8Maq2l6razWV2gyYpBjIPdT0Ye4pV60GlGMr6G+CoyjNuaszp9RjjsYnigGCgOWHfFaPgyK+TRl1GS1t7gy5bbO7BR6ZxXManrEVvp1xczK2Qh259a7/AMDxa3feGrGPS9JMsRkSAzzk43sOoQckD3xXEqTlHY9SVZRna5Bc+LdUjU2zC1JQYjSMMiD8Oa5nX49SvYU1HULm5kETeYoGfLQ45wO3Fep/8Kv1W9iS6u9VkIM/kSjyhEFfdjhck7ehz6GvNfil4b1DRfFMPh/TtWuZVFs000oP7twWwFH0AOa3p4dxu2c9SvTlZRd2WtD1NY1inSQEMoII717F8Lbi4uoXm+YhmyM14FYwrHHZWNoha6ncRRoPX/PNfVPgLRoNG0W3snIM6oC59TU06dnoLEVFyXe50dtJJGVZWweCK67RdXS6Ainwk2OPRvpXIZHb8aPPCMPmwc8EetdtKpKmeLWoqqj0UUVgeH9aW4K2twwEucIx/i9vrW+DXowmpq6PKnBwdmFFFFWQFcb8YtXbR/AWoXEbYkmC26H3c4P6Zrsq8h/aevBD4c0mz3YE9/uI9lU/4135ZS9tjKcH3PMzmu6GAqzW9n+Oh8/3y+QPJXoeT6n/ACKxrKUpPNbseQdy/Q1o6jeQzTuwbox4PpWPfBhILqHlk5OPSv1aGh+P4eDacZdTa0u+8hzDL93qD6V0NtLHuDBh+dcJJPvjjuE49atrqc1jEs21prbqVX7y/T/Cvz/ijhSWIqSxeF3e6/VH6rwjxhHDU44PG7LRS/R/oz0JV3KCORjrmliVd+04rA8PeINP1C3ElpcJKvQ4PQ+h9DWwk6u2QRk/rX5bUpzpy5ZKzP1ylONSPNF3RsW9vHIvSo7mxR/4c/hVe0u9hA6D0FalvdI/Uc980RaejIkpR1RyuqaMrhvkz65rifEfhOG4V1aJTuHIxXs0kMM8bHbisy90hJPm28U+Vx1iyo1oyVpo+VvFHw8nt5GmseD1KHoa42aOfTi8N1a+TJ2JXPPrX2De6FHKCPKBGOciuO8QeCLS9jKy26MCO46V3UcxnDSoro87EZRSq+9SdmfMBfcGB5GetLHIyjcHYMOn9K9P8RfCpo2aSwkaPvtbkGuWj8J3ljdD+0IZPLB5Kcg16cMXSmrpnlLKcT7RQa369D2n9nn4j+IXtG0vX5Pttum1baWXiTHdSe49M19N+H9Us7+3EO4o2OFYY4/rXxXpN8tmI/s2FMRyFBxkV7L4K8bW11DHGbrbIuMAthga8ms+WfPFaH1+MySWHow5Jcytq/M+hTblkIjwfQNWLf6egyWt4Sf92uWtPHMtvGNzCYe5wazta+JFxsdYNOLnHBaTH9KiWIi0eTDD1Ys09da1s4Zbq/mRIYVJ5OBXzD8XviBea402n6XK8FhkruHBkH9BXR/ELW/EGvs0NyxjgJ/1MYO0/X1rgz4euJX3Oh47U6EYqXPIqtGbi4xOBj0+SQ4HFWV8P6jjclqZR7V3lh4cYy5CcD2ruvDmk7QFMBYjg8V3zxtjzqeWJvU8OtNK8yUW0yXFpO3yoGTKsfTPavVfhb8XvFnw9Eel6lbyaxoiHakTN+9gH+w3p/snj6V1Xi6wtoNNiUWqJPK/BxyAOp/lXHvZKIWG0FifvY4FZvGc26Prcs4S+uYb2qlyvo+/qtvyPrH4W/Fbwj44t1TR9SQXYHz2k3yTJ/wE9fqM13s9vHcJtdEdD1DDNfnXrmg3Nns1TTZGtbqFt6zQEo6nPByORXrvwi/aJ8WWV5b+H/GUFvfoVCxXzt5ch9Nx6N9eDW0HGUbxZ87meU4nLq3JVVvNbf8AAPqabQdNHzfZ4c+mMj8qjmWGzhaRioA/lWL/AMJZcXdmJraG3KuMj97muV8QPrmvZti7iE9UgB5+p9KwrYinSjds5Y0qtR2kyLxd42LTNZ6WRNN0LdUT3PqfauZtNK1HWbnyVWS5mk+aRj29yegFdTongbay/aGESD+FOWP49BXd21vpuiacZJHgsrSMZd3YKo+pPU18rjs7hflo+8z0IRjQjcxPB/giw0l1u5o1nvB0bHyp/uj1964n9ojWPDc2nnw09jDfaspWTzAnNmOuQw5DH06Y61J4/wDi4iiSw8Ls0akENfMvzH/rmD0/3j+VeKy3VxNdyNJI+64OZG3E+YTzyepNdGV5biZz+sYnR9EfMZnnkdadF69/8jnrmS4tQYr2PzbUTLJFMRnABztavYPA2vy2cUNxpesPZBAWSIoskWWGDhT0PNcLFGjAo6hgeoIyDWfeW0+jp9s0/fJaL80tuDyg9V9vavopwktYMvLM6hUapYhfM9Z1fxXrU+1W1G42oixjylSJflOQeO/WufnuYmilkEG6ZlO6d2LkDHqe1cnpPjDS2h8xjECP4mNZ3i7xot1YS2Wlv5s0yFAyDhM9T9fSs6arVZctj6mdajCn7tvkXf2fta069+JjyaoMRspi08v0yDz+Jr6xv5Z7e2S+tYvOkhBzGDguvcD39K+a/hF4W0ez8NWE2rWpa5m3yQSDO6IA4DD1OTXtui61q8GjxWt1C0xxtM4j2mT/AGsHlfxr1sTgJU4e0icdGnPlTkzvNKvrXUtKW8s5A0Ui5U4/Q+h9RUUA+0S3CZ5hCnH171neHQunwsj+Wq3GWwn3d3epLO/hTX4rd2ANzDIgHqVww/QmuC+3MZSpWcuTZFuBZJjceXIY57eVWQjtxkH6da7/AMOakupWAlOFmQ7JU/usK8v/ALS+y+LrG3/5Z6hHJbuO25PmU/kWro/BVw1v4vmtGG37TbFjz1KnGfyrWhPllY4sZQvC/wA/8zv80U3/AD0or0Lo8cfXz5+1Teb9b0bTw3EVu8xHuzAD+VfQTHAr5Y/aGvmvfiZeIDlLSKOBfrjJ/Vq+h4apc+PT7Jv9P1PmeK63s8vcf5ml+v6HnF7AMeaqgg9Qe1VI2UEgdD1Fai4I2noaytQhaGTKDANfpCPzKlPm91lCUfZpWA/1b8j2q1YTIQbd+VYZWoJRuQg1Whco5X+IHIprTQ7uXnj5mNr9rc+H9WGtacZEic4uEQ8fXFdfoviW4a3SXiZCM5HUU2aOK9sykihg64YVx9g0mgaudPnJ+yynMLHt7V89mOQ4LFSftoaPqt0/+CfTZPxDjsPT5aM/ej0eqa/4B6nZeILeQgByjf3T1BrdtdQDEMrjmvOWijmUMAOnBp9vNeWYzBOxHo3Ir4nMuAa9O8sJLmXZ6P8AyPuMr8RcNVtDGQ5X3Wq/zPWba9OAM8VpQ3SsgVunrXirfESz0y4jt9UmFu7fdLZ2n8e1eseB7a41mwj1O4R4rJ8MhxzIvqPaviMRg8ThKjp1Y2Z9zQxeFxlNVKMk0asc1g1/FbXUwtt5G53UhQPr0rD+Jclv4f1/RbW1ljurTUpWgZsglGAyDkdR1rsotOtZWZbPWmm7bHkD49sGvNPir4Xka6tZmxB5MokWeEEmNh/FsBweKm9l7yOinG7tFmtd6Qkw3bOvSsK+8LxyBmMWQfao/CHiqRdSn0DVJo3u7ZgBIuQsqnkMM88g13yKJU3DGCOwrKVOzLVSSR5PqXga0mGWtwrY4KjBFcnqHgS8tpDNZXUi4OQDzX0DJaKQRgcjvzxWPqmnKDuC4+lCqVIdTopYhr4XY8StdY8TaLMLe8t/tUQ9fT6122ieI9IurcPdWl5HJ3QAEfnWvf6SkuS8I4rNGki3fckYwT6UpVIy1aLm5T7Dbm4tbiVmt9LuNvbIAP8AOqLRSD7ukzEMeduDiuit4gq4K4HbFJqMl3awPJaRpJJj5A5wM+9QpEuBhQ26oN/9mXigdf3Of5VeXxHoWjWjzXvmRMPuo0bKzn0GRSaV440+1nW18QSPpVw2ABKmUJ9mHFbs1l4a8WqF/tWyu7bcchWAJPt/jWqvf3loKME3fdHmWr+Ip9fvBeOojGNsMQPEa/4+9VNxRMgE9gK6nxr4d8HeG9DmFjfO2qBsWsKy7/MyfusvbHrXHEzNgt8p7gGtXbofpeR4mliKCVOLjy9CeJY5opbdx94cj1rmU09bmGW1lUeZC52E9vQ1u2cjLqIBPbvVeRPK1N2XHzdauMmtjpxuEp4nl51dapne/Bfx9Hpk39k6/cWdsqYCyzBUBHbk17i3j/wRDArN4gtbhiP9XbZmJ/BRivkXXtOi1C0YNjeo4PpWF4ZuXS4azn1FmKHG0uRmvPqZFQxk3UcmvI/IeLaGIySS9mk4PZ/ofV3iH4z2cAaDQtNy3QTXbDA+iKc/mRXlXiPxRrHiG583VdQkuDnKqThE/wB1Rwv8/euct7eNlG3aR7NVpIgBwoFejg8qwuE1px179T8uxeZ4jE6TloSZ+XqCf1FG3PylQQfenRjA7dTzipNuM7vSvRPNuhLecRyeTOfZX7E+n1/nVxXK98ehrNuFzGytk/hRZXRDeROxLD7rE8sP8aTKUjnPEPhXS2vzcwE2LyNkoeYmPfH93+VWtD0mG2l2zRAFfuj+vvXSXcFvf2r28gzkYIHUH1FcXb3lxpmq/wBkak52ht0EvbGeD9PUV24TEcjtLY+gy3MnTly1NV+R714Smi/4SKztYwvl2WmJj/fdz/QV6JGfN/dL90HLt6mvBfCeui18QT7nxI0MK9fTdXsfh7VEu4gUOUHU/wB417yfMro+xb5ldHRw28EF5BMNzHIXJYkYPYVR1G4t4viP4dhiIKt9qLkHodgxVm5aQRxTR5YxuGIHUisya3juPGWn3kMrTQ2yuXOzAVmwMV4OPo/vVZaWNKa5lq+5oeMJY7Txj4UWJQS+pSbiPTyT/wDWrsvCUdxd+OhfJCpt4LaRGkDj5WZuBjvXD+I7C4k17TZdqiW3leeMbu4A4J+hx+Ndv4JvWi1dMwfZ45BtZdwPP/66wp0ZSalbT/I48VFRo6O7sei5/wBoUUuKK6z5y4N2+tfHHxHvftXjvXJW5/06UAj0BwP5V9jSMFQt2Aya+IdelafXNQm6+Zcyt9csa+u4ShetUl5I+I40kvY0o+b/ACKM1yFPyruNVJ55ZW+dOB7VZAXOeBRMVSPd0Ffe6HwUOVPRGLfMYcH+E96x7m88mXBPzDlfetHWr2OaMQxruOc5Ari/Gz3EemJcRZjdJBg1yYqv7KDn2Postw3tZRhLS51PhrWJrq+kjYZh29R/Cam8YLa3EENnJu+1TB2tyBzlBk1L4N0+KLSIW2HLoGd+7HFc58XLqXT73Qb6E7TFI3T8P6Vhi8Q6OF9pPyv82gw9OnWzFU6Wlr/eky/4W10TQfZrhws0Z2nPeuoVg0BYHPFcB4gtVurJfEGkqfNADTonQjua2PCGux6hpZ3SDeg5GaqhilGXsqj1tdPuisZgPaR9tRXWzXZmp8PdJ07XvjXZ2+p6f9vt7OyluRCV3IZAQF3dsZOee+K+n5m8u2Et6sVvCg4iBwMe/rXgH7OUeoN8UtevFgZIDpiojMPvHzFPFfQU/wDxL7aTUtTw6quSrDcQB6CvxziOt7fMajT0v8j9k4aw7oZfTjJWf4nM3HiHwNeyvHv8tx94NA4/I4rF1e3tbiJH0LUmuI9+RExLr+vP5VLcfFTStQvo7HTNCnmRmZDLKVjBx6Dk1zPxz8S65H8PTo2nx/YfPkQo0bfvFIYHhhjFeH7JSkrs+qhNwV0nftcyf2if7T03xZ4d1e+udMjjltDHALdirttILFs/UAV1fgvxLb3mmxq0oZsAda+Ub261nXLwTaxqF1fzx/uw88pcgDsCa6Dw5LqmlyBrO6mhPoDx+VdGJw6aVnqaZdha2K2joz68jkDQg8HPTmql8AFCnAPpXjfhn4gapalIdS/fw93TqPwr1PTdXtdSsEnt5kmVh1B6e1eZJSjudOKyuvhGnUjZDZY0OcYz0Bqu0KBgCPxqeQKo3Kfz61GucFlbdg9OtZtoxVxrxxKDhR9TTWgjddp5HcYp52u27lQo5yetVryR7eMsoJA9O9K1i466GX8QPCcdpokFzqUAFtcyLGmedrMMrn0rzC98L3FsGkgjM6KeQPvqP61778U7WXxB4ajFvdOlvNCkoAGVDqMhh7ivBdB8Uut3JY6oWt7lGKHeMBiDjIrtUWrqHQvCZjPDSUtNfuM22ht1lEkaiKQHG/HerCuG1Hy243Lk/WtDxJBFOGubZ0ScLnd2ceh9a4+216BpJJWz5yDbs960jByV0fb4DiLC1Eoy9x/g/Q34wk2qoYmzsbDfhUl7EFnMpPUcVU8NR/Z4WurptrSZIB7Z71YFwyXJaZd21sxg+nrSase7RqupBSkrOWo+GE5WSQdegNedeOrH7B4nWZMpFcDepHrnmvSRIJ48KSMc1geO7AX+iM4BMtv+8UjrgdR+VdGFqclRX2Z8zxhlf1/LJqPxR95fLf8AAi0NZntVZZiRjit+A3CjluK47wrdTW1tEZGzHJ/q5Oqn29jXX211hQGXB/SvQmj+Za0XGTNCJm431OGJbp+dQQurDsc81MmfvdKg5pDJ2VuBwM1VkTlTnBU8H0NTI29jgE84PNOkgCRiad9kf8J6lvoO9Juw43exFclgkc6sVbO089G/+vWZ4k07/hIdPRUZIr+E7oJDwGPdSfeuhU/ad1uVgtMpnD/NIxHQkf8A6qz0Pkx/PcTEZ5KoqjFSptPQ6oNx1OVtNQvLO4t2v4nguYv9HmV+CCOVPuCCefavW/A/imbzLfSbEp57oXaRzwi5xn6k15z8QES40a1uI5GkcBo8sBnK/OBx16N+dZnwv1aWPVHZSS3AHsB2r28DiG4pM+vyrFuUFFn17o1z5caLJOZXwMt6mtsNHOu0rkMORXn3g2e5uIEZuARyTXcWqttG5q9CcUexJalu2tbeF/MCsz4wGZyxA9BnpV+1k8uZXHUEGqcaA42sv51Iu5COPxrmlBJWSOaeu533/CRQ+p/KiuJ80/5NFcnsjh+rI9UnXdA6dypH6V8S+IxHp19cxSsFZZnXn2Y19utxj618XfF6COy8Z6wlxGFMV3JjPHBOR+hr6nhOparUj5I/N+MqPPGjLza/A5ObV7GMkmQE1n3OsJdt5UNvcTj/AGEOPz6U+3l8yQNsSNcblTHO3+83oPbqavC2e4USykrH/DH049TX3Ck5bM+TVOlR+JfiY0n2u7H2ewhhjlJ5Z2yFH4UxtAhvp0trtTdgYLs3CD6CuogjSKP5UVQeyinw+XCSUQAnrSdNS+LUl5jKF/Zq35j4YY7eBYY1CoihVUdhXn/xi06TUINIghIDtdGME9sivQS4xuzzXN+OIWk02K8Az9juY5zjsAef0rizii6mBqRjvb8tTTIK3s8xpTm9L6/PQr+EPDF7aWCwteO6Y5G0dK2E8MW9jbFbaKO3XliI1AJPvWrokyi2Vl5z+tX7i4Qldy5DcV+K4nH4mvZVZtpbH9B4bAYaheVKCTe7MPwPd3XhPxjZa43mtaITFcpycxNwTj1HB/CvozU/sPifSB9nvEmspFyTC4Ice5HJ+leD6j5ywl7dd6Ac46qayNMW+iu3vdN1a606cHKlThWHo2OD+Ncl73ud0Y2s1oztfEPhpdEuTJaIQm4svqpzxXjnxt8bXWtXllpVuzQC3ixMVOCzV6Ro/iTxT4kvJtDt4YNQ1BYZGUZ2A7R1J6V86332mTXrqS8dXneQs+OgOen4YxSwtP33J7I7Ks+aMY9W/wCvvNnw9aDAJ5rqLe0XI4rF0T5UHaunsRlR3FTWk3I/VMiw1OnhopIWK1C4yO3PNd98OLLTNJvJrzxYuoWFjPalrVwrLFJJ23MOg9DxXHrtxyPrXX2HjuVprZPEUfnW/lLbrJ5eAUXgA9j9RWLdle1y89p1qmFdOlG6e/f5HeW2h2+qWqXOlaoiqVDbS3mqc9g3/wBes2+0vXLK5EUdvFcrzzE+39D/AI1BB4c0m4can4T1B9ImkwfMtpAIpB7p91vyrotPsfENsFN19n1HH8cLmMn32nI/I1z8sWtEfmNSThJ3fyZgLcPCxF5YXULf3mjJH5jiqOq69YQx/wCvjPB+UnkV6JbJM8x86GaMHjlMU0pAl95f2WMkjO4xjmp5b7marJPYqeBLg654NVZ7eWNEdkieWMrvXsRnt714v8YvDqeH9R+3mGO4sLlwsylc+W3Zvof5171LcqGJIIOMDk1xfjnT4dY0q8sbobopoyrdyM9D+FaKooyRhG87nzrqkTGxlOlX0sY25MbncuPQHqK5Xwlb+drkpu0y8Y3YPTOeKNWfV9D1C50u83N5TlCR0Ydj+IqDQ9Q8m9nuJBtLgDFezGDjB26mWX1qX16lKotE9Uzs5rhpboHzDgEhRj9asKzsAHJJ7E1Q0vULFozJGWllY4CquSBWm0kjpxGy56ByP6V5800z9dwdWFWDmp3vrpqEMpzleD3FSSSrIuDgnuDUFqFldiSUwMN9aSaMR/MGGPUGlezOu/NTu9jmrJhpOt3WlXEfm2FwfMWM9AD3HoRXRon2UKWkaa0biOYfeT2b1rE8Wp5UMGpRxh2t3AcH+JD1rS0e/j8lZoX8y2kA3I3UH0NerTl7SCkfzVxjlP8AZ2ZTjFe7LVej/qxtW2VVWVg6H+IGtFZM4HH5VQsvIZTJbyAq45TPIrSg/wBFRJmTzGY7Yk/vn/Ck3Y+Ps72KVnM1pPJG0aO7kyKZOEjX1b+gon1AtMZEkaSYjBmYcgeij+Efr9Ki1CaO43pKd8rNveQd29B7CsiczWrgSnKMeH7GklzGqXRGjbz+TepJuIwc/WtG+jQyuB92Ub1I/WueaYMUYHODWytx51isnV4WyfdT/wDXqmrDSdzA8R3WzSrVWJKi/RTkdirA1zPhea90XWWWG3E5MpQc46Gtjx04TQ94P3bxGH5GqNusVzcS3C3SRSLiVVPfKg8fjmuzCuzPdyx2sj6I8DXmvXNojS3ENqpxwiAkfiTXe2awnH2jUpZT6GXr+AFeZ/DBFlsYXnidiVBIbpmvWdO8tUG22RR2wBX0Cd4n2HN7qLdtFasB5M7qe3JrSgeeP5ZvnXsaqQtbMMNlSauRJGAAs+R6GsJmE9SXfF70UeWn/PRaKx5TI9iYcV8rftPeEr+DxidbktZJtOvWBDqfkDhQNr+h4/GvqqqGuaVY6xps+m6jbpPazrtdGH6j0I9aeWY54GuqlrrZ+h8bmmA+u0OROzWq9T4Ts9M+zo7zfPLM/mSt6nsPoKt885/Ku/8Ain4FvPCeqgKHm06QfuLgr1/2W9G/nXESRn+JcgV+m4XE069JTpu6Z+RYuNelWdOurSRACSPao8YNWDGoz2B9TVaVlRtrHBziupSMY67CsT/9amSKsiPHIoZHUqwPcHtTsZXIwaaxVeWIB9TQ5Kxcb30KnhiYWN2dCuZMMMmzZv8Alqn93/eX+XNb8kZbAyRg9fSuY1ifSLq28q4k81kbfGYeXRh0II6GodF8ZpfXsmnXFrch4QB9pYDD/wC8B0PvX5PxNkKwk3iKLXI3t2Z+38HZ5WzKMcLUg3US7bpfqddArZO1mK9DtGar6ilvEh+0x7YWB3MpKkD296bYXSyTACWNF+p3fpVbxJqSWsLs0qTRqMsMjp+NfG2fMfdO8U1JWZ5ZJrWpWV7eyabqmoQ7w0amOchih6gkdq5TT287UXUKF24BweprqdWgvJFub02/kW8jfuwBjcT0xXPaBamPXLmBvXI+lehTkuWROFw9SWIpaaNnW6TGQgrobdgkY557VmWkWxR2q8vzYXP515sndn7dgaPsqSiX4Czgk9CK73TfEmn61Y2uj+Ibe3W1ht1twVQbWA6Mf7p9xXAx/dxjNTHEVq7HkkdDUtXVicfgKWMhyz0a2a3R6LbeBBFc+Z4Y8RXenKefLLh0P59a73QNL161tMalqltdTA/K8MXl8e/JBP5V5Z4e8M+Lh4bttV0zxBbRR3KlorRmLDHucEA+1dj4Zt/G6zCPVtW0oRKASFRi/wBMggVjbl0Z+a5nQldr20ZW08/yOzOqTWtuUktt8mcbjVY3b3DgsAuemazrq5uNrLJcxMqH72MHFRQ3JyMNuB71HOzxPZqxuNCsg5NYWtW+W2xrgHrWnb3GRy3Ip0/luDu/OlJKS0Ig3CR87fGDwLf3Mv8AbFiPMlQYmiHV1Hce9eRTm3lvpPKt2t4wNpRuoIHJr6/1+ZVDKVG31ryfxh4R03VJHm8pY5iDl04P/wBeuvC4xwXLM1lQTl7RHkmg3SQ3Vuc4EqkH3IrsEZsfKcisXU/B72M8a+cyCIkoSMhhVq0+2W5EMqpIv9/dXRXcZ+9Fn2vDlavQpOFWPuvZrX1/E1rVdjPIeN3ao9YmENo0e0GSVcAY7VDBeys7Kluny992c05Zprq5WPyInlY7VUE7snsBisErO7PqamJpyounB2v5EX9n3Go6emnW9vJcTzgIsca7mY+gFYr6frHhfNtrWmXVk6krmRPlcdskV2Iv/EHw+1K317+yrqKaEkoskRKnI5HtTdI+JVl4nvWtNeWOOe7uWknlmUZfd0XPTA9K66Epxg5RV0flvGtHCZhWp0nO0krX/wAzhItTKak81tIVgkXO3dnaw/xru/h3Zap4x1BtP+221rO9v5kJcHlAeUUduOTV/wAV+BvCssQls8wSMM74iF/Toayz4H8RaWtve6Lq2JoCGhdgVYY6YIrSWIpzj2Z8H/YFajVT5VOK36Oxo614T8S6XNcK+nGaKGTYJgdof3APOK56ee4gVo7yxnEPR9y7l/MV2um/E7xJG6WfjTw+91Cvyy3NuuXxjg4HB966G4u9DvQscbCAEfJvQoD+YrCWInTequdseH8FiIv2d4td/wDgniszLDG1xazGazJ5GctEff1HvWno17GGVXb5JFKn05rs7rwha3WtWqx2YMk06KPJOzzMnGDjtjrVH4q/C3WvBd5Jf6HDPqnh+SU+X5SF5rXP8LgdV9GH4130X7eHNFHhYzJa2G13PO/HEhOjNEx+ZbtQfyNV/CklmPF9nbX4T7NMiQuW6LkcE/jUfi+cTWcJZSsjzL5iMMMGUEHIP4Vg3Upe8dg2CMDI9hXTTTjYjDXp2fY+ofh5JeWF9NpUbrOkD4jc90PSvWrA3hQbvKBPYZr5t+G2v6zceV9j8p3mRXeRic56EcZPavbdJ03xJPArNrS2zHBwkDEj8692lJOCdz62lNThc7LZcNxhPqKkS1vM5Xb+JrJh0rVo4AW1q4ncDk4Az+FPgk1JZPLW8G9eqzx7Cf6flTlZrcprszW8i7/u0VT+0av6Rf8Af2is+Vkcr8j32kNLRXlHzBU1PT7PUrN7O+tori3cfNHIuQa+aPjtovh3wbq8MGnx3CpNCZmQuGCfNgAZ57V9RGvlL9qeQz/ERbbJIjgi49Bgn+tfQcOSqfW+SLdrbHy3FdCjPCKU4q90r9fvPN/7TWZSvkuUPrwRTJfLuYG3MVkXpuHWlhg6AYq0IggOQOBX6I4W0ufmzlCD91HNXM97FlLeF2/2mbFNhsbu8Ob2VmX+4vAroGjVxu29aesaqOn5VPstfeZ1fXOVWjGzMtdPt7a3O1FH0rA8OpEyT3UfPmTvk+4Yj+ldJrcywWM0hOAqE/pXBfDy6aTTrmFmyRMWGeo3c/zr4zjh/wCywhHvc/ZPBSf/AArznU3cWl+Z0Wtah/YEmna4ACIbkJKP70bjDD+v4V6sh8N31lHdvpdnKzKHRwg5968h8b2Tan4HvBECXgdZgAOSB1rL+HPjK8i0p7GUNIsCcMeijtX5fOi50lKO6P2LP6fNm6p2+NK3qtzd+ItxFNqgjXG2P7qL2Pqa4q0tSuvxSrggoyn1OKv3E8tzcSTysSzEkk1Bp/7zWVXtHE35mnTTjFo9WOEpwVKCX2l99zfQYwKuW6cZxVa3GWq9Hzx0FYn3kFoWrdeAaL35tkfbvT4+FqG5kAoF1J7eaWBc200kTDOCjFakvNZ1+WHyV1i8VOxD8/n1qtArGNc+lVr6RmIt4s89TntSsc9bDUav8SCfqiq02oyTtt1S9cj70jTsefbmr9t4p8TaZtWDVJJc9EmAcD+tQsscNvkjaqjNUYlkk33Dxu2epAOFH9KenU462XYVx5ZQX3bHcaT8UdXgkVdS062uFH3nhyjfl0Neh6P4m0fWtMNxp94kmPvxscOh9CK8EkdFtnfIY44qLQpbqxc3VpM0NwoLBl9T/Os3TTR4OP4aw9RpYf3Xv5HtWqXDT5CLkeprDuIZCC+f/r10Gk7tX8H2evWxW5heEfadoG6KReHBA9Dms6VoZIhLDIJI2HDKQQaxlBp7HxSTi2uxxfim28+JBs+7nnvzXFSfJIYZOHU4+o9a9H1iSIRt257muB1y185vMiIEyZK47juDW9Hsz6DKMd7JOl93+RS27dwHUnNaegX81jqttfQLG13aP5sBkGQSOxrEtbrzDtfCuOCDV2NvLDS7hkKcfWtpRsfTUp060P7r3Ov8afF59cmhtNS0+LTlEShWQbgx/iJPb8q2LPwn4M8Q6HHcT2tlPIV/1kWOfxHem2vin4bSfDmGwltIV1SNVj8iSJcO/VmLHrmsXwz4I06+We/0e/vNGcsSotZsIfwPBq6j0UndM/M60IxqyhBXjfZ/1b8humaK+m6yYNIv5ZLdRkWt1+9Qgeh6j9a6r+3InaO2u7eSzkAxyMofxFY2mRaloeomGa4t9SB6SMvlSn2OOD+latzPb30uGia3mZSQkmMN9D0Nc1STk9WELQWisRasYYWEkynYfuEDIJrVsbmFrcE4YMOQwyCPcVyjXlxbzCyniYw/wt1Aro/BelyeINfg04bltVHm3LL1WMHp+PT8a0p0HUkoxWrIlVSu2d38PdFi/wCQ5JGFzlbRcdB0Z/6D8a7WR40hfzFBDLtI7Een5VNb267QiqsaqAqKo4UDgAU4W6PdIH5Qc/XFfZYbDRoUlBHl1KnPK7PPfFfgzTNX0HS28Q6Ha6xOl2YXldNszW7E7SXGDuUY5z2rkdd/Zv8AB+0TabdapE3mh2V7gMGTumdvHsa9a8UXBbVdMtUJGJWlfHoFx/M1pTM32ctyflzz9KupSjLoc9SjCaTcTkfA3gHQfCunrbaXYLCvUybyzsfUk11CxmAdmT1HBFPhuFaJWX7rDIxQz7VCkfeOORxTitLFQVtB28Y/ve/pTZAH+Q4PpnpVd2MUpU9McfSl8wnK915/Cgbegn2GP/n2j/IUVN5lFTzEc7PcKKKK4D50DXy1+03b/wDFz1kH8djGSPxI/pX1Ka+YP2i5A3xNnB5MdpCv04Jr6Dhm/wBeXoz5ji2XLl7fmjzaJVjGWGDUM7kq1OldmJqJxnH1r9Gij8uitbskjHygU4gDPpSxjuabKcQ59aOotWzl/HE3l6JdYPJUivOvCjyWt2JI+/ysD0Irs/iDMf7PMYOMmuX8Nw5IPvXg5lh4YrEKnNXVj9B4exdXLsOsRRdpJ3TO80y927hzh1xg/wAq57Uv3920cSRxRg52oMAn1Nb1pErIMim3GkwyMzLlC3JxXyeM4JxEZXw0k4vvo1/mfr+WeL+Cq0lHMoOM11irp/qv61ORv5ltYyXIHpmq/hSZrq/uW2EKqA7j1JzXRz+G7di7zM0jnoTTdM0tbGWTav3lx9a58ZwrUweCqVaju0rm2U+IdPOM+w+Hox5ablbXd6P7i1bRlmz6VoQrg++c1FBGFUnFWoBxuOM18Kf0BeyHnjJ/LNVW/eSBOuTzVqU7UyR+VRwfL8zde2KBodO4gt+OuOtV9Pi3Zmbqaiv5fMnEY/Gr1uFjtyT0A/OgPMzNRkE10luD8mct9K9U+FHxI0Dw/oa+HtY0lEh81nN5Gm8tn++vX2zzxWD8NvhjqHjawvtZh1KGzt4ZfJXcu5mbGTx2HIq3qvwU8ZWsxWxaxv165WQofyIq1zR1SPlczxuVYvmwuKqWafdqz9T0w+A/h144tZNRsVtJd/V7KTYw/wB4DofqK4rV/geI55F0PWZEwMrFcoHz+Iwa4pfBfxK8O3y3Vno+qW04PEtnID+e08/jXpfg3x14+sWgtfE/hC+u1dhH9rSApIATjLY+Uj8qLxelrHy9Sli8JJ1MFilOK2Tkr/i7M800HT/iX8LfEd08emyahp9w5keCEl4pPcDqrY710Oo6CPHWnTeIPCWnax4W1gH/AEi0kQpDO/fjpn3FfRElis+JJUDqe/X8qrxWMMErNCoQenStZKTPnFmV/e5devZ37nxZrkXjDSbhrXW7KaKQHrJGRn3B6Gs+wvLyW+RRbnAPztvBAHcmvtvVtNtdQhaO6t4pkI6OoNeF/Hr4f2OnaJFqmmxG2jM4S4WL5QwYcE49xSUfes0dDzfCUKft5QleOtk9/vPDtYt42kEkU0aTjsWHI9xWLeay8xjtMGJM/vWxw3sD6V1nh3RLXR9Zt9SaDz7bzV84NyQp4PX6103xE0iDStYjnghQW9ym9U7Bhw39D+NbJxhUVOXXY8XGcbVK8ZVaEOVN6q+6/rc8hvpjcwMsMMsjCfeMKcYAwK9g8P6DpGi+HbO+0Xx3ILq4j3SW8kgK7sDcDGRgckiud+x2NwPmhTPfioptBsZeQCp/2WxXROKlHlPBXFDlV56kLnc2um6tMY9TmNtedw0b+WfyORU+pQzXMaSmNoFHUlwcH14rgFt9Ygtzb2mrXMcQ6ISGFSw6vr1lYi22wXAH8T5B/SuF4Wd7pnr0+IsFNW1R1UsciSgyTK69+c/lXufww0BtH8PJJPHtvL7E0xPVVx8ifgOfqa+dPBmvafDr9teeKra5FnbOJfLtV8wzMOikHGFzjNe4RfGzwJN80t1f27d/Msn/APZc162W4eNOXPN69CqmaYeorRkj0kfKuc4z39qktsOrTY6dK87g+LvgC5dI18QKpc4/eW0qhfrlcAV2sWqaRdaYfsOsWMoKZLx3Cthe54Ne3Gab0M41oT+GRSt7dtQ1qS4H+qiGzd2POTWlqbxw2xXI+VD/ACrH0/XbG+c6f4dkFyUOHuCp8tPUjP3j+lJqWoWqznTY/Mup/wDlqw5wfc/0q5aI6JXF0xpWtI1yRgenapbqRt8WGLAOKltYZmQBkKLjoBVfVbix09BPqF7a2UKdXuJljH5msk9SOdJ3Zd1JB5yqMElTUkEACNLIVSNBl2Y4CgdSSeleVeNvj54C0RWj06aXxDfqTtW0G2EHHeRhg/gDXgnxE+Lfi7x1m1u7hbDSieLG0ysZ9N56v+PHtUvVnn4jHwh8Op9bf8LA+H//AEOegf8AgWtFfCHlv/zzH5UU/ZxPP/tKfY/XeiiiuAgDXyr+0GT/AMLZ1EDn9xB/6BX1UelfKnx8XHxY1Vj/AM8ID/44K+i4Y/3x+j/Q+V4w/wBwX+JfqefSgDkdKjHb0xTzyrL+VMA+Yj0r9EWx+ZR2Hj5iajv22oBz0qeEcc1Sv2y2KI7jpq8zhPH8mUjj53Mear+Gbf5V4pvjKTzNWjjznYK0/D8f7sHmvNgufEuR9i37LBRXc3rVfkHFWQBimxDCCnHoa9dHzkndkM+MEVnSSKJlXPNWb2YRoXPauRvtcWLVLZB8xMgDeyk814+dzi8HUg+qaPq+EOajm2Hr9Izi396udZGynA6VNnJA/n6VB5XPB/Wp4lAwOa/CLan9yqd0OdflyRxUNxJ5cRPftUkxUD8PzrKupDI+3PFSax2H2al5gxGSa0L9/Kg28fd5qDTY1VDI3UDiifdKTnPNA2iLQ9b1TR3abTNQurNt2cxSlQfqOh/GvQ/DHx18QaXN/wATW0t9WiIwWU+VIPxHB/KuT+Gd34Y03xlDceLLc3GmbGBXZvCufusV7ivaUuvgnrbKrJogy20eaghb9QK0gp2umfFZ/Wwyl7OvhXNW+JL9VqJB8cfCOooguTfadIevmwb1B+qk/wAq6XTfHfhHURFaWviGyuLmYhUjViHc+gBGahl+HPwvktxLFo9jIpG5Wjfgj6g1q6PZ+FNJi2afp1hZhRwyqqn8+tbPnv71j8/xEstcf9nhNPzt/wAOa1pI0cJGTtx0OaheTcfmOMGoYtXhndo4ZQ6gfwDd+tRGctLtLZ/ChtHlpPqiw0209c4rmvifAmqeA9XtdoZvs5kTjup3f0rdZTzvYD04rF8Tato9jp1xFf31rB5sTLiSRVzkEdzRG9zOtFSpyi+qZ8vWnI2npjFdd43txefDnS9T43o6DIxzwVPv2FcVE/k3jqOQHI69s12lx5cvwnnUj50c7cegkH+NPFaOEvM+Fwid6kfI8+aPA3Rkgr196kSaRPmb5gPzpYopmXG0KST1NTR2sudpK49s11HNciFyrDIOD6EU8XA3D5QfpUE6WVud1zfQxjPRpAP0qt/a2hRkgXDTn0jBNOzHyPsX2mhJJMYwaP3GPkgXJGRjmsW78SRwjFnpat6PKf6Cs5vE2rSnaXSFM9Ik2/r1qlBmkaUrHVzxKsZe42wx+r4QfrWYb7TtKvLfU9O1pbS9t5AyvavufryOOuR2PFYkdva6g5edmeXt5jk5/OrNvpcUZ4RSO3FOL5WdjoOhGNTm0f8AVjfm+NHxRuBJFbavDbxMTt8uyiD7c8ZOOtR6f48+JLnB8V30IPJESomfyWqAiSIY8sZHqOtSpMiMMR44zmtZYmo+pc8dVl1Z1Nr4g8TXBja98R6rcHuHuWx+QNee/GUyyeJbeae5klE1ojfvHLcgkd/oK7LRriBjtfpn8RXD/F9W/wCEjtIg24JZrg+uWY0qE5OpqyKE5Sqas5KNlz8qlz69BV6AzOAqnYM9FFU4IZiwGCK1bOzuWK/eIPevUpRbZvVkkhv2Kf8A56v/AN9Gitb7Hc/3z+VFdfszk9qfq9RRRXknqga+WP2ho2T4pakxBw1rAV9xtx/Svqc185/tM2gTxhFdAf67T1yf91yP617/AA3PlxyXdM+X4ujfLm+zR42DuNPjXc7H3psQ9akX5Uz3Nfox+YSFJHQVmXzfMx6VfVuvPNZWoN1prQ1w8feOB8RfPq+7pzXTaDHtgT6VzWpfvNXAH96uu01Nsar7VxYWN6kmfT42VqEIl/PHFRzuFxT2wq8VlapdeTBJIW+ld85WR49Gm5ysjD8XamI4zDG3J9KwtH02S6l+0TA80xle+1Ek5IJzXW6fbeXbj5e2K8SFN4uq5y2R9RKawVFQhuzT05t9uityVGCatnGMgVTtlMQAPerDSEjHb1r8kz3DRwuPq0obJ/nqf1xwRmFTMsjw2Iq/E4/k7X/Agu5Tt+XntzVED5vfPpVu44HPSoY13P8AKM89a8c+xRYDssGxfSlgjZid2RxU9vHgDP45p9zIqJx1oAwb4AXBxnjii3J81H2hgrBgrDIOO30ptwTJN+NXLCL5st1oOdQ52+x7DonxdjkgEOs+GLNowoA+yfL/AOOn/Gtm9+LXw3sbMXh0W5WZQPkNmCQ3QDOcV4erANjmqHiiJZLAdvLYP7cVrGo7nzOY8KYCVOVSmnFrs3Y9j1f9oi2LLp+geE9Qurxh8q5VV/Jcsa5nUfiV8TbyeNLO30rSVnG4SGMSFR9ST/KvGdMjnkN1qkMssVwzbo3RirKB2BHtUljcYMTmSYKsgaRFlI3DPI9s10N9j4eeQy+OGz1S8r9z0bxBrnjX7JL/AGx42u52YcRwFYR9BtANeVnSJ9X1qLdNcXvnSAiSSQudueSSTxjn8q2fETxardbNOhktbUAcSSbnJ789hS6ZBdWFoYra5kRCclEbAPrTp1fZrV6s4sRwjjMwivZ+4kbl1NZWckktzPDCmSRvYA4FT678RvDsPhCHQNHaS9lkbzLqVIyq5znaCcZ7flXk/ipGtZGXcWEp6nr71n6Z94cV0ewhVSlI+DxuWLLKsqTd5bM7GbxNeSHFvAkI9T8xqodR1O4OJryUg/wg4H6VDbQ7lBxVyOHA6VtojxnyrZFC70wXA3L9/wBTUFtE0cmyThhW/Em084NPubGO4Tcow9LmGq2lmVLdFYbGqSSwRhkLzSQq0bFJeCO9X4Dj3pNmTm0Z0dkyt1I9CO1SEXNnMrZJU8Nz/StYLuXin3iwzOI0iCfIOpycjvWblqd1Cp7TD1IS6Wf42ZHBcRyqN6jNWI4IZD8p4qj5JX2FOjeSM8ZFBwcxf+xSI26FuvcVl+OtNlu9Dlu3GLzT8EkdXiJ5/IkH8629KvAJ1jmGVbg1ta3Yiawu2OCklq6P7jYcU4zcZpl05tTTPCI97EdW961dP3Ar8xxn1rMttuRhmU/pWtp5Y4G5Wx6ivco7ndXLu5/74opef7q/lRXYcep+sFFFFeMe0B6V4F+0xIj65ZQ8blsHb/x8Y/ka98avlj4x65HrPxE1XyZN0doBaL7bR83/AI8TXvcOUnPGcy+ymz5XjCsqeXOPWTX+Z50BgHtTZW2qFFOlO1h9c/WoX+Zs1+jI/MorqL0XNZepHEbtntxWi3QVk63u+xzbPvbTiqk7RZ2YZXmjjLH/AEjV3kx/FXZ2qeXGN3WuL8PSrDeurdR+vNdSL1WUBcmuXBSXJzHu5lCTmorYsXUm0bcn865nxPNiEQq2SeTWxO5Y9a526X7VfbeoB6UsVJtcq6iwNJRlzPoO8P2XzeYVrq4IcIKraXaiOMYHNaDgKp9K6MPRVOCRz4zEOrUKs7jzto7CnBsp05qtu3Tb/cjNTgnHFfiPEMnLMqzl/Mz+z+AoRp8P4SMduRf8H8SGXL/KM49KmtYQF+tMQN75qzBge5rxD7boWFG32PpWXqUvVQcE1ou3ynHFYsoMsxJ6ZoId7EdvHubceavRfKnP502JcduR0qRyoXk5PvQXBKKG78kc854rM8ZSFdCnVWOWUDr71caRVXOR1rI1tvtVu0ByS2MAVUHaSODMnfC1Irdpr7xvhuP/AIlqqQCCOlZF9G1pePHg4J+Wuk0+IwW8cQHOKqa9arKpkXmRK0hP3n5nl43AP6jTUfigv+HKGnyHOCetaYkSGEtIwVf7xrlrjUksGWPZ5krDhR/D7mpIZGnUSzEu20cMc4P07V6FDLZ4h32R8RmPHFHKIeyhHnqfgvX/ACMjxxcrPdRiONliUcMRjcT3qhpa/drb1SBb9WWTAfYcHspHTFZOhDfweTXoVqHsEoo/KMdmNTMJSxFX4m9To7Rf3Y9avRryAQfpVS0GOua0Ez/CTXGzwpMaE5PFTRHacUoTIz/WpFjB/wAKlkXEnt0nXkDNVVjaFtrZI7HFXlO096lKpJww/OlcdyqjMAO/NPIP2tXGeU2n86V4WRsLyvrT0YfL64/rSk9Dvy2HPOdPvF/hr+grLyRQsQ3DvTm25OBx1pVOTjNBwXGsqpIG6Cuu0KQX2nPbMSW2lQT3BGP61yjKPlDdTXafDayN3rCR/N9mgUzXMg/gRef/AK1ROXKrlwi5SSR87tG0FzJA4IaNyhB9QcVpWJ7YPSqWqTiXW72bGA9zK2PTLk1a05nZwEQn1OK96g9j06uxobk/vfrRS/Y5f7v6iiu04z9ZKKKK8c9gp6xdfYtMurzazeRC8m1RknCk4FfFV0zPqlxfsxD3DFpc92Y5zX2+4yK+cv2iPBtno866tpqiGPUXIeIdElHOR7H09a+k4bxVOlVlSktZbP06HxvGGDq1aEa0X7sd1621PH7o/OAOwqJuBmoftCyyGNmxIvBB9qex4NfoEWmrn5/yONkxkjVTueVI65qxMcrxVaUjbmq6HTTVmcXqVi1tdmaEd81ctLoOgzwa1L6MOnNYssYjbg/SuHl9lLTY+ghV9tBKW5p7lK5znIqDTbTNw8hXjPFNsztUtIwC+lXra8Uv5cKF3+lb3i7NmEuaCaiaUS7RgU24kjRDuYdOlV/LvJf9Y/lg/nS/YoVGZGMp963c21oji5Ip+8yGKSGQu0WMLgn0NSxspHysPzqWCNOYljXDdAOOaqNayW4WZA00bfex99RX55xJkKr4h1YO0n9zP2ngPxFqZTh1hMTFzprb+aP+a8i2M+lKOOehpsB3pujlWQAZI6Ee1K2QMfketfA4nA18M/3kbfkf0FlHE2W5vH/Zayk+20l8nqORgcjPOapSJhicDrVmDgsDgkkY7UlzGOSS30xXIe7syGE5JypNVLyX5yoNXDgLhS3P+FZk4+bODye9AVJaaEbMzDCgk063tm3GRsFv5VKFII/TFJc3VvaJ5lzMkS+jdT9B1oUXJ2RhUdKjH2teSSXV6JFiPaGwMe9Z2uahY2MZa7mCsw+WNeXb6CszUteupsx6ZF5SHjznGW/AdqyF0sNIZ7qUyyE5LMcsfrXtYTJ6tSzqaI/N+I/ErB4eLo4H35fzfZXp3/IyS5vNUmuhCUDNkJ1wK2oom8vcF2qv3s1POsUR2Q24BxgHGaSGzmuv9ZnaPU4/SvpqND2UeVH4XisXLE1HUnu3cydXnMdtM8GWX7ucfeJ9PpWZoSskw3KV+oxWt4njDReWp2hFLZz3xxT/AAVr32RxHf2UN9bnqjgZH07V5OYykpe6rnTQUZUdXY1IEyob061ZjPAB4rrbLWvA8iq0nhyRc4yAo/8AiqujUPAEihH0K4j55cKQcfg1eK8RP+R/gcsqEP51+Jx8K8gdal46/wCTXa/YPh7M6/Z9YuYFOcq+4Y/NadHo3gMN+88RS4zwQw/+IqfrUesX9xKwjv8AEvvOIAzmn7dpHBrtG8P+C5v+PXxPsbqA7L/UCkj8P+E7eTN74oDJx/qsEn8s0ni4dn9zGsJNvdfejjw3GGOaZOgwGXs3J+tdrPZfD9VLR6pduQenzZ/9BrT0yy+FosZZLzUrtpCw8pUZy4GOeNvr61MsUlH4JfcduX0HTxMZOa+881HvnNa2meH9Z1Bx9k0+YhsfO67V/M12k3iHwHounqPD2jXF1qAcn7RcDGBjGCTz78AVzOo+MvEF4W23n2ZDwEt128emetKNWvU+GFvX/IivhqOHqONSV2uiNtPCGkaPbC68V6okZLYS3gY7if5n9KtnxLpEWjy6b4etGtLVVL3E8gw82OQPp9TXm95eRxgy3VwELfxSNlmP8zWbJ4kieQafbKSlxhXcjoM9MfzrWlgpzkpTd/yIVVyXLSjZd+v3nnw2/apHkySXJ/WtaxlyvHyD0rMvRt1Ocf8ATVv51ctElkGF6V9HSdmbVlpqav2pff8AOio/sL/89P0orr5mclkfrNRRRXkHsAa4D44eGbjxH4Nf7GGa7sX+0RxgZ8wAfMo98fyrv6a44rbD15UKsasN07nPi8NDFUZUam0lY+B762SSYl1KSc84wR9aqmS4twFmUyL/AHh1rd+NN7c6X8WvEkTRiSA3zEKBgqCAePzrn7TUbS6TMUvP91uDX6fg8bSxMFKLs30Py3F5fWwk3CS5orqL9ohcEqw/GmO6kHawp0yRuTujXPrjFVXtYT03D6NXa3Lsc8IxILh4gCGkUfU1zt3cmS4MdtE0jZ644reks7cE5j3c55bNU7r7Naqd7xQr7nFctZSet7HqYWUE9Fdlew095HDXUhY9dqnit62RIl2xoFx6CuOv/GFlaMY7OCS6lUdT8qf41x2s+Lta1F2jNybeI8eXD8o/E9TXnVs5weDWj5n5f5npwyfF4x3l7sf66HrGpa9pWnri9voYmHRN2WP4Cua1Dx3Gx8vT7N39JJjgfkK8v3N543ZJzzmus0PyXiMUoDEdARXlPiHE4qTjTSivvZ6CyHDYWKlP3n+H3G94e1PVtQ8Q2bXlyTEJdwSMYU49cV6QMpC8kAyc7uBnBrzbQbdItYspImJXzRlPSvUbS3byCyncATk7ufalCc5JubbfmYYhRTXKrLyMtbyGZWa4gty5J/eI2Dn6Uv8AowCKZJEVuD5wyAfrWstpah0W6tIjIynLg43U240+FtsaI2B82Af8aJJPRozhVlFqUXY5u6i1KPdJa7J1LHCjnA/Cs067IkrR3lk8OB13dfzq/q2l3cUnm20zwtklWQ/zrDlvtRLSrqOnm/jLBTKq7WH9K8nEZThKju4W/ryPtMs45zzBwUKeIbS6Oz/M2oJnuEIgjeVtu7aCMke1ZV/qwghjl+wyOXjEignoDxz6U7TLq3jkKwyPGcABJl2n6D/9dbpWya0RLiFWB85eFzx1Uj8T+lccsiwsWmtvU9l+Jme1E4uST8or/gnEza1qVxmOJVt14+7yfzqisEkj+bJudyerZJro2jtxKhEYwByKZ5UYfMaknOcbe9d9HA0qOkFY+UzHPsdmMubE1JS9Xp92xnQQPuKAcnkAd60YNMeQK7/Ip+93xVqJcgMsYAU9+tatlatMH39T/dOBiuyNJHjSrGZBYxKGgVd/HDEUTWqRruDDB64HFbtvFHFmMJuwduemahvoN2flwo68YJqnCyM1VbZ594sjRbOQqufU/hXFWV61s4O0MPQ16X4yt0NrKq9NvpXlbja5HoSK8DHQtUPoMBadJpnU2via2RQHt5fwINaUfibT2Ub1mj+qZ/rXCp96ryD5B0wa4VRjI0nhKXY7q11vS5mCrdYPoVIqc61paHa16gPpg5rz0O0LeYrFWU9au2UyzSI5UBs7WHp6UfVosyeDh3Z2Y1vST/y+x/iDUv8AbGlgDbdoxI/hBNcf5cLyKdoGDzxU8ICANxjp0qvqke5P1SHc6iPWbFn2hpW+iHpSHXLNN3Euf90c/rXPIoSVCGznilumUyk7QB93p+VUsLAaw8ItM17nxJGAfJtX3f7ZAx+VZd7rWoTOUSXylI/5ZjB/PrVSTbvHUg9M+tJLGBk/hVRw8IbI6KtqtR1JLVjA26TfIWchuSxyTQirBcpcKzFnLZJ7EHP+FRv8uW9xRMu6GN1c7VkI2jpnitWgQ3WY1GrSSKrhZQsw3DB+YA/lmrelQlpFU/dz0qHxF5UOoIy8I8QwPQjir2hyQlwSysPQ1VPRkVNjd+y2von50U3zovRKK6uY5OVn6kUUUV5J7IUjdKWg9KAPib9qOyaH4vat8oRZhDLnH3gUAP15FeUxN5anbgrkZY8Z/Cvcf2u/+Spxf9g6P+bV4Q/Uf7v/ALNX02Ed6EX5HzWKX76S8x4urqKMmG5faM8Fvf3pkmq6gGXFyxGPm+QcVBP/AK5vrUa9vqf512rEVY7Sf3nJLD0pPWK+4NQvL+aQRtdyxofvbQFwPwrGMbfaGVf3jnqzsWwPrWtqH/LT/eH8qoD/AF0/1/pWFWpOb953N6SjBe6rHOTphmCtubeckd/f6VkhN0jnr8xya2k/1sn0asq26zf71eNWXvI9ujLRlW5OJ+PQVv2DbohKr7CAD9TXP3H+t/Afyrc0z/j2i/3f61nhH+8kVil7iO38N4lvbSeOQf64B426/hXqFnDKUPlYB24yBwDmvJvDX/IaH/Xyn869f0j7jfh/WvoKb90+ZxC94vMkZKkFWCp8uV6GqkvkW20yYRQN3XJ+lXZfvr/wH+dZ9/8Ae/BqdzFowtVuZ5fksbcRqMrvlXJz64rj9U0+aSRnuLiWYHruJA/LtXYz/wCpf/eH9awdV/49T/ut/OplBNGkJuOx554ghaM7YXkUEjJBIrDtNa1DT7vda3UgQHGxzuVvqDxXV+Iv+POP/ergH/1p+prwcVJxn7rPpcGlKFmev6FqsWpaTb3Qt4I3kJEmB0cdR61pRLCpA3ncOuTgmuR+Hv8AyLkn/XyP610N3/x82/0r2MNUc4Js8XFwUKrjE1oId0uMDy3zkn/PFX7UmI43Hfu4IHBWqNh/qX+n9a1F/wBYfof5V1dDhe4bV80Ft/PK+9R3aso+bHHp2q5f/wCsh/z2qtqH/HvH/wBcx/OpewHHeJ499s4bgkHgV5NeLtuHX/ar1zXv9Qf89q8kv/8Aj7f/AD2rwcwXvJn0eWP3WiJPvVcjYCMNzxVNetTj/Ut9a4Ys9GQ4csC/TsPWpYZGjDspOQQ1Rv8Acj+ppyffb6D+dUJG1bvG0e49zmpo/vY3DnkZOc1mWn+r/CrX/LQ1omc7LbIMkcgjpzTLncXVgMh8Hg9Klh6H6D+dRP8AdX6VSAiYAbW6gEdOlS84weFwfzqI9T9BUz/6ikxlSZspgY6+tP3TLYYiQEeaGL+mR0/Sobnon0FWLL/kFXX1j/rQxpEGsN5lvatJySDkjrVzR7axIVm873Kmqepf8elp9Wq14e+6/wDvCktyZfCdF5Oj/wDPO5/7+CiqNFa6GNn3P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78" y="1792578"/>
            <a:ext cx="3510604" cy="4197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4C6A6-DA20-4382-AE55-8A23F5FB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2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862" y="0"/>
            <a:ext cx="9720072" cy="1499616"/>
          </a:xfrm>
        </p:spPr>
        <p:txBody>
          <a:bodyPr/>
          <a:lstStyle/>
          <a:p>
            <a:r>
              <a:rPr lang="en-US"/>
              <a:t>Our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BFA58-B0F7-4F32-BF8B-A828E9F83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15" y="990069"/>
            <a:ext cx="6765569" cy="5671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00830-09B9-4FBA-94DF-4A2B92A72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4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A243-4410-4DC5-9E4B-B6D27D8E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bike safety matters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5F8FB23D-1577-48E7-8FE8-68FD61BE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01" y="1728132"/>
            <a:ext cx="4308614" cy="43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E310C9D3-84FD-4533-A67C-37B19DCE8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14" y="1728132"/>
            <a:ext cx="4308614" cy="43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915C2-EA1B-4F6F-BD2A-E15C4FF05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5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6C4676B3-C4BD-4BE2-A6E1-52EACA77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6" y="893838"/>
            <a:ext cx="4623033" cy="46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nerated image">
            <a:extLst>
              <a:ext uri="{FF2B5EF4-FFF2-40B4-BE49-F238E27FC236}">
                <a16:creationId xmlns:a16="http://schemas.microsoft.com/office/drawing/2014/main" id="{8D73B82D-9554-4639-B676-6320D5AD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49" y="893838"/>
            <a:ext cx="4623031" cy="462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B26EF-00B8-494C-84B6-AFC16AC10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2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55" b="-18499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reeform 3" descr="The goal of T2 was to use less words and more graphics.  This slide is a conversation starter, a discussion prompt.  Listing is something we are trying to avoid. &#10;&#10;The PPT was not developed for blind or low vis=ion individuals. "/>
          <p:cNvSpPr/>
          <p:nvPr/>
        </p:nvSpPr>
        <p:spPr>
          <a:xfrm>
            <a:off x="-6719" y="0"/>
            <a:ext cx="12198716" cy="6315792"/>
          </a:xfrm>
          <a:custGeom>
            <a:avLst/>
            <a:gdLst/>
            <a:ahLst/>
            <a:cxnLst/>
            <a:rect l="l" t="t" r="r" b="b"/>
            <a:pathLst>
              <a:path w="21462825" h="12092444">
                <a:moveTo>
                  <a:pt x="0" y="0"/>
                </a:moveTo>
                <a:lnTo>
                  <a:pt x="21462825" y="0"/>
                </a:lnTo>
                <a:lnTo>
                  <a:pt x="21462825" y="12092444"/>
                </a:lnTo>
                <a:lnTo>
                  <a:pt x="0" y="1209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7" t="-13026" r="-2737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27036" y="3173767"/>
            <a:ext cx="534743" cy="924233"/>
          </a:xfrm>
          <a:custGeom>
            <a:avLst/>
            <a:gdLst/>
            <a:ahLst/>
            <a:cxnLst/>
            <a:rect l="l" t="t" r="r" b="b"/>
            <a:pathLst>
              <a:path w="2141081" h="1386350">
                <a:moveTo>
                  <a:pt x="2141081" y="0"/>
                </a:moveTo>
                <a:lnTo>
                  <a:pt x="0" y="0"/>
                </a:lnTo>
                <a:lnTo>
                  <a:pt x="0" y="1386350"/>
                </a:lnTo>
                <a:lnTo>
                  <a:pt x="2141081" y="1386350"/>
                </a:lnTo>
                <a:lnTo>
                  <a:pt x="2141081" y="0"/>
                </a:lnTo>
                <a:close/>
              </a:path>
            </a:pathLst>
          </a:custGeom>
          <a:blipFill>
            <a:blip r:embed="rId5"/>
            <a:stretch>
              <a:fillRect l="-1" r="-16692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1984" y="214475"/>
            <a:ext cx="8595519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Why are Children Vulnerable?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925D9A-C423-D0D1-12B0-DB88222C4B81}"/>
              </a:ext>
            </a:extLst>
          </p:cNvPr>
          <p:cNvSpPr/>
          <p:nvPr/>
        </p:nvSpPr>
        <p:spPr>
          <a:xfrm>
            <a:off x="0" y="6223000"/>
            <a:ext cx="12192000" cy="594757"/>
          </a:xfrm>
          <a:prstGeom prst="rect">
            <a:avLst/>
          </a:prstGeom>
          <a:solidFill>
            <a:srgbClr val="C99E6B"/>
          </a:solidFill>
          <a:ln>
            <a:solidFill>
              <a:srgbClr val="C99E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solidFill>
                  <a:srgbClr val="C99E6B"/>
                </a:solidFill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E69EF0-313E-AFE0-7739-EA2D436C7DEC}"/>
              </a:ext>
            </a:extLst>
          </p:cNvPr>
          <p:cNvSpPr/>
          <p:nvPr/>
        </p:nvSpPr>
        <p:spPr>
          <a:xfrm>
            <a:off x="2692400" y="4551920"/>
            <a:ext cx="3571661" cy="5051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341EC8-BD92-A3E7-3AB8-8ADFEB373EA3}"/>
              </a:ext>
            </a:extLst>
          </p:cNvPr>
          <p:cNvSpPr/>
          <p:nvPr/>
        </p:nvSpPr>
        <p:spPr>
          <a:xfrm>
            <a:off x="221984" y="5816600"/>
            <a:ext cx="3775554" cy="612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15371" y="4696470"/>
            <a:ext cx="3950981" cy="25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Undeveloped peripheral vision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5304" y="5862284"/>
            <a:ext cx="4425087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Auditory inexperience, </a:t>
            </a:r>
          </a:p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where is the sound coming from?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FB22F1-C5CC-E090-9FD2-C8A8D17C38D2}"/>
              </a:ext>
            </a:extLst>
          </p:cNvPr>
          <p:cNvSpPr/>
          <p:nvPr/>
        </p:nvSpPr>
        <p:spPr>
          <a:xfrm>
            <a:off x="1770041" y="3479800"/>
            <a:ext cx="3505200" cy="612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1019" y="3528486"/>
            <a:ext cx="3950981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Inexperience judging speed </a:t>
            </a:r>
          </a:p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and distance of oncoming cars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FB8B86-20CC-B153-B23E-3685EDBFC75F}"/>
              </a:ext>
            </a:extLst>
          </p:cNvPr>
          <p:cNvSpPr/>
          <p:nvPr/>
        </p:nvSpPr>
        <p:spPr>
          <a:xfrm>
            <a:off x="7982316" y="3886200"/>
            <a:ext cx="3346085" cy="612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82804" y="3923288"/>
            <a:ext cx="3950981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Less supervision after school </a:t>
            </a:r>
          </a:p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and during the summer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19F67F-29A1-B3C6-D641-BAC3C72399EF}"/>
              </a:ext>
            </a:extLst>
          </p:cNvPr>
          <p:cNvSpPr/>
          <p:nvPr/>
        </p:nvSpPr>
        <p:spPr>
          <a:xfrm>
            <a:off x="8249810" y="5816600"/>
            <a:ext cx="2875390" cy="612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71960" y="5863517"/>
            <a:ext cx="3950981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Focus on their interests </a:t>
            </a:r>
          </a:p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(friends, hobby, etc.)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E82FD2-C7AE-ED4D-8962-E885A1D20491}"/>
              </a:ext>
            </a:extLst>
          </p:cNvPr>
          <p:cNvSpPr/>
          <p:nvPr/>
        </p:nvSpPr>
        <p:spPr>
          <a:xfrm>
            <a:off x="4290038" y="5786115"/>
            <a:ext cx="3121573" cy="612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20978" y="5849687"/>
            <a:ext cx="3950981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Feel powerful &amp; invincible,</a:t>
            </a:r>
          </a:p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 like a superhero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19E59D-CC3D-F5DD-CCE2-FAC30E9A10F0}"/>
              </a:ext>
            </a:extLst>
          </p:cNvPr>
          <p:cNvSpPr/>
          <p:nvPr/>
        </p:nvSpPr>
        <p:spPr>
          <a:xfrm>
            <a:off x="6176218" y="2870200"/>
            <a:ext cx="2561382" cy="612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{{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07159" y="2915403"/>
            <a:ext cx="3950981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Believe that adults </a:t>
            </a:r>
          </a:p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will look out for them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18E6317D-0DCA-D87A-21E4-BA2F402317E1}"/>
              </a:ext>
            </a:extLst>
          </p:cNvPr>
          <p:cNvGrpSpPr/>
          <p:nvPr/>
        </p:nvGrpSpPr>
        <p:grpSpPr>
          <a:xfrm>
            <a:off x="0" y="6456463"/>
            <a:ext cx="12192000" cy="401537"/>
            <a:chOff x="0" y="0"/>
            <a:chExt cx="4816593" cy="249864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D704D143-3682-3018-8534-720EF37ACB30}"/>
                </a:ext>
              </a:extLst>
            </p:cNvPr>
            <p:cNvSpPr/>
            <p:nvPr/>
          </p:nvSpPr>
          <p:spPr>
            <a:xfrm>
              <a:off x="0" y="0"/>
              <a:ext cx="4816592" cy="249864"/>
            </a:xfrm>
            <a:custGeom>
              <a:avLst/>
              <a:gdLst/>
              <a:ahLst/>
              <a:cxnLst/>
              <a:rect l="l" t="t" r="r" b="b"/>
              <a:pathLst>
                <a:path w="4816592" h="249864">
                  <a:moveTo>
                    <a:pt x="0" y="0"/>
                  </a:moveTo>
                  <a:lnTo>
                    <a:pt x="4816592" y="0"/>
                  </a:lnTo>
                  <a:lnTo>
                    <a:pt x="4816592" y="249864"/>
                  </a:lnTo>
                  <a:lnTo>
                    <a:pt x="0" y="249864"/>
                  </a:lnTo>
                  <a:close/>
                </a:path>
              </a:pathLst>
            </a:custGeom>
            <a:solidFill>
              <a:srgbClr val="0021A5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C91CC6AD-EBC7-BDBC-F5C9-065B8AACF6E6}"/>
                </a:ext>
              </a:extLst>
            </p:cNvPr>
            <p:cNvSpPr txBox="1"/>
            <p:nvPr/>
          </p:nvSpPr>
          <p:spPr>
            <a:xfrm>
              <a:off x="0" y="-38100"/>
              <a:ext cx="4816593" cy="2879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6" name="Freeform 7">
            <a:extLst>
              <a:ext uri="{FF2B5EF4-FFF2-40B4-BE49-F238E27FC236}">
                <a16:creationId xmlns:a16="http://schemas.microsoft.com/office/drawing/2014/main" id="{D1034932-EF67-6810-30F2-B99C0E2447EA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FB787B4D-E66B-661F-878A-5CCA250B1AC3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ED91F3A6-E73D-E8ED-EE95-10E07ACA1B18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EA6C-EBA9-43B3-BE10-B716BDBC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Engagement strategies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29DEDE-AEA9-42C9-BC73-B1933E9F2713}"/>
              </a:ext>
            </a:extLst>
          </p:cNvPr>
          <p:cNvSpPr/>
          <p:nvPr/>
        </p:nvSpPr>
        <p:spPr>
          <a:xfrm>
            <a:off x="1447800" y="1888296"/>
            <a:ext cx="75955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School Programs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Walk &amp; Bike to School events.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Helmet giveaways, pedestrian/bike safety workshops.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Partnerships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Work with local law enforcement, schools, and neighborhood groups.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Collaborations with scooter/bike share companies and non profits.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Advocacy &amp; Infrastructure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Support safe bike lanes, crosswalks, and signage.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input on new e-mobility regulations.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Public Campaigns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Social media messages (“Stop, Look, Listen”) (No Helmet No Ride), safety  videos, safety fairs.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Involve youth ambassadors to spread peer-to-peer safety messages.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AB45A-DBFA-4156-857B-A875B0BC1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0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31B3-B488-4433-8BD9-3878A95A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40" y="0"/>
            <a:ext cx="9720072" cy="1499616"/>
          </a:xfrm>
        </p:spPr>
        <p:txBody>
          <a:bodyPr/>
          <a:lstStyle/>
          <a:p>
            <a:r>
              <a:rPr lang="en-US"/>
              <a:t>Pedal Bikes vs. E-Bikes vs. Scooters</a:t>
            </a:r>
          </a:p>
        </p:txBody>
      </p:sp>
      <p:pic>
        <p:nvPicPr>
          <p:cNvPr id="3076" name="Picture 4" descr="Generated image">
            <a:extLst>
              <a:ext uri="{FF2B5EF4-FFF2-40B4-BE49-F238E27FC236}">
                <a16:creationId xmlns:a16="http://schemas.microsoft.com/office/drawing/2014/main" id="{24469C91-FEE0-4DAE-9148-195AD15D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" y="2009955"/>
            <a:ext cx="3698274" cy="36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nerated image">
            <a:extLst>
              <a:ext uri="{FF2B5EF4-FFF2-40B4-BE49-F238E27FC236}">
                <a16:creationId xmlns:a16="http://schemas.microsoft.com/office/drawing/2014/main" id="{8CF3501C-0EA6-450D-96B2-A3F0058F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66" y="1259277"/>
            <a:ext cx="3466420" cy="51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enerated image">
            <a:extLst>
              <a:ext uri="{FF2B5EF4-FFF2-40B4-BE49-F238E27FC236}">
                <a16:creationId xmlns:a16="http://schemas.microsoft.com/office/drawing/2014/main" id="{DF07BF57-9150-4A4F-9A00-96604376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88" y="1259277"/>
            <a:ext cx="3466420" cy="51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66A4C-F288-48C9-819F-610E532B3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212" y="5803119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66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F118-EEE9-400A-ADC8-22041CFA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7738"/>
            <a:ext cx="9720072" cy="1499616"/>
          </a:xfrm>
        </p:spPr>
        <p:txBody>
          <a:bodyPr/>
          <a:lstStyle/>
          <a:p>
            <a:r>
              <a:rPr lang="en-US"/>
              <a:t>Safety tips for riders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DF857CD-D43A-4583-8BD4-94C136C85F8A}"/>
              </a:ext>
            </a:extLst>
          </p:cNvPr>
          <p:cNvSpPr txBox="1"/>
          <p:nvPr/>
        </p:nvSpPr>
        <p:spPr>
          <a:xfrm>
            <a:off x="1024128" y="1449324"/>
            <a:ext cx="8774502" cy="307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Helmets reduce head injuries by 48%, </a:t>
            </a:r>
          </a:p>
          <a:p>
            <a:pPr marL="0" marR="0" lvl="0" indent="0" algn="just" defTabSz="4572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serious head injury by 60%, </a:t>
            </a:r>
          </a:p>
          <a:p>
            <a:pPr marL="0" marR="0" lvl="0" indent="0" algn="just" defTabSz="4572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and TBIs by 53%.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6EA031E-E3C0-400E-BCC1-C658624CE34C}"/>
              </a:ext>
            </a:extLst>
          </p:cNvPr>
          <p:cNvSpPr txBox="1"/>
          <p:nvPr/>
        </p:nvSpPr>
        <p:spPr>
          <a:xfrm>
            <a:off x="241719" y="6272784"/>
            <a:ext cx="8713520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National Highway Traffic Safety Administration (n.d.). Understanding the Problem. NHTSA.org. https://www.nhtsa.gov/book/countermeasures-that-work/bicycle-safety/understanding-problem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9DBFC-ADAD-4843-A70D-2D39DBDCA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16" y="2674663"/>
            <a:ext cx="4035956" cy="2725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04C1B-3E26-4648-96A3-C22277F4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95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3324352" y="2230531"/>
            <a:ext cx="2670048" cy="2706624"/>
            <a:chOff x="0" y="0"/>
            <a:chExt cx="812800" cy="8048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04846"/>
            </a:xfrm>
            <a:custGeom>
              <a:avLst/>
              <a:gdLst/>
              <a:ahLst/>
              <a:cxnLst/>
              <a:rect l="l" t="t" r="r" b="b"/>
              <a:pathLst>
                <a:path w="812800" h="804846">
                  <a:moveTo>
                    <a:pt x="80929" y="0"/>
                  </a:moveTo>
                  <a:lnTo>
                    <a:pt x="731871" y="0"/>
                  </a:lnTo>
                  <a:cubicBezTo>
                    <a:pt x="776567" y="0"/>
                    <a:pt x="812800" y="36233"/>
                    <a:pt x="812800" y="80929"/>
                  </a:cubicBezTo>
                  <a:lnTo>
                    <a:pt x="812800" y="723917"/>
                  </a:lnTo>
                  <a:cubicBezTo>
                    <a:pt x="812800" y="768613"/>
                    <a:pt x="776567" y="804846"/>
                    <a:pt x="731871" y="804846"/>
                  </a:cubicBezTo>
                  <a:lnTo>
                    <a:pt x="80929" y="804846"/>
                  </a:lnTo>
                  <a:cubicBezTo>
                    <a:pt x="36233" y="804846"/>
                    <a:pt x="0" y="768613"/>
                    <a:pt x="0" y="723917"/>
                  </a:cubicBezTo>
                  <a:lnTo>
                    <a:pt x="0" y="80929"/>
                  </a:lnTo>
                  <a:cubicBezTo>
                    <a:pt x="0" y="36233"/>
                    <a:pt x="36233" y="0"/>
                    <a:pt x="80929" y="0"/>
                  </a:cubicBezTo>
                  <a:close/>
                </a:path>
              </a:pathLst>
            </a:custGeom>
            <a:blipFill>
              <a:blip r:embed="rId3"/>
              <a:stretch>
                <a:fillRect l="-111974" t="-120042" r="-113123" b="-9228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09647" y="2211233"/>
            <a:ext cx="2703797" cy="3757767"/>
            <a:chOff x="0" y="0"/>
            <a:chExt cx="829882" cy="11533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9882" cy="1153379"/>
            </a:xfrm>
            <a:custGeom>
              <a:avLst/>
              <a:gdLst/>
              <a:ahLst/>
              <a:cxnLst/>
              <a:rect l="l" t="t" r="r" b="b"/>
              <a:pathLst>
                <a:path w="829882" h="1153379">
                  <a:moveTo>
                    <a:pt x="97354" y="0"/>
                  </a:moveTo>
                  <a:lnTo>
                    <a:pt x="732528" y="0"/>
                  </a:lnTo>
                  <a:cubicBezTo>
                    <a:pt x="758348" y="0"/>
                    <a:pt x="783110" y="10257"/>
                    <a:pt x="801367" y="28514"/>
                  </a:cubicBezTo>
                  <a:cubicBezTo>
                    <a:pt x="819625" y="46772"/>
                    <a:pt x="829882" y="71534"/>
                    <a:pt x="829882" y="97354"/>
                  </a:cubicBezTo>
                  <a:lnTo>
                    <a:pt x="829882" y="1056025"/>
                  </a:lnTo>
                  <a:cubicBezTo>
                    <a:pt x="829882" y="1081844"/>
                    <a:pt x="819625" y="1106607"/>
                    <a:pt x="801367" y="1124864"/>
                  </a:cubicBezTo>
                  <a:cubicBezTo>
                    <a:pt x="783110" y="1143122"/>
                    <a:pt x="758348" y="1153379"/>
                    <a:pt x="732528" y="1153379"/>
                  </a:cubicBezTo>
                  <a:lnTo>
                    <a:pt x="97354" y="1153379"/>
                  </a:lnTo>
                  <a:cubicBezTo>
                    <a:pt x="71534" y="1153379"/>
                    <a:pt x="46772" y="1143122"/>
                    <a:pt x="28514" y="1124864"/>
                  </a:cubicBezTo>
                  <a:cubicBezTo>
                    <a:pt x="10257" y="1106607"/>
                    <a:pt x="0" y="1081844"/>
                    <a:pt x="0" y="1056025"/>
                  </a:cubicBezTo>
                  <a:lnTo>
                    <a:pt x="0" y="97354"/>
                  </a:lnTo>
                  <a:cubicBezTo>
                    <a:pt x="0" y="71534"/>
                    <a:pt x="10257" y="46772"/>
                    <a:pt x="28514" y="28514"/>
                  </a:cubicBezTo>
                  <a:cubicBezTo>
                    <a:pt x="46772" y="10257"/>
                    <a:pt x="71534" y="0"/>
                    <a:pt x="973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rnd">
              <a:solidFill>
                <a:srgbClr val="FA461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29882" cy="119147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15552" y="2230530"/>
            <a:ext cx="2670048" cy="2706624"/>
            <a:chOff x="-23197" y="-18083"/>
            <a:chExt cx="812800" cy="804846"/>
          </a:xfrm>
        </p:grpSpPr>
        <p:sp>
          <p:nvSpPr>
            <p:cNvPr id="24" name="Freeform 24"/>
            <p:cNvSpPr/>
            <p:nvPr/>
          </p:nvSpPr>
          <p:spPr>
            <a:xfrm flipH="1">
              <a:off x="-23197" y="-18083"/>
              <a:ext cx="812800" cy="804846"/>
            </a:xfrm>
            <a:custGeom>
              <a:avLst/>
              <a:gdLst/>
              <a:ahLst/>
              <a:cxnLst/>
              <a:rect l="l" t="t" r="r" b="b"/>
              <a:pathLst>
                <a:path w="812800" h="804846">
                  <a:moveTo>
                    <a:pt x="731871" y="0"/>
                  </a:moveTo>
                  <a:lnTo>
                    <a:pt x="80929" y="0"/>
                  </a:lnTo>
                  <a:cubicBezTo>
                    <a:pt x="36233" y="0"/>
                    <a:pt x="0" y="36233"/>
                    <a:pt x="0" y="80929"/>
                  </a:cubicBezTo>
                  <a:lnTo>
                    <a:pt x="0" y="723917"/>
                  </a:lnTo>
                  <a:cubicBezTo>
                    <a:pt x="0" y="768613"/>
                    <a:pt x="36233" y="804846"/>
                    <a:pt x="80929" y="804846"/>
                  </a:cubicBezTo>
                  <a:lnTo>
                    <a:pt x="731871" y="804846"/>
                  </a:lnTo>
                  <a:cubicBezTo>
                    <a:pt x="776567" y="804846"/>
                    <a:pt x="812800" y="768613"/>
                    <a:pt x="812800" y="723917"/>
                  </a:cubicBezTo>
                  <a:lnTo>
                    <a:pt x="812800" y="80929"/>
                  </a:lnTo>
                  <a:cubicBezTo>
                    <a:pt x="812800" y="36233"/>
                    <a:pt x="776567" y="0"/>
                    <a:pt x="731871" y="0"/>
                  </a:cubicBezTo>
                  <a:close/>
                </a:path>
              </a:pathLst>
            </a:custGeom>
            <a:blipFill>
              <a:blip r:embed="rId4"/>
              <a:stretch>
                <a:fillRect l="-24173" r="-2417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17712" y="2211233"/>
            <a:ext cx="2703797" cy="3757767"/>
            <a:chOff x="0" y="0"/>
            <a:chExt cx="829882" cy="11533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29882" cy="1153379"/>
            </a:xfrm>
            <a:custGeom>
              <a:avLst/>
              <a:gdLst/>
              <a:ahLst/>
              <a:cxnLst/>
              <a:rect l="l" t="t" r="r" b="b"/>
              <a:pathLst>
                <a:path w="829882" h="1153379">
                  <a:moveTo>
                    <a:pt x="97354" y="0"/>
                  </a:moveTo>
                  <a:lnTo>
                    <a:pt x="732528" y="0"/>
                  </a:lnTo>
                  <a:cubicBezTo>
                    <a:pt x="758348" y="0"/>
                    <a:pt x="783110" y="10257"/>
                    <a:pt x="801367" y="28514"/>
                  </a:cubicBezTo>
                  <a:cubicBezTo>
                    <a:pt x="819625" y="46772"/>
                    <a:pt x="829882" y="71534"/>
                    <a:pt x="829882" y="97354"/>
                  </a:cubicBezTo>
                  <a:lnTo>
                    <a:pt x="829882" y="1056025"/>
                  </a:lnTo>
                  <a:cubicBezTo>
                    <a:pt x="829882" y="1081844"/>
                    <a:pt x="819625" y="1106607"/>
                    <a:pt x="801367" y="1124864"/>
                  </a:cubicBezTo>
                  <a:cubicBezTo>
                    <a:pt x="783110" y="1143122"/>
                    <a:pt x="758348" y="1153379"/>
                    <a:pt x="732528" y="1153379"/>
                  </a:cubicBezTo>
                  <a:lnTo>
                    <a:pt x="97354" y="1153379"/>
                  </a:lnTo>
                  <a:cubicBezTo>
                    <a:pt x="71534" y="1153379"/>
                    <a:pt x="46772" y="1143122"/>
                    <a:pt x="28514" y="1124864"/>
                  </a:cubicBezTo>
                  <a:cubicBezTo>
                    <a:pt x="10257" y="1106607"/>
                    <a:pt x="0" y="1081844"/>
                    <a:pt x="0" y="1056025"/>
                  </a:cubicBezTo>
                  <a:lnTo>
                    <a:pt x="0" y="97354"/>
                  </a:lnTo>
                  <a:cubicBezTo>
                    <a:pt x="0" y="71534"/>
                    <a:pt x="10257" y="46772"/>
                    <a:pt x="28514" y="28514"/>
                  </a:cubicBezTo>
                  <a:cubicBezTo>
                    <a:pt x="46772" y="10257"/>
                    <a:pt x="71534" y="0"/>
                    <a:pt x="973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rnd">
              <a:solidFill>
                <a:srgbClr val="FA461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29882" cy="119147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3237" y="2209800"/>
            <a:ext cx="2670048" cy="2706624"/>
            <a:chOff x="-8292" y="-18083"/>
            <a:chExt cx="812800" cy="804846"/>
          </a:xfrm>
        </p:grpSpPr>
        <p:sp>
          <p:nvSpPr>
            <p:cNvPr id="26" name="Freeform 26"/>
            <p:cNvSpPr/>
            <p:nvPr/>
          </p:nvSpPr>
          <p:spPr>
            <a:xfrm>
              <a:off x="-8292" y="-18083"/>
              <a:ext cx="812800" cy="804846"/>
            </a:xfrm>
            <a:custGeom>
              <a:avLst/>
              <a:gdLst/>
              <a:ahLst/>
              <a:cxnLst/>
              <a:rect l="l" t="t" r="r" b="b"/>
              <a:pathLst>
                <a:path w="812800" h="804846">
                  <a:moveTo>
                    <a:pt x="80929" y="0"/>
                  </a:moveTo>
                  <a:lnTo>
                    <a:pt x="731871" y="0"/>
                  </a:lnTo>
                  <a:cubicBezTo>
                    <a:pt x="776567" y="0"/>
                    <a:pt x="812800" y="36233"/>
                    <a:pt x="812800" y="80929"/>
                  </a:cubicBezTo>
                  <a:lnTo>
                    <a:pt x="812800" y="723917"/>
                  </a:lnTo>
                  <a:cubicBezTo>
                    <a:pt x="812800" y="768613"/>
                    <a:pt x="776567" y="804846"/>
                    <a:pt x="731871" y="804846"/>
                  </a:cubicBezTo>
                  <a:lnTo>
                    <a:pt x="80929" y="804846"/>
                  </a:lnTo>
                  <a:cubicBezTo>
                    <a:pt x="36233" y="804846"/>
                    <a:pt x="0" y="768613"/>
                    <a:pt x="0" y="723917"/>
                  </a:cubicBezTo>
                  <a:lnTo>
                    <a:pt x="0" y="80929"/>
                  </a:lnTo>
                  <a:cubicBezTo>
                    <a:pt x="0" y="36233"/>
                    <a:pt x="36233" y="0"/>
                    <a:pt x="80929" y="0"/>
                  </a:cubicBezTo>
                  <a:close/>
                </a:path>
              </a:pathLst>
            </a:custGeom>
            <a:blipFill>
              <a:blip r:embed="rId5"/>
              <a:stretch>
                <a:fillRect l="-30550" t="-70190" r="-72835" b="-2474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21151" y="956446"/>
            <a:ext cx="108204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Clothing for Safety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06590" y="2087800"/>
            <a:ext cx="2717977" cy="3881200"/>
            <a:chOff x="-4352" y="-38100"/>
            <a:chExt cx="834234" cy="1191264"/>
          </a:xfrm>
        </p:grpSpPr>
        <p:sp>
          <p:nvSpPr>
            <p:cNvPr id="7" name="Freeform 7"/>
            <p:cNvSpPr/>
            <p:nvPr/>
          </p:nvSpPr>
          <p:spPr>
            <a:xfrm>
              <a:off x="-4352" y="0"/>
              <a:ext cx="829882" cy="1153164"/>
            </a:xfrm>
            <a:custGeom>
              <a:avLst/>
              <a:gdLst/>
              <a:ahLst/>
              <a:cxnLst/>
              <a:rect l="l" t="t" r="r" b="b"/>
              <a:pathLst>
                <a:path w="829882" h="1153164">
                  <a:moveTo>
                    <a:pt x="97354" y="0"/>
                  </a:moveTo>
                  <a:lnTo>
                    <a:pt x="732528" y="0"/>
                  </a:lnTo>
                  <a:cubicBezTo>
                    <a:pt x="758348" y="0"/>
                    <a:pt x="783110" y="10257"/>
                    <a:pt x="801367" y="28514"/>
                  </a:cubicBezTo>
                  <a:cubicBezTo>
                    <a:pt x="819625" y="46772"/>
                    <a:pt x="829882" y="71534"/>
                    <a:pt x="829882" y="97354"/>
                  </a:cubicBezTo>
                  <a:lnTo>
                    <a:pt x="829882" y="1055810"/>
                  </a:lnTo>
                  <a:cubicBezTo>
                    <a:pt x="829882" y="1081630"/>
                    <a:pt x="819625" y="1106392"/>
                    <a:pt x="801367" y="1124650"/>
                  </a:cubicBezTo>
                  <a:cubicBezTo>
                    <a:pt x="783110" y="1142907"/>
                    <a:pt x="758348" y="1153164"/>
                    <a:pt x="732528" y="1153164"/>
                  </a:cubicBezTo>
                  <a:lnTo>
                    <a:pt x="97354" y="1153164"/>
                  </a:lnTo>
                  <a:cubicBezTo>
                    <a:pt x="71534" y="1153164"/>
                    <a:pt x="46772" y="1142907"/>
                    <a:pt x="28514" y="1124650"/>
                  </a:cubicBezTo>
                  <a:cubicBezTo>
                    <a:pt x="10257" y="1106392"/>
                    <a:pt x="0" y="1081630"/>
                    <a:pt x="0" y="1055810"/>
                  </a:cubicBezTo>
                  <a:lnTo>
                    <a:pt x="0" y="97354"/>
                  </a:lnTo>
                  <a:cubicBezTo>
                    <a:pt x="0" y="71534"/>
                    <a:pt x="10257" y="46772"/>
                    <a:pt x="28514" y="28514"/>
                  </a:cubicBezTo>
                  <a:cubicBezTo>
                    <a:pt x="46772" y="10257"/>
                    <a:pt x="71534" y="0"/>
                    <a:pt x="973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rnd">
              <a:solidFill>
                <a:srgbClr val="FA461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29882" cy="11912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81576" y="5143646"/>
            <a:ext cx="2317670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Wear light, bright, or reflective clothing.</a:t>
            </a:r>
          </a:p>
        </p:txBody>
      </p:sp>
      <p:grpSp>
        <p:nvGrpSpPr>
          <p:cNvPr id="34" name="Group 18">
            <a:extLst>
              <a:ext uri="{FF2B5EF4-FFF2-40B4-BE49-F238E27FC236}">
                <a16:creationId xmlns:a16="http://schemas.microsoft.com/office/drawing/2014/main" id="{88F5CBB6-1E2F-D6B2-4653-E561291C150E}"/>
              </a:ext>
            </a:extLst>
          </p:cNvPr>
          <p:cNvGrpSpPr/>
          <p:nvPr/>
        </p:nvGrpSpPr>
        <p:grpSpPr>
          <a:xfrm>
            <a:off x="464903" y="2231136"/>
            <a:ext cx="2670048" cy="2706624"/>
            <a:chOff x="0" y="0"/>
            <a:chExt cx="812800" cy="804846"/>
          </a:xfrm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B5B074FF-93EA-ED30-CD36-9DF0BF505218}"/>
                </a:ext>
              </a:extLst>
            </p:cNvPr>
            <p:cNvSpPr/>
            <p:nvPr/>
          </p:nvSpPr>
          <p:spPr>
            <a:xfrm rot="351770">
              <a:off x="-35280" y="-35707"/>
              <a:ext cx="883359" cy="876259"/>
            </a:xfrm>
            <a:custGeom>
              <a:avLst/>
              <a:gdLst/>
              <a:ahLst/>
              <a:cxnLst/>
              <a:rect l="l" t="t" r="r" b="b"/>
              <a:pathLst>
                <a:path w="883359" h="876259">
                  <a:moveTo>
                    <a:pt x="76805" y="71058"/>
                  </a:moveTo>
                  <a:lnTo>
                    <a:pt x="724342" y="4566"/>
                  </a:lnTo>
                  <a:cubicBezTo>
                    <a:pt x="768804" y="0"/>
                    <a:pt x="808549" y="32343"/>
                    <a:pt x="813114" y="76805"/>
                  </a:cubicBezTo>
                  <a:lnTo>
                    <a:pt x="878794" y="716429"/>
                  </a:lnTo>
                  <a:cubicBezTo>
                    <a:pt x="883360" y="760891"/>
                    <a:pt x="851017" y="800636"/>
                    <a:pt x="806555" y="805202"/>
                  </a:cubicBezTo>
                  <a:lnTo>
                    <a:pt x="159018" y="871694"/>
                  </a:lnTo>
                  <a:cubicBezTo>
                    <a:pt x="114556" y="876259"/>
                    <a:pt x="74811" y="843917"/>
                    <a:pt x="70246" y="799455"/>
                  </a:cubicBezTo>
                  <a:lnTo>
                    <a:pt x="4566" y="159831"/>
                  </a:lnTo>
                  <a:cubicBezTo>
                    <a:pt x="0" y="115368"/>
                    <a:pt x="32343" y="75624"/>
                    <a:pt x="76805" y="71058"/>
                  </a:cubicBezTo>
                  <a:close/>
                </a:path>
              </a:pathLst>
            </a:custGeom>
            <a:blipFill>
              <a:blip r:embed="rId6"/>
              <a:stretch>
                <a:fillRect l="-85039" t="-1150" r="-8714" b="-28838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475530" y="5143646"/>
            <a:ext cx="2317670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Avoid loose or </a:t>
            </a:r>
          </a:p>
          <a:p>
            <a:pPr marL="0" marR="0" lvl="0" indent="0" algn="ctr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baggy clothing.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84667" y="5003800"/>
            <a:ext cx="2317670" cy="791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Tuck away shoelaces, strings, or cords so they don’t dangle.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20982" y="5092846"/>
            <a:ext cx="2613446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Avoid sandals, flip flops, or bare feet.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99809" y="2220029"/>
            <a:ext cx="2716693" cy="4155371"/>
            <a:chOff x="0" y="-122252"/>
            <a:chExt cx="833840" cy="1275416"/>
          </a:xfrm>
        </p:grpSpPr>
        <p:sp>
          <p:nvSpPr>
            <p:cNvPr id="4" name="Freeform 4"/>
            <p:cNvSpPr/>
            <p:nvPr/>
          </p:nvSpPr>
          <p:spPr>
            <a:xfrm>
              <a:off x="3958" y="-122252"/>
              <a:ext cx="829882" cy="1153164"/>
            </a:xfrm>
            <a:custGeom>
              <a:avLst/>
              <a:gdLst/>
              <a:ahLst/>
              <a:cxnLst/>
              <a:rect l="l" t="t" r="r" b="b"/>
              <a:pathLst>
                <a:path w="829882" h="1153164">
                  <a:moveTo>
                    <a:pt x="97354" y="0"/>
                  </a:moveTo>
                  <a:lnTo>
                    <a:pt x="732528" y="0"/>
                  </a:lnTo>
                  <a:cubicBezTo>
                    <a:pt x="758348" y="0"/>
                    <a:pt x="783110" y="10257"/>
                    <a:pt x="801367" y="28514"/>
                  </a:cubicBezTo>
                  <a:cubicBezTo>
                    <a:pt x="819625" y="46772"/>
                    <a:pt x="829882" y="71534"/>
                    <a:pt x="829882" y="97354"/>
                  </a:cubicBezTo>
                  <a:lnTo>
                    <a:pt x="829882" y="1055810"/>
                  </a:lnTo>
                  <a:cubicBezTo>
                    <a:pt x="829882" y="1081630"/>
                    <a:pt x="819625" y="1106392"/>
                    <a:pt x="801367" y="1124650"/>
                  </a:cubicBezTo>
                  <a:cubicBezTo>
                    <a:pt x="783110" y="1142907"/>
                    <a:pt x="758348" y="1153164"/>
                    <a:pt x="732528" y="1153164"/>
                  </a:cubicBezTo>
                  <a:lnTo>
                    <a:pt x="97354" y="1153164"/>
                  </a:lnTo>
                  <a:cubicBezTo>
                    <a:pt x="71534" y="1153164"/>
                    <a:pt x="46772" y="1142907"/>
                    <a:pt x="28514" y="1124650"/>
                  </a:cubicBezTo>
                  <a:cubicBezTo>
                    <a:pt x="10257" y="1106392"/>
                    <a:pt x="0" y="1081630"/>
                    <a:pt x="0" y="1055810"/>
                  </a:cubicBezTo>
                  <a:lnTo>
                    <a:pt x="0" y="97354"/>
                  </a:lnTo>
                  <a:cubicBezTo>
                    <a:pt x="0" y="71534"/>
                    <a:pt x="10257" y="46772"/>
                    <a:pt x="28514" y="28514"/>
                  </a:cubicBezTo>
                  <a:cubicBezTo>
                    <a:pt x="46772" y="10257"/>
                    <a:pt x="71534" y="0"/>
                    <a:pt x="973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rnd">
              <a:solidFill>
                <a:srgbClr val="FA461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29882" cy="11912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4A429CA5-403E-068D-91B6-D60317636140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FAAC993D-965D-766C-5EDE-85AE0F5A909E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D35C6C7F-F975-0CC8-3A46-CB88B7A7726B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AC09E27-BBC1-43DB-B35E-458A39A3A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96259" y="1759802"/>
            <a:ext cx="7064671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Bicycles in use between sunset and sunrise shall be equipped with 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white lamp on front 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and a 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red lamp and reflector on rear.</a:t>
            </a:r>
          </a:p>
        </p:txBody>
      </p:sp>
      <p:sp>
        <p:nvSpPr>
          <p:cNvPr id="6" name="Freeform 6"/>
          <p:cNvSpPr/>
          <p:nvPr/>
        </p:nvSpPr>
        <p:spPr>
          <a:xfrm>
            <a:off x="7713050" y="1001486"/>
            <a:ext cx="4099689" cy="3878943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4DEBB7D-BD35-9FA0-426D-B642D9B34043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FCBF0CC-4B62-7DBC-28B9-7B1451DF9D42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F703B9A-9767-E3A0-4FFB-3492B85FD625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F9AA5C-F8CF-41F1-BFA2-05D9A61BD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2E915-171E-96C5-C52D-EF0FCE535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003BD-29C7-35B9-F77D-EC86C12B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31" y="270018"/>
            <a:ext cx="6410568" cy="17465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35ED66-4101-4E69-F12F-6A1A4351E2C1}"/>
              </a:ext>
            </a:extLst>
          </p:cNvPr>
          <p:cNvSpPr txBox="1">
            <a:spLocks/>
          </p:cNvSpPr>
          <p:nvPr/>
        </p:nvSpPr>
        <p:spPr>
          <a:xfrm>
            <a:off x="387054" y="2482119"/>
            <a:ext cx="5867133" cy="333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en-US" sz="2800"/>
              <a:t>National Walk &amp; Roll to School Day will be held on October 8, 2025. </a:t>
            </a:r>
            <a:br>
              <a:rPr lang="en-US" sz="2800"/>
            </a:br>
            <a:br>
              <a:rPr lang="en-US" sz="2800"/>
            </a:br>
            <a:r>
              <a:rPr lang="en-US" sz="2800"/>
              <a:t>Save the date, find resources and see what schools are participating at </a:t>
            </a:r>
            <a:r>
              <a:rPr lang="en-US" sz="2800">
                <a:solidFill>
                  <a:srgbClr val="147BD1"/>
                </a:solidFill>
              </a:rPr>
              <a:t>WalkBiketoSchool.org</a:t>
            </a:r>
            <a:r>
              <a:rPr lang="en-US" sz="280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EF9A2-A0EA-358B-6A14-02A9C3C91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44" y="4187171"/>
            <a:ext cx="4011516" cy="2889754"/>
          </a:xfrm>
          <a:prstGeom prst="rect">
            <a:avLst/>
          </a:prstGeom>
        </p:spPr>
      </p:pic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7078CEE0-E0E5-8BC0-18CE-80B580CED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90" y="1977877"/>
            <a:ext cx="3448758" cy="2586568"/>
          </a:xfrm>
          <a:prstGeom prst="rect">
            <a:avLst/>
          </a:prstGeom>
        </p:spPr>
      </p:pic>
      <p:pic>
        <p:nvPicPr>
          <p:cNvPr id="8" name="Picture 7" descr="A person and person on a bicycle&#10;&#10;AI-generated content may be incorrect.">
            <a:extLst>
              <a:ext uri="{FF2B5EF4-FFF2-40B4-BE49-F238E27FC236}">
                <a16:creationId xmlns:a16="http://schemas.microsoft.com/office/drawing/2014/main" id="{8954732A-6BB9-E83F-7757-C0B75085C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43920"/>
      </p:ext>
    </p:extLst>
  </p:cSld>
  <p:clrMapOvr>
    <a:masterClrMapping/>
  </p:clrMapOvr>
  <p:transition spd="slow" advTm="7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62922" y="2243572"/>
            <a:ext cx="5336012" cy="3561788"/>
          </a:xfrm>
          <a:prstGeom prst="roundRect">
            <a:avLst/>
          </a:prstGeom>
          <a:blipFill>
            <a:blip r:embed="rId3"/>
            <a:stretch>
              <a:fillRect l="-16964" t="-14721" r="-12064" b="-1430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1151" y="1037840"/>
            <a:ext cx="108204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Road Safety Basics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43997" y="2243572"/>
            <a:ext cx="4862203" cy="761531"/>
            <a:chOff x="0" y="0"/>
            <a:chExt cx="1920870" cy="3008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0870" cy="300852"/>
            </a:xfrm>
            <a:custGeom>
              <a:avLst/>
              <a:gdLst/>
              <a:ahLst/>
              <a:cxnLst/>
              <a:rect l="l" t="t" r="r" b="b"/>
              <a:pathLst>
                <a:path w="1920870" h="300852">
                  <a:moveTo>
                    <a:pt x="106151" y="0"/>
                  </a:moveTo>
                  <a:lnTo>
                    <a:pt x="1814719" y="0"/>
                  </a:lnTo>
                  <a:cubicBezTo>
                    <a:pt x="1873345" y="0"/>
                    <a:pt x="1920870" y="47525"/>
                    <a:pt x="1920870" y="106151"/>
                  </a:cubicBezTo>
                  <a:lnTo>
                    <a:pt x="1920870" y="194701"/>
                  </a:lnTo>
                  <a:cubicBezTo>
                    <a:pt x="1920870" y="253326"/>
                    <a:pt x="1873345" y="300852"/>
                    <a:pt x="1814719" y="300852"/>
                  </a:cubicBezTo>
                  <a:lnTo>
                    <a:pt x="106151" y="300852"/>
                  </a:lnTo>
                  <a:cubicBezTo>
                    <a:pt x="47525" y="300852"/>
                    <a:pt x="0" y="253326"/>
                    <a:pt x="0" y="194701"/>
                  </a:cubicBezTo>
                  <a:lnTo>
                    <a:pt x="0" y="106151"/>
                  </a:lnTo>
                  <a:cubicBezTo>
                    <a:pt x="0" y="47525"/>
                    <a:pt x="47525" y="0"/>
                    <a:pt x="106151" y="0"/>
                  </a:cubicBezTo>
                  <a:close/>
                </a:path>
              </a:pathLst>
            </a:custGeom>
            <a:solidFill>
              <a:srgbClr val="FA461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20870" cy="338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3997" y="2333698"/>
            <a:ext cx="4123863" cy="52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Look left, right, left again before pulling out in traffic or making a turn.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643997" y="3139763"/>
            <a:ext cx="4862203" cy="761365"/>
            <a:chOff x="0" y="0"/>
            <a:chExt cx="1920870" cy="3007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0870" cy="300786"/>
            </a:xfrm>
            <a:custGeom>
              <a:avLst/>
              <a:gdLst/>
              <a:ahLst/>
              <a:cxnLst/>
              <a:rect l="l" t="t" r="r" b="b"/>
              <a:pathLst>
                <a:path w="1920870" h="300786">
                  <a:moveTo>
                    <a:pt x="106151" y="0"/>
                  </a:moveTo>
                  <a:lnTo>
                    <a:pt x="1814719" y="0"/>
                  </a:lnTo>
                  <a:cubicBezTo>
                    <a:pt x="1873345" y="0"/>
                    <a:pt x="1920870" y="47525"/>
                    <a:pt x="1920870" y="106151"/>
                  </a:cubicBezTo>
                  <a:lnTo>
                    <a:pt x="1920870" y="194635"/>
                  </a:lnTo>
                  <a:cubicBezTo>
                    <a:pt x="1920870" y="253261"/>
                    <a:pt x="1873345" y="300786"/>
                    <a:pt x="1814719" y="300786"/>
                  </a:cubicBezTo>
                  <a:lnTo>
                    <a:pt x="106151" y="300786"/>
                  </a:lnTo>
                  <a:cubicBezTo>
                    <a:pt x="47525" y="300786"/>
                    <a:pt x="0" y="253261"/>
                    <a:pt x="0" y="194635"/>
                  </a:cubicBezTo>
                  <a:lnTo>
                    <a:pt x="0" y="106151"/>
                  </a:lnTo>
                  <a:cubicBezTo>
                    <a:pt x="0" y="47525"/>
                    <a:pt x="47525" y="0"/>
                    <a:pt x="106151" y="0"/>
                  </a:cubicBezTo>
                  <a:close/>
                </a:path>
              </a:pathLst>
            </a:custGeom>
            <a:solidFill>
              <a:srgbClr val="FA461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20870" cy="338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093997" y="3383920"/>
            <a:ext cx="4123863" cy="25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Ride with traffic, not against traffic.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43997" y="4034644"/>
            <a:ext cx="4862203" cy="761365"/>
            <a:chOff x="0" y="0"/>
            <a:chExt cx="1920870" cy="3007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20870" cy="300786"/>
            </a:xfrm>
            <a:custGeom>
              <a:avLst/>
              <a:gdLst/>
              <a:ahLst/>
              <a:cxnLst/>
              <a:rect l="l" t="t" r="r" b="b"/>
              <a:pathLst>
                <a:path w="1920870" h="300786">
                  <a:moveTo>
                    <a:pt x="106151" y="0"/>
                  </a:moveTo>
                  <a:lnTo>
                    <a:pt x="1814719" y="0"/>
                  </a:lnTo>
                  <a:cubicBezTo>
                    <a:pt x="1873345" y="0"/>
                    <a:pt x="1920870" y="47525"/>
                    <a:pt x="1920870" y="106151"/>
                  </a:cubicBezTo>
                  <a:lnTo>
                    <a:pt x="1920870" y="194635"/>
                  </a:lnTo>
                  <a:cubicBezTo>
                    <a:pt x="1920870" y="253261"/>
                    <a:pt x="1873345" y="300786"/>
                    <a:pt x="1814719" y="300786"/>
                  </a:cubicBezTo>
                  <a:lnTo>
                    <a:pt x="106151" y="300786"/>
                  </a:lnTo>
                  <a:cubicBezTo>
                    <a:pt x="47525" y="300786"/>
                    <a:pt x="0" y="253261"/>
                    <a:pt x="0" y="194635"/>
                  </a:cubicBezTo>
                  <a:lnTo>
                    <a:pt x="0" y="106151"/>
                  </a:lnTo>
                  <a:cubicBezTo>
                    <a:pt x="0" y="47525"/>
                    <a:pt x="47525" y="0"/>
                    <a:pt x="106151" y="0"/>
                  </a:cubicBezTo>
                  <a:close/>
                </a:path>
              </a:pathLst>
            </a:custGeom>
            <a:solidFill>
              <a:srgbClr val="FA461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20870" cy="338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093997" y="4278801"/>
            <a:ext cx="4123863" cy="25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Obey all traffic laws.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643997" y="4929524"/>
            <a:ext cx="4862203" cy="761531"/>
            <a:chOff x="0" y="0"/>
            <a:chExt cx="1920870" cy="3008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20870" cy="300852"/>
            </a:xfrm>
            <a:custGeom>
              <a:avLst/>
              <a:gdLst/>
              <a:ahLst/>
              <a:cxnLst/>
              <a:rect l="l" t="t" r="r" b="b"/>
              <a:pathLst>
                <a:path w="1920870" h="300852">
                  <a:moveTo>
                    <a:pt x="106151" y="0"/>
                  </a:moveTo>
                  <a:lnTo>
                    <a:pt x="1814719" y="0"/>
                  </a:lnTo>
                  <a:cubicBezTo>
                    <a:pt x="1873345" y="0"/>
                    <a:pt x="1920870" y="47525"/>
                    <a:pt x="1920870" y="106151"/>
                  </a:cubicBezTo>
                  <a:lnTo>
                    <a:pt x="1920870" y="194701"/>
                  </a:lnTo>
                  <a:cubicBezTo>
                    <a:pt x="1920870" y="253326"/>
                    <a:pt x="1873345" y="300852"/>
                    <a:pt x="1814719" y="300852"/>
                  </a:cubicBezTo>
                  <a:lnTo>
                    <a:pt x="106151" y="300852"/>
                  </a:lnTo>
                  <a:cubicBezTo>
                    <a:pt x="47525" y="300852"/>
                    <a:pt x="0" y="253326"/>
                    <a:pt x="0" y="194701"/>
                  </a:cubicBezTo>
                  <a:lnTo>
                    <a:pt x="0" y="106151"/>
                  </a:lnTo>
                  <a:cubicBezTo>
                    <a:pt x="0" y="47525"/>
                    <a:pt x="47525" y="0"/>
                    <a:pt x="106151" y="0"/>
                  </a:cubicBezTo>
                  <a:close/>
                </a:path>
              </a:pathLst>
            </a:custGeom>
            <a:solidFill>
              <a:srgbClr val="FA461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20870" cy="338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093997" y="5173765"/>
            <a:ext cx="4123863" cy="25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Always wear a helmet!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EC632A97-4629-7E25-59B1-4592A4ADDCB7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43350066-0078-8C58-771E-F2802C65AF54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9F3E686-BF0C-DC23-445E-BA4EEA02321E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1582480-9B09-4EB7-B635-5ACE57CD3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02056" y="2479889"/>
            <a:ext cx="7064671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May 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not carry more persons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than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 the number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 it was designed to carry</a:t>
            </a:r>
            <a:r>
              <a:rPr kumimoji="0" lang="en-US" sz="3667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7661292" y="992457"/>
            <a:ext cx="4099689" cy="3878943"/>
          </a:xfrm>
          <a:prstGeom prst="roundRect">
            <a:avLst/>
          </a:prstGeom>
          <a:blipFill>
            <a:blip r:embed="rId3"/>
            <a:stretch>
              <a:fillRect l="-45257" t="-10425" r="-11459" b="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D6B15F8A-D295-FC43-2E02-FEC34F0BEF50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2524F99-F991-38A0-337F-1BBA97238E8D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E18BB4DB-A5D7-64AA-46C5-5BE77296A0C7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7CABE2-8352-47D4-8A8C-755ADD77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90" y="0"/>
            <a:ext cx="9720072" cy="1499616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ABC</a:t>
            </a:r>
            <a:r>
              <a:rPr lang="en-US" sz="5400" b="1"/>
              <a:t> Quick Safety Check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946490" y="1779655"/>
            <a:ext cx="3505200" cy="3124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b="1" i="1">
              <a:latin typeface="Comic Sans MS" pitchFamily="66" charset="0"/>
            </a:endParaRPr>
          </a:p>
          <a:p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 b="1"/>
              <a:t>IR  </a:t>
            </a:r>
          </a:p>
          <a:p>
            <a:r>
              <a:rPr lang="en-US" sz="3200" b="1">
                <a:solidFill>
                  <a:srgbClr val="FF0000"/>
                </a:solidFill>
              </a:rPr>
              <a:t>B</a:t>
            </a:r>
            <a:r>
              <a:rPr lang="en-US" sz="3200" b="1"/>
              <a:t>RAKES  </a:t>
            </a:r>
          </a:p>
          <a:p>
            <a:r>
              <a:rPr lang="en-US" sz="3200" b="1">
                <a:solidFill>
                  <a:srgbClr val="FF0000"/>
                </a:solidFill>
              </a:rPr>
              <a:t>C</a:t>
            </a:r>
            <a:r>
              <a:rPr lang="en-US" sz="3200" b="1"/>
              <a:t>HAIN</a:t>
            </a:r>
            <a:r>
              <a:rPr lang="en-US">
                <a:latin typeface="Comic Sans MS" pitchFamily="66" charset="0"/>
              </a:rPr>
              <a:t>  </a:t>
            </a:r>
          </a:p>
          <a:p>
            <a:endParaRPr lang="en-US" i="1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en-US" sz="3200"/>
          </a:p>
        </p:txBody>
      </p:sp>
      <p:pic>
        <p:nvPicPr>
          <p:cNvPr id="6" name="Picture 7" descr="bi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494" y="1205944"/>
            <a:ext cx="7042068" cy="453009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DD79E-3A9A-459B-AA5C-A18325B3C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51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F61EEF90-4F98-4987-B696-6CD6CCE6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81" y="418381"/>
            <a:ext cx="9031857" cy="60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D0F5B-C066-4E2D-AE3B-D9C04203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67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85039" y="1180867"/>
            <a:ext cx="2445922" cy="3238500"/>
          </a:xfrm>
          <a:custGeom>
            <a:avLst/>
            <a:gdLst/>
            <a:ahLst/>
            <a:cxnLst/>
            <a:rect l="l" t="t" r="r" b="b"/>
            <a:pathLst>
              <a:path w="3668883" h="4857750">
                <a:moveTo>
                  <a:pt x="0" y="0"/>
                </a:moveTo>
                <a:lnTo>
                  <a:pt x="3668883" y="0"/>
                </a:lnTo>
                <a:lnTo>
                  <a:pt x="3668883" y="4857750"/>
                </a:lnTo>
                <a:lnTo>
                  <a:pt x="0" y="485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75" r="-52273" b="-1231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179546"/>
            <a:ext cx="2489200" cy="3238500"/>
          </a:xfrm>
          <a:custGeom>
            <a:avLst/>
            <a:gdLst/>
            <a:ahLst/>
            <a:cxnLst/>
            <a:rect l="l" t="t" r="r" b="b"/>
            <a:pathLst>
              <a:path w="3733800" h="4857750">
                <a:moveTo>
                  <a:pt x="0" y="0"/>
                </a:moveTo>
                <a:lnTo>
                  <a:pt x="3733800" y="0"/>
                </a:lnTo>
                <a:lnTo>
                  <a:pt x="3733800" y="4857750"/>
                </a:lnTo>
                <a:lnTo>
                  <a:pt x="0" y="4857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39" r="-16903" b="-318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482075" y="2368354"/>
            <a:ext cx="2439983" cy="3238500"/>
          </a:xfrm>
          <a:custGeom>
            <a:avLst/>
            <a:gdLst/>
            <a:ahLst/>
            <a:cxnLst/>
            <a:rect l="l" t="t" r="r" b="b"/>
            <a:pathLst>
              <a:path w="3659975" h="4857750">
                <a:moveTo>
                  <a:pt x="0" y="0"/>
                </a:moveTo>
                <a:lnTo>
                  <a:pt x="3659975" y="0"/>
                </a:lnTo>
                <a:lnTo>
                  <a:pt x="3659975" y="4857750"/>
                </a:lnTo>
                <a:lnTo>
                  <a:pt x="0" y="4857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4" b="-289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344519" y="2368354"/>
            <a:ext cx="2396560" cy="3238500"/>
          </a:xfrm>
          <a:custGeom>
            <a:avLst/>
            <a:gdLst/>
            <a:ahLst/>
            <a:cxnLst/>
            <a:rect l="l" t="t" r="r" b="b"/>
            <a:pathLst>
              <a:path w="3594840" h="4857750">
                <a:moveTo>
                  <a:pt x="0" y="0"/>
                </a:moveTo>
                <a:lnTo>
                  <a:pt x="3594840" y="0"/>
                </a:lnTo>
                <a:lnTo>
                  <a:pt x="3594840" y="4857750"/>
                </a:lnTo>
                <a:lnTo>
                  <a:pt x="0" y="4857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9817" r="-46948" b="-14758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819937" y="1179546"/>
            <a:ext cx="2590405" cy="3238500"/>
          </a:xfrm>
          <a:custGeom>
            <a:avLst/>
            <a:gdLst/>
            <a:ahLst/>
            <a:cxnLst/>
            <a:rect l="l" t="t" r="r" b="b"/>
            <a:pathLst>
              <a:path w="3885607" h="4857750">
                <a:moveTo>
                  <a:pt x="0" y="0"/>
                </a:moveTo>
                <a:lnTo>
                  <a:pt x="3885606" y="0"/>
                </a:lnTo>
                <a:lnTo>
                  <a:pt x="3885606" y="4857750"/>
                </a:lnTo>
                <a:lnTo>
                  <a:pt x="0" y="4857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526" t="-2543" r="-29405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51969" y="499873"/>
            <a:ext cx="6088063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 Outreach Events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4081" y="5786425"/>
            <a:ext cx="10063837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Outreach events vary in size, from 1-on-1 helmet fittings </a:t>
            </a:r>
          </a:p>
          <a:p>
            <a:pPr marL="0" marR="0" lvl="0" indent="0" algn="ctr" defTabSz="4572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to booths at festivals with thousands of attendees. 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A1D3ADF-2376-75B9-DE01-B0EECB8579E1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0794BC1-7054-DED6-A80A-E7F6A73D0093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F823B76-40E4-F982-881B-599EA31DE7D9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AE2A9C-51DA-4463-9864-173881C1B3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587652" y="1118300"/>
            <a:ext cx="7339758" cy="1270200"/>
            <a:chOff x="0" y="0"/>
            <a:chExt cx="2252806" cy="389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52806" cy="389865"/>
            </a:xfrm>
            <a:custGeom>
              <a:avLst/>
              <a:gdLst/>
              <a:ahLst/>
              <a:cxnLst/>
              <a:rect l="l" t="t" r="r" b="b"/>
              <a:pathLst>
                <a:path w="2252806" h="389865">
                  <a:moveTo>
                    <a:pt x="35863" y="0"/>
                  </a:moveTo>
                  <a:lnTo>
                    <a:pt x="2216943" y="0"/>
                  </a:lnTo>
                  <a:cubicBezTo>
                    <a:pt x="2236750" y="0"/>
                    <a:pt x="2252806" y="16056"/>
                    <a:pt x="2252806" y="35863"/>
                  </a:cubicBezTo>
                  <a:lnTo>
                    <a:pt x="2252806" y="354002"/>
                  </a:lnTo>
                  <a:cubicBezTo>
                    <a:pt x="2252806" y="373809"/>
                    <a:pt x="2236750" y="389865"/>
                    <a:pt x="2216943" y="389865"/>
                  </a:cubicBezTo>
                  <a:lnTo>
                    <a:pt x="35863" y="389865"/>
                  </a:lnTo>
                  <a:cubicBezTo>
                    <a:pt x="16056" y="389865"/>
                    <a:pt x="0" y="373809"/>
                    <a:pt x="0" y="354002"/>
                  </a:cubicBezTo>
                  <a:lnTo>
                    <a:pt x="0" y="35863"/>
                  </a:lnTo>
                  <a:cubicBezTo>
                    <a:pt x="0" y="16056"/>
                    <a:pt x="16056" y="0"/>
                    <a:pt x="35863" y="0"/>
                  </a:cubicBezTo>
                  <a:close/>
                </a:path>
              </a:pathLst>
            </a:custGeom>
            <a:solidFill>
              <a:srgbClr val="FFFFFF"/>
            </a:solidFill>
            <a:ln w="161925" cap="rnd">
              <a:solidFill>
                <a:srgbClr val="FA461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52806" cy="4279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4211" y="580602"/>
            <a:ext cx="2950464" cy="1481328"/>
            <a:chOff x="0" y="-38100"/>
            <a:chExt cx="1102038" cy="544538"/>
          </a:xfrm>
        </p:grpSpPr>
        <p:sp>
          <p:nvSpPr>
            <p:cNvPr id="8" name="Freeform 8"/>
            <p:cNvSpPr/>
            <p:nvPr/>
          </p:nvSpPr>
          <p:spPr>
            <a:xfrm>
              <a:off x="0" y="-11209"/>
              <a:ext cx="1102038" cy="506438"/>
            </a:xfrm>
            <a:custGeom>
              <a:avLst/>
              <a:gdLst/>
              <a:ahLst/>
              <a:cxnLst/>
              <a:rect l="l" t="t" r="r" b="b"/>
              <a:pathLst>
                <a:path w="1102038" h="506438">
                  <a:moveTo>
                    <a:pt x="94362" y="0"/>
                  </a:moveTo>
                  <a:lnTo>
                    <a:pt x="1007676" y="0"/>
                  </a:lnTo>
                  <a:cubicBezTo>
                    <a:pt x="1032702" y="0"/>
                    <a:pt x="1056703" y="9942"/>
                    <a:pt x="1074400" y="27638"/>
                  </a:cubicBezTo>
                  <a:cubicBezTo>
                    <a:pt x="1092096" y="45334"/>
                    <a:pt x="1102038" y="69335"/>
                    <a:pt x="1102038" y="94362"/>
                  </a:cubicBezTo>
                  <a:lnTo>
                    <a:pt x="1102038" y="412076"/>
                  </a:lnTo>
                  <a:cubicBezTo>
                    <a:pt x="1102038" y="437103"/>
                    <a:pt x="1092096" y="461104"/>
                    <a:pt x="1074400" y="478800"/>
                  </a:cubicBezTo>
                  <a:cubicBezTo>
                    <a:pt x="1056703" y="496497"/>
                    <a:pt x="1032702" y="506438"/>
                    <a:pt x="1007676" y="506438"/>
                  </a:cubicBezTo>
                  <a:lnTo>
                    <a:pt x="94362" y="506438"/>
                  </a:lnTo>
                  <a:cubicBezTo>
                    <a:pt x="69335" y="506438"/>
                    <a:pt x="45334" y="496497"/>
                    <a:pt x="27638" y="478800"/>
                  </a:cubicBezTo>
                  <a:cubicBezTo>
                    <a:pt x="9942" y="461104"/>
                    <a:pt x="0" y="437103"/>
                    <a:pt x="0" y="412076"/>
                  </a:cubicBezTo>
                  <a:lnTo>
                    <a:pt x="0" y="94362"/>
                  </a:lnTo>
                  <a:cubicBezTo>
                    <a:pt x="0" y="69335"/>
                    <a:pt x="9942" y="45334"/>
                    <a:pt x="27638" y="27638"/>
                  </a:cubicBezTo>
                  <a:cubicBezTo>
                    <a:pt x="45334" y="9942"/>
                    <a:pt x="69335" y="0"/>
                    <a:pt x="94362" y="0"/>
                  </a:cubicBezTo>
                  <a:close/>
                </a:path>
              </a:pathLst>
            </a:custGeom>
            <a:solidFill>
              <a:srgbClr val="FA461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02038" cy="544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99122" y="1416507"/>
            <a:ext cx="6198985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Common venues include parking lots, fields, libraries, schools, festivals, etc.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225" y="916286"/>
            <a:ext cx="2317427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Where will the event be held?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67330" y="4702556"/>
            <a:ext cx="9991548" cy="1831752"/>
            <a:chOff x="-1331595" y="-606503"/>
            <a:chExt cx="19983098" cy="3170347"/>
          </a:xfrm>
        </p:grpSpPr>
        <p:grpSp>
          <p:nvGrpSpPr>
            <p:cNvPr id="13" name="Group 13"/>
            <p:cNvGrpSpPr/>
            <p:nvPr/>
          </p:nvGrpSpPr>
          <p:grpSpPr>
            <a:xfrm>
              <a:off x="4202256" y="-248263"/>
              <a:ext cx="14449247" cy="2788663"/>
              <a:chOff x="0" y="-38100"/>
              <a:chExt cx="2217467" cy="42796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17467" cy="336791"/>
              </a:xfrm>
              <a:custGeom>
                <a:avLst/>
                <a:gdLst/>
                <a:ahLst/>
                <a:cxnLst/>
                <a:rect l="l" t="t" r="r" b="b"/>
                <a:pathLst>
                  <a:path w="2217467" h="389865">
                    <a:moveTo>
                      <a:pt x="36434" y="0"/>
                    </a:moveTo>
                    <a:lnTo>
                      <a:pt x="2181032" y="0"/>
                    </a:lnTo>
                    <a:cubicBezTo>
                      <a:pt x="2201154" y="0"/>
                      <a:pt x="2217467" y="16312"/>
                      <a:pt x="2217467" y="36434"/>
                    </a:cubicBezTo>
                    <a:lnTo>
                      <a:pt x="2217467" y="353430"/>
                    </a:lnTo>
                    <a:cubicBezTo>
                      <a:pt x="2217467" y="373553"/>
                      <a:pt x="2201154" y="389865"/>
                      <a:pt x="2181032" y="389865"/>
                    </a:cubicBezTo>
                    <a:lnTo>
                      <a:pt x="36434" y="389865"/>
                    </a:lnTo>
                    <a:cubicBezTo>
                      <a:pt x="16312" y="389865"/>
                      <a:pt x="0" y="373553"/>
                      <a:pt x="0" y="353430"/>
                    </a:cubicBezTo>
                    <a:lnTo>
                      <a:pt x="0" y="36434"/>
                    </a:lnTo>
                    <a:cubicBezTo>
                      <a:pt x="0" y="16312"/>
                      <a:pt x="16312" y="0"/>
                      <a:pt x="364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1925" cap="rnd">
                <a:solidFill>
                  <a:srgbClr val="FA4616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17466" cy="4279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-1331595" y="-606503"/>
              <a:ext cx="7234107" cy="3170347"/>
              <a:chOff x="-263031" y="-119803"/>
              <a:chExt cx="1428959" cy="62624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63031" y="-119803"/>
                <a:ext cx="1165928" cy="471008"/>
              </a:xfrm>
              <a:custGeom>
                <a:avLst/>
                <a:gdLst/>
                <a:ahLst/>
                <a:cxnLst/>
                <a:rect l="l" t="t" r="r" b="b"/>
                <a:pathLst>
                  <a:path w="1165928" h="506438">
                    <a:moveTo>
                      <a:pt x="89191" y="0"/>
                    </a:moveTo>
                    <a:lnTo>
                      <a:pt x="1076737" y="0"/>
                    </a:lnTo>
                    <a:cubicBezTo>
                      <a:pt x="1125996" y="0"/>
                      <a:pt x="1165928" y="39932"/>
                      <a:pt x="1165928" y="89191"/>
                    </a:cubicBezTo>
                    <a:lnTo>
                      <a:pt x="1165928" y="417247"/>
                    </a:lnTo>
                    <a:cubicBezTo>
                      <a:pt x="1165928" y="466506"/>
                      <a:pt x="1125996" y="506438"/>
                      <a:pt x="1076737" y="506438"/>
                    </a:cubicBezTo>
                    <a:lnTo>
                      <a:pt x="89191" y="506438"/>
                    </a:lnTo>
                    <a:cubicBezTo>
                      <a:pt x="39932" y="506438"/>
                      <a:pt x="0" y="466506"/>
                      <a:pt x="0" y="417247"/>
                    </a:cubicBezTo>
                    <a:lnTo>
                      <a:pt x="0" y="89191"/>
                    </a:lnTo>
                    <a:cubicBezTo>
                      <a:pt x="0" y="39932"/>
                      <a:pt x="39932" y="0"/>
                      <a:pt x="89191" y="0"/>
                    </a:cubicBezTo>
                    <a:close/>
                  </a:path>
                </a:pathLst>
              </a:custGeom>
              <a:solidFill>
                <a:srgbClr val="FA4616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165928" cy="54453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616074" y="546299"/>
              <a:ext cx="11513887" cy="551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8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213725" y="-97990"/>
              <a:ext cx="4903560" cy="1247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8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How many helmets?</a:t>
              </a:r>
            </a:p>
          </p:txBody>
        </p:sp>
      </p:grpSp>
      <p:grpSp>
        <p:nvGrpSpPr>
          <p:cNvPr id="31" name="Group 4">
            <a:extLst>
              <a:ext uri="{FF2B5EF4-FFF2-40B4-BE49-F238E27FC236}">
                <a16:creationId xmlns:a16="http://schemas.microsoft.com/office/drawing/2014/main" id="{88919D6B-ED35-60A7-7FD3-BD379525FF69}"/>
              </a:ext>
            </a:extLst>
          </p:cNvPr>
          <p:cNvGrpSpPr/>
          <p:nvPr/>
        </p:nvGrpSpPr>
        <p:grpSpPr>
          <a:xfrm>
            <a:off x="3587652" y="3055445"/>
            <a:ext cx="7339758" cy="1267968"/>
            <a:chOff x="0" y="0"/>
            <a:chExt cx="2252806" cy="389865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5BBC07B-0704-30F1-BA61-8F9179C86B16}"/>
                </a:ext>
              </a:extLst>
            </p:cNvPr>
            <p:cNvSpPr/>
            <p:nvPr/>
          </p:nvSpPr>
          <p:spPr>
            <a:xfrm>
              <a:off x="0" y="0"/>
              <a:ext cx="2252806" cy="389865"/>
            </a:xfrm>
            <a:custGeom>
              <a:avLst/>
              <a:gdLst/>
              <a:ahLst/>
              <a:cxnLst/>
              <a:rect l="l" t="t" r="r" b="b"/>
              <a:pathLst>
                <a:path w="2252806" h="389865">
                  <a:moveTo>
                    <a:pt x="35863" y="0"/>
                  </a:moveTo>
                  <a:lnTo>
                    <a:pt x="2216943" y="0"/>
                  </a:lnTo>
                  <a:cubicBezTo>
                    <a:pt x="2236750" y="0"/>
                    <a:pt x="2252806" y="16056"/>
                    <a:pt x="2252806" y="35863"/>
                  </a:cubicBezTo>
                  <a:lnTo>
                    <a:pt x="2252806" y="354002"/>
                  </a:lnTo>
                  <a:cubicBezTo>
                    <a:pt x="2252806" y="373809"/>
                    <a:pt x="2236750" y="389865"/>
                    <a:pt x="2216943" y="389865"/>
                  </a:cubicBezTo>
                  <a:lnTo>
                    <a:pt x="35863" y="389865"/>
                  </a:lnTo>
                  <a:cubicBezTo>
                    <a:pt x="16056" y="389865"/>
                    <a:pt x="0" y="373809"/>
                    <a:pt x="0" y="354002"/>
                  </a:cubicBezTo>
                  <a:lnTo>
                    <a:pt x="0" y="35863"/>
                  </a:lnTo>
                  <a:cubicBezTo>
                    <a:pt x="0" y="16056"/>
                    <a:pt x="16056" y="0"/>
                    <a:pt x="35863" y="0"/>
                  </a:cubicBezTo>
                  <a:close/>
                </a:path>
              </a:pathLst>
            </a:custGeom>
            <a:solidFill>
              <a:srgbClr val="FFFFFF"/>
            </a:solidFill>
            <a:ln w="161925" cap="rnd">
              <a:solidFill>
                <a:srgbClr val="FA4616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25EF9FF8-BB22-0938-7C13-DCD93E60228C}"/>
                </a:ext>
              </a:extLst>
            </p:cNvPr>
            <p:cNvSpPr txBox="1"/>
            <p:nvPr/>
          </p:nvSpPr>
          <p:spPr>
            <a:xfrm>
              <a:off x="0" y="-38100"/>
              <a:ext cx="2252806" cy="4279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93418" y="2631243"/>
            <a:ext cx="9965456" cy="2267222"/>
            <a:chOff x="-1279416" y="-1360203"/>
            <a:chExt cx="19930912" cy="3924047"/>
          </a:xfrm>
        </p:grpSpPr>
        <p:sp>
          <p:nvSpPr>
            <p:cNvPr id="24" name="TextBox 24"/>
            <p:cNvSpPr txBox="1"/>
            <p:nvPr/>
          </p:nvSpPr>
          <p:spPr>
            <a:xfrm>
              <a:off x="4202256" y="-248263"/>
              <a:ext cx="14449240" cy="2788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-1279416" y="-1360203"/>
              <a:ext cx="7181928" cy="3924047"/>
              <a:chOff x="-252724" y="-268682"/>
              <a:chExt cx="1418652" cy="77512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252724" y="-268682"/>
                <a:ext cx="1165928" cy="471008"/>
              </a:xfrm>
              <a:custGeom>
                <a:avLst/>
                <a:gdLst/>
                <a:ahLst/>
                <a:cxnLst/>
                <a:rect l="l" t="t" r="r" b="b"/>
                <a:pathLst>
                  <a:path w="1165928" h="506438">
                    <a:moveTo>
                      <a:pt x="89191" y="0"/>
                    </a:moveTo>
                    <a:lnTo>
                      <a:pt x="1076737" y="0"/>
                    </a:lnTo>
                    <a:cubicBezTo>
                      <a:pt x="1125996" y="0"/>
                      <a:pt x="1165928" y="39932"/>
                      <a:pt x="1165928" y="89191"/>
                    </a:cubicBezTo>
                    <a:lnTo>
                      <a:pt x="1165928" y="417247"/>
                    </a:lnTo>
                    <a:cubicBezTo>
                      <a:pt x="1165928" y="466506"/>
                      <a:pt x="1125996" y="506438"/>
                      <a:pt x="1076737" y="506438"/>
                    </a:cubicBezTo>
                    <a:lnTo>
                      <a:pt x="89191" y="506438"/>
                    </a:lnTo>
                    <a:cubicBezTo>
                      <a:pt x="39932" y="506438"/>
                      <a:pt x="0" y="466506"/>
                      <a:pt x="0" y="417247"/>
                    </a:cubicBezTo>
                    <a:lnTo>
                      <a:pt x="0" y="89191"/>
                    </a:lnTo>
                    <a:cubicBezTo>
                      <a:pt x="0" y="39932"/>
                      <a:pt x="39932" y="0"/>
                      <a:pt x="89191" y="0"/>
                    </a:cubicBezTo>
                    <a:close/>
                  </a:path>
                </a:pathLst>
              </a:custGeom>
              <a:solidFill>
                <a:srgbClr val="FA4616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165928" cy="54453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868644" y="-192881"/>
              <a:ext cx="11513886" cy="1247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8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0021A5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Volunteers can be parents, teachers, safety pros, neighbors, coworkers, etc.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-966602" y="-468431"/>
              <a:ext cx="5403036" cy="1247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8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Who will be helping?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644280" y="5347238"/>
            <a:ext cx="5441473" cy="69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~15, you can fit 10-20 helmets/hr.</a:t>
            </a:r>
          </a:p>
          <a:p>
            <a:pPr marL="0" marR="0" lvl="0" indent="0" algn="l" defTabSz="457200" rtl="0" eaLnBrk="1" fontAlgn="auto" latinLnBrk="0" hangingPunct="1">
              <a:lnSpc>
                <a:spcPts val="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0021A5"/>
              </a:solidFill>
              <a:effectLst/>
              <a:uLnTx/>
              <a:uFillTx/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0" marR="0" lvl="0" indent="0" algn="l" defTabSz="4572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# of fitters X hours of event X 15 (avg) = # helmets you can fit.</a:t>
            </a: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8E10E7EC-4FE1-003D-877E-F2DD430A8530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AE6C977C-1DCA-0F9D-773A-859C30659A14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402CDDA0-8F41-E592-8CA5-05A809416E07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019F86-6167-4BC5-8828-63672B233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5735" y="5709358"/>
            <a:ext cx="718868" cy="7557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24597" y="499873"/>
            <a:ext cx="714280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>
                <a:ln>
                  <a:noFill/>
                </a:ln>
                <a:solidFill>
                  <a:srgbClr val="0021A5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What Should I Bring?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032000" y="1963436"/>
            <a:ext cx="3771683" cy="495410"/>
            <a:chOff x="0" y="0"/>
            <a:chExt cx="7543365" cy="9908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5270" cy="990820"/>
            </a:xfrm>
            <a:custGeom>
              <a:avLst/>
              <a:gdLst/>
              <a:ahLst/>
              <a:cxnLst/>
              <a:rect l="l" t="t" r="r" b="b"/>
              <a:pathLst>
                <a:path w="1195270" h="990820">
                  <a:moveTo>
                    <a:pt x="0" y="0"/>
                  </a:moveTo>
                  <a:lnTo>
                    <a:pt x="1195270" y="0"/>
                  </a:lnTo>
                  <a:lnTo>
                    <a:pt x="1195270" y="990820"/>
                  </a:lnTo>
                  <a:lnTo>
                    <a:pt x="0" y="990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43341" b="-19355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19020" y="103616"/>
              <a:ext cx="6124345" cy="73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1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A4616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Table &amp; Tablecloth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32000" y="3834052"/>
            <a:ext cx="3771683" cy="495410"/>
            <a:chOff x="0" y="0"/>
            <a:chExt cx="7543365" cy="9908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5270" cy="990820"/>
            </a:xfrm>
            <a:custGeom>
              <a:avLst/>
              <a:gdLst/>
              <a:ahLst/>
              <a:cxnLst/>
              <a:rect l="l" t="t" r="r" b="b"/>
              <a:pathLst>
                <a:path w="1195270" h="990820">
                  <a:moveTo>
                    <a:pt x="0" y="0"/>
                  </a:moveTo>
                  <a:lnTo>
                    <a:pt x="1195270" y="0"/>
                  </a:lnTo>
                  <a:lnTo>
                    <a:pt x="1195270" y="990820"/>
                  </a:lnTo>
                  <a:lnTo>
                    <a:pt x="0" y="990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43341" b="-19355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19020" y="103616"/>
              <a:ext cx="6124345" cy="73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1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A4616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Clipboard &amp; Pens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32000" y="2586974"/>
            <a:ext cx="4032043" cy="495410"/>
            <a:chOff x="0" y="0"/>
            <a:chExt cx="8064085" cy="9908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5270" cy="990820"/>
            </a:xfrm>
            <a:custGeom>
              <a:avLst/>
              <a:gdLst/>
              <a:ahLst/>
              <a:cxnLst/>
              <a:rect l="l" t="t" r="r" b="b"/>
              <a:pathLst>
                <a:path w="1195270" h="990820">
                  <a:moveTo>
                    <a:pt x="0" y="0"/>
                  </a:moveTo>
                  <a:lnTo>
                    <a:pt x="1195270" y="0"/>
                  </a:lnTo>
                  <a:lnTo>
                    <a:pt x="1195270" y="990820"/>
                  </a:lnTo>
                  <a:lnTo>
                    <a:pt x="0" y="990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43341" b="-19355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19020" y="103616"/>
              <a:ext cx="6645065" cy="73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1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A4616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Chairs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305435" y="1963436"/>
            <a:ext cx="597635" cy="495410"/>
          </a:xfrm>
          <a:custGeom>
            <a:avLst/>
            <a:gdLst/>
            <a:ahLst/>
            <a:cxnLst/>
            <a:rect l="l" t="t" r="r" b="b"/>
            <a:pathLst>
              <a:path w="896453" h="743115">
                <a:moveTo>
                  <a:pt x="0" y="0"/>
                </a:moveTo>
                <a:lnTo>
                  <a:pt x="896452" y="0"/>
                </a:lnTo>
                <a:lnTo>
                  <a:pt x="896452" y="743115"/>
                </a:lnTo>
                <a:lnTo>
                  <a:pt x="0" y="743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43341" b="-19355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014944" y="2010481"/>
            <a:ext cx="4459299" cy="36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Helmet Signature Forms</a:t>
            </a:r>
          </a:p>
        </p:txBody>
      </p:sp>
      <p:sp>
        <p:nvSpPr>
          <p:cNvPr id="16" name="Freeform 16"/>
          <p:cNvSpPr/>
          <p:nvPr/>
        </p:nvSpPr>
        <p:spPr>
          <a:xfrm>
            <a:off x="2032001" y="3210513"/>
            <a:ext cx="597635" cy="495410"/>
          </a:xfrm>
          <a:custGeom>
            <a:avLst/>
            <a:gdLst/>
            <a:ahLst/>
            <a:cxnLst/>
            <a:rect l="l" t="t" r="r" b="b"/>
            <a:pathLst>
              <a:path w="896453" h="743115">
                <a:moveTo>
                  <a:pt x="0" y="0"/>
                </a:moveTo>
                <a:lnTo>
                  <a:pt x="896453" y="0"/>
                </a:lnTo>
                <a:lnTo>
                  <a:pt x="896453" y="743115"/>
                </a:lnTo>
                <a:lnTo>
                  <a:pt x="0" y="743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43341" b="-19355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741510" y="3257558"/>
            <a:ext cx="3322533" cy="36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Posters or Signs</a:t>
            </a:r>
          </a:p>
        </p:txBody>
      </p:sp>
      <p:sp>
        <p:nvSpPr>
          <p:cNvPr id="18" name="Freeform 18"/>
          <p:cNvSpPr/>
          <p:nvPr/>
        </p:nvSpPr>
        <p:spPr>
          <a:xfrm>
            <a:off x="6305435" y="2586974"/>
            <a:ext cx="597635" cy="495410"/>
          </a:xfrm>
          <a:custGeom>
            <a:avLst/>
            <a:gdLst/>
            <a:ahLst/>
            <a:cxnLst/>
            <a:rect l="l" t="t" r="r" b="b"/>
            <a:pathLst>
              <a:path w="896453" h="743115">
                <a:moveTo>
                  <a:pt x="0" y="0"/>
                </a:moveTo>
                <a:lnTo>
                  <a:pt x="896452" y="0"/>
                </a:lnTo>
                <a:lnTo>
                  <a:pt x="896452" y="743116"/>
                </a:lnTo>
                <a:lnTo>
                  <a:pt x="0" y="743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43341" b="-19355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14944" y="2634019"/>
            <a:ext cx="3322533" cy="36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Handouts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032000" y="4457590"/>
            <a:ext cx="4032043" cy="495410"/>
            <a:chOff x="0" y="0"/>
            <a:chExt cx="8064085" cy="9908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95270" cy="990820"/>
            </a:xfrm>
            <a:custGeom>
              <a:avLst/>
              <a:gdLst/>
              <a:ahLst/>
              <a:cxnLst/>
              <a:rect l="l" t="t" r="r" b="b"/>
              <a:pathLst>
                <a:path w="1195270" h="990820">
                  <a:moveTo>
                    <a:pt x="0" y="0"/>
                  </a:moveTo>
                  <a:lnTo>
                    <a:pt x="1195270" y="0"/>
                  </a:lnTo>
                  <a:lnTo>
                    <a:pt x="1195270" y="990820"/>
                  </a:lnTo>
                  <a:lnTo>
                    <a:pt x="0" y="990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43341" b="-193553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419020" y="103616"/>
              <a:ext cx="6645065" cy="73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31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A4616"/>
                  </a:solidFill>
                  <a:effectLst/>
                  <a:uLnTx/>
                  <a:uFillTx/>
                  <a:latin typeface="Canva Sans Bold"/>
                  <a:ea typeface="Canva Sans Bold"/>
                  <a:cs typeface="Canva Sans Bold"/>
                  <a:sym typeface="Canva Sans Bold"/>
                </a:rPr>
                <a:t>Helmets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305435" y="3209385"/>
            <a:ext cx="597635" cy="495410"/>
          </a:xfrm>
          <a:custGeom>
            <a:avLst/>
            <a:gdLst/>
            <a:ahLst/>
            <a:cxnLst/>
            <a:rect l="l" t="t" r="r" b="b"/>
            <a:pathLst>
              <a:path w="896453" h="743115">
                <a:moveTo>
                  <a:pt x="0" y="0"/>
                </a:moveTo>
                <a:lnTo>
                  <a:pt x="896452" y="0"/>
                </a:lnTo>
                <a:lnTo>
                  <a:pt x="896452" y="743115"/>
                </a:lnTo>
                <a:lnTo>
                  <a:pt x="0" y="743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43341" b="-19355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014944" y="3190335"/>
            <a:ext cx="4022194" cy="116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A4616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Weather-Related Items (sunscreen, hat, raincoat, etc.)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8FA50469-6C16-205C-5903-C8AB5DA34ED5}"/>
              </a:ext>
            </a:extLst>
          </p:cNvPr>
          <p:cNvSpPr>
            <a:spLocks noChangeAspect="1"/>
          </p:cNvSpPr>
          <p:nvPr/>
        </p:nvSpPr>
        <p:spPr>
          <a:xfrm>
            <a:off x="721151" y="6507263"/>
            <a:ext cx="549074" cy="274537"/>
          </a:xfrm>
          <a:custGeom>
            <a:avLst/>
            <a:gdLst/>
            <a:ahLst/>
            <a:cxnLst/>
            <a:rect l="l" t="t" r="r" b="b"/>
            <a:pathLst>
              <a:path w="1647222" h="823611">
                <a:moveTo>
                  <a:pt x="0" y="0"/>
                </a:moveTo>
                <a:lnTo>
                  <a:pt x="1647221" y="0"/>
                </a:lnTo>
                <a:lnTo>
                  <a:pt x="1647221" y="823611"/>
                </a:lnTo>
                <a:lnTo>
                  <a:pt x="0" y="823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A26B67E6-556E-4E04-ABB5-9A61CAA4E549}"/>
              </a:ext>
            </a:extLst>
          </p:cNvPr>
          <p:cNvSpPr>
            <a:spLocks noChangeAspect="1"/>
          </p:cNvSpPr>
          <p:nvPr/>
        </p:nvSpPr>
        <p:spPr>
          <a:xfrm>
            <a:off x="11009249" y="6527800"/>
            <a:ext cx="623951" cy="254000"/>
          </a:xfrm>
          <a:custGeom>
            <a:avLst/>
            <a:gdLst/>
            <a:ahLst/>
            <a:cxnLst/>
            <a:rect l="l" t="t" r="r" b="b"/>
            <a:pathLst>
              <a:path w="1871853" h="762000">
                <a:moveTo>
                  <a:pt x="0" y="0"/>
                </a:moveTo>
                <a:lnTo>
                  <a:pt x="1871852" y="0"/>
                </a:lnTo>
                <a:lnTo>
                  <a:pt x="1871852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B9CCEF59-378F-A938-3AE6-71CDAE977548}"/>
              </a:ext>
            </a:extLst>
          </p:cNvPr>
          <p:cNvSpPr>
            <a:spLocks noChangeAspect="1"/>
          </p:cNvSpPr>
          <p:nvPr/>
        </p:nvSpPr>
        <p:spPr>
          <a:xfrm>
            <a:off x="4503301" y="6527800"/>
            <a:ext cx="1910972" cy="254000"/>
          </a:xfrm>
          <a:custGeom>
            <a:avLst/>
            <a:gdLst/>
            <a:ahLst/>
            <a:cxnLst/>
            <a:rect l="l" t="t" r="r" b="b"/>
            <a:pathLst>
              <a:path w="5732915" h="762000">
                <a:moveTo>
                  <a:pt x="0" y="0"/>
                </a:moveTo>
                <a:lnTo>
                  <a:pt x="5732915" y="0"/>
                </a:lnTo>
                <a:lnTo>
                  <a:pt x="5732915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99062C-51F1-401E-9239-71152AC6D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3 people, child, people smiling, bicycle and text">
            <a:extLst>
              <a:ext uri="{FF2B5EF4-FFF2-40B4-BE49-F238E27FC236}">
                <a16:creationId xmlns:a16="http://schemas.microsoft.com/office/drawing/2014/main" id="{C7B5A11F-159C-4B50-BCD3-56E8FF8B3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7198" cy="32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2 people, child and text">
            <a:extLst>
              <a:ext uri="{FF2B5EF4-FFF2-40B4-BE49-F238E27FC236}">
                <a16:creationId xmlns:a16="http://schemas.microsoft.com/office/drawing/2014/main" id="{E2495C8B-30EE-4450-A046-F4006E29A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37" y="3750692"/>
            <a:ext cx="1961701" cy="261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2 people, child and text that says 'ΓιΓηΙ morthehelmet. OT the nelmet. 2 Make sure the straps form a 'V' Rur ears when buckled. The straps α little tight but comfortable. 3 your mouth as wide as es the helmet hug your tighten the straps. to roll! Chilạn Service ALM Healthy. 00 COMMUNITY PARTNERS OF SOUTH FLORIDA MEALTH HDUSING COMMUNITY'">
            <a:extLst>
              <a:ext uri="{FF2B5EF4-FFF2-40B4-BE49-F238E27FC236}">
                <a16:creationId xmlns:a16="http://schemas.microsoft.com/office/drawing/2014/main" id="{7E40383A-CE73-4E55-AE6E-1E384115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56" y="1266406"/>
            <a:ext cx="3233648" cy="43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y be an image of 1 person, child and bicycle">
            <a:extLst>
              <a:ext uri="{FF2B5EF4-FFF2-40B4-BE49-F238E27FC236}">
                <a16:creationId xmlns:a16="http://schemas.microsoft.com/office/drawing/2014/main" id="{5A9E97B9-8725-4FDC-B47E-3B560B65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93" y="193376"/>
            <a:ext cx="3150798" cy="42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ay be an image of 2 people and text">
            <a:extLst>
              <a:ext uri="{FF2B5EF4-FFF2-40B4-BE49-F238E27FC236}">
                <a16:creationId xmlns:a16="http://schemas.microsoft.com/office/drawing/2014/main" id="{3860B5F3-BFFB-4A15-B813-E2250115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9" y="3522692"/>
            <a:ext cx="2280050" cy="31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May be an image of 2 people, child, people smiling, bicycle, scooter and text">
            <a:extLst>
              <a:ext uri="{FF2B5EF4-FFF2-40B4-BE49-F238E27FC236}">
                <a16:creationId xmlns:a16="http://schemas.microsoft.com/office/drawing/2014/main" id="{D10BBFDD-0830-4898-8175-7598F2D8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27" y="4612016"/>
            <a:ext cx="1539456" cy="20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1FB33-E767-4610-B3CC-9149087499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6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y be an image of 8 people, crowd and text">
            <a:extLst>
              <a:ext uri="{FF2B5EF4-FFF2-40B4-BE49-F238E27FC236}">
                <a16:creationId xmlns:a16="http://schemas.microsoft.com/office/drawing/2014/main" id="{8E65083E-CBA9-4D8E-BCE5-8C2BC734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20" y="1567129"/>
            <a:ext cx="2898476" cy="38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F15A9138-D153-45D0-827D-25F2D6BE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1" y="560717"/>
            <a:ext cx="3496573" cy="26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13B0CBCE-3978-4DED-8B1A-22952EBB2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0" y="267418"/>
            <a:ext cx="3634596" cy="27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o photo description available.">
            <a:extLst>
              <a:ext uri="{FF2B5EF4-FFF2-40B4-BE49-F238E27FC236}">
                <a16:creationId xmlns:a16="http://schemas.microsoft.com/office/drawing/2014/main" id="{BE1FD85D-A923-402B-8C13-2EC4A6F1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6" y="3078191"/>
            <a:ext cx="2753983" cy="36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ay be an image of 8 people, clothes iron and text">
            <a:extLst>
              <a:ext uri="{FF2B5EF4-FFF2-40B4-BE49-F238E27FC236}">
                <a16:creationId xmlns:a16="http://schemas.microsoft.com/office/drawing/2014/main" id="{A374C37D-32AD-47EA-BA83-E5DEF329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34" y="3499447"/>
            <a:ext cx="2232197" cy="31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8970F-4AB4-4F3C-9011-8145A9DA7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200" y="5717084"/>
            <a:ext cx="718868" cy="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79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9F785-194F-4A84-9CAF-4775CEB2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4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DC76-A920-3690-CD3A-D47A4A7D8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 &amp; Panel 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1D6F-AF49-E053-0E7D-364BDEBAB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E-Bike &amp; E-Scooter Micromobility Safety</a:t>
            </a:r>
          </a:p>
        </p:txBody>
      </p:sp>
    </p:spTree>
    <p:extLst>
      <p:ext uri="{BB962C8B-B14F-4D97-AF65-F5344CB8AC3E}">
        <p14:creationId xmlns:p14="http://schemas.microsoft.com/office/powerpoint/2010/main" val="1784346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4ADB2-B5CD-8FD3-E2D4-C044F4DED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F76173-0ADA-40DE-B151-50D7E957FCAC}"/>
              </a:ext>
            </a:extLst>
          </p:cNvPr>
          <p:cNvSpPr txBox="1">
            <a:spLocks/>
          </p:cNvSpPr>
          <p:nvPr/>
        </p:nvSpPr>
        <p:spPr bwMode="auto">
          <a:xfrm>
            <a:off x="2951107" y="1892595"/>
            <a:ext cx="6289785" cy="30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Audience 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62B5E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32031442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24321-6249-4F1B-4E44-2B664F6A7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5A7E2-C80E-92CC-B969-67006C31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Micromobility Panel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8CDAB-73C9-F604-9C9A-B700965094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6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9008A-DAEB-3289-F706-19A96FA33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8954-8F0D-4B95-6BF2-0B3B61CC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15 Minute 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0C42E-6501-A85C-06F0-CF408EA442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5682" y="3210545"/>
            <a:ext cx="5703887" cy="527957"/>
          </a:xfrm>
        </p:spPr>
        <p:txBody>
          <a:bodyPr/>
          <a:lstStyle/>
          <a:p>
            <a:r>
              <a:rPr lang="en-US"/>
              <a:t>The workshop will resume at 11 a.m.</a:t>
            </a:r>
          </a:p>
        </p:txBody>
      </p:sp>
    </p:spTree>
    <p:extLst>
      <p:ext uri="{BB962C8B-B14F-4D97-AF65-F5344CB8AC3E}">
        <p14:creationId xmlns:p14="http://schemas.microsoft.com/office/powerpoint/2010/main" val="1948394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B6003-3CEF-FF80-F31F-4AE30816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7C04-10EA-1D9D-0F8C-E635A7D2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Designing for Micromobility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673F-408A-5E0A-FDF5-46871B6BF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07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DD7C-E8B3-79FA-BA7C-F00A26A0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5F8E0A-FF61-8981-2191-4237BBB37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Brave New World?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035DCF3-F20B-A787-6749-461B182C0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Or Back to the Future? E-bikes are upon us!</a:t>
            </a:r>
          </a:p>
          <a:p>
            <a:r>
              <a:rPr lang="en-US"/>
              <a:t>DeWayne Carver, CNU-A</a:t>
            </a:r>
          </a:p>
        </p:txBody>
      </p:sp>
    </p:spTree>
    <p:extLst>
      <p:ext uri="{BB962C8B-B14F-4D97-AF65-F5344CB8AC3E}">
        <p14:creationId xmlns:p14="http://schemas.microsoft.com/office/powerpoint/2010/main" val="4163821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6AB25C-4E28-7434-77FB-908C97BD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Associate Planner, Kittelson &amp; Associates</a:t>
            </a:r>
          </a:p>
          <a:p>
            <a:pPr lvl="1"/>
            <a:r>
              <a:rPr lang="en-US"/>
              <a:t>Bicycle and pedestrian planning and design</a:t>
            </a:r>
          </a:p>
          <a:p>
            <a:pPr lvl="1"/>
            <a:r>
              <a:rPr lang="en-US"/>
              <a:t>Context based design</a:t>
            </a:r>
          </a:p>
          <a:p>
            <a:pPr lvl="1"/>
            <a:r>
              <a:rPr lang="en-US"/>
              <a:t>Speed management</a:t>
            </a:r>
          </a:p>
          <a:p>
            <a:r>
              <a:rPr lang="en-US"/>
              <a:t>Florida Department of Transportation</a:t>
            </a:r>
          </a:p>
          <a:p>
            <a:pPr lvl="1"/>
            <a:r>
              <a:rPr lang="en-US"/>
              <a:t>State Bicycle/Pedestrian Coordinator</a:t>
            </a:r>
          </a:p>
          <a:p>
            <a:pPr lvl="1"/>
            <a:r>
              <a:rPr lang="en-US"/>
              <a:t>State Criteria Publications Manager</a:t>
            </a:r>
          </a:p>
          <a:p>
            <a:r>
              <a:rPr lang="en-US"/>
              <a:t>Former LCI, CSI</a:t>
            </a:r>
          </a:p>
          <a:p>
            <a:r>
              <a:rPr lang="en-US"/>
              <a:t>Bicycle tourist, commuter, instructor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CB47D6-20E5-07DF-256E-6E2436D2A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DeWayne Carver</a:t>
            </a:r>
          </a:p>
        </p:txBody>
      </p:sp>
      <p:pic>
        <p:nvPicPr>
          <p:cNvPr id="7" name="Picture 6" descr="A person in a suit&#10;&#10;AI-generated content may be incorrect.">
            <a:extLst>
              <a:ext uri="{FF2B5EF4-FFF2-40B4-BE49-F238E27FC236}">
                <a16:creationId xmlns:a16="http://schemas.microsoft.com/office/drawing/2014/main" id="{925F868A-1280-8346-E7D3-E4D5629B7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2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9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09D722-AF7D-7B33-B1FC-86CF73714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2302783"/>
            <a:ext cx="6233160" cy="4351338"/>
          </a:xfrm>
        </p:spPr>
        <p:txBody>
          <a:bodyPr/>
          <a:lstStyle/>
          <a:p>
            <a:r>
              <a:rPr lang="en-US"/>
              <a:t>Beginning to know them better now</a:t>
            </a:r>
          </a:p>
          <a:p>
            <a:r>
              <a:rPr lang="en-US"/>
              <a:t>Latest information from AASHTO</a:t>
            </a:r>
          </a:p>
          <a:p>
            <a:r>
              <a:rPr lang="en-US"/>
              <a:t>Evolving regulation and practice</a:t>
            </a:r>
          </a:p>
          <a:p>
            <a:r>
              <a:rPr lang="en-US"/>
              <a:t>Are they really that different? </a:t>
            </a:r>
          </a:p>
          <a:p>
            <a:r>
              <a:rPr lang="en-US"/>
              <a:t>Some thoughts and observations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C3475D-7724-BE54-C411-A63575F5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shall we do with these e-Bikes? </a:t>
            </a:r>
          </a:p>
        </p:txBody>
      </p:sp>
      <p:pic>
        <p:nvPicPr>
          <p:cNvPr id="1026" name="Picture 2" descr="Thinking of building your own eBike? Simply put: DON’T! - Synaptic ...">
            <a:extLst>
              <a:ext uri="{FF2B5EF4-FFF2-40B4-BE49-F238E27FC236}">
                <a16:creationId xmlns:a16="http://schemas.microsoft.com/office/drawing/2014/main" id="{E4D5A4AB-4C46-398D-A4EE-DCE6CF8A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2783"/>
            <a:ext cx="4069080" cy="27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99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70EDAE-2580-5342-F6B4-B120ED23E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7663"/>
            <a:ext cx="7853516" cy="4351338"/>
          </a:xfrm>
        </p:spPr>
        <p:txBody>
          <a:bodyPr/>
          <a:lstStyle/>
          <a:p>
            <a:r>
              <a:rPr lang="en-US"/>
              <a:t>Faster acceleration</a:t>
            </a:r>
          </a:p>
          <a:p>
            <a:r>
              <a:rPr lang="en-US"/>
              <a:t>Easier to achieve and maintain higher speeds (20-30mph)</a:t>
            </a:r>
          </a:p>
          <a:p>
            <a:r>
              <a:rPr lang="en-US"/>
              <a:t>Easier to start</a:t>
            </a:r>
          </a:p>
          <a:p>
            <a:r>
              <a:rPr lang="en-US"/>
              <a:t>They have lights!</a:t>
            </a:r>
          </a:p>
          <a:p>
            <a:r>
              <a:rPr lang="en-US"/>
              <a:t>They are heavier</a:t>
            </a:r>
          </a:p>
          <a:p>
            <a:r>
              <a:rPr lang="en-US"/>
              <a:t>Less maneuverable?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AA0BC-B7E5-8EB7-76F3-48191F4C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E-bike characteristics</a:t>
            </a:r>
          </a:p>
        </p:txBody>
      </p:sp>
      <p:pic>
        <p:nvPicPr>
          <p:cNvPr id="2050" name="Picture 2" descr="KBO Breeze E-Bike Review - Mountain Weekly News">
            <a:extLst>
              <a:ext uri="{FF2B5EF4-FFF2-40B4-BE49-F238E27FC236}">
                <a16:creationId xmlns:a16="http://schemas.microsoft.com/office/drawing/2014/main" id="{21535BCB-1B11-FC8E-61AA-DF3C9408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194" y="1977662"/>
            <a:ext cx="3258077" cy="48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4C8E0-46B3-D1C4-60D9-07353D8E0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798" y="2886075"/>
            <a:ext cx="366765" cy="2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E3E7DE-312F-A812-4F9D-3FB86A45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53197"/>
            <a:ext cx="6929284" cy="5081899"/>
          </a:xfrm>
        </p:spPr>
        <p:txBody>
          <a:bodyPr>
            <a:normAutofit lnSpcReduction="10000"/>
          </a:bodyPr>
          <a:lstStyle/>
          <a:p>
            <a:r>
              <a:rPr lang="en-US"/>
              <a:t>Treats them essentially as regular bikes</a:t>
            </a:r>
          </a:p>
          <a:p>
            <a:r>
              <a:rPr lang="en-US"/>
              <a:t>2024 GBF also includes a number of other bike types:</a:t>
            </a:r>
          </a:p>
          <a:p>
            <a:pPr lvl="1"/>
            <a:r>
              <a:rPr lang="en-US"/>
              <a:t>Cargo bikes</a:t>
            </a:r>
          </a:p>
          <a:p>
            <a:pPr lvl="1"/>
            <a:r>
              <a:rPr lang="en-US"/>
              <a:t>Trikes</a:t>
            </a:r>
          </a:p>
          <a:p>
            <a:pPr lvl="1"/>
            <a:r>
              <a:rPr lang="en-US"/>
              <a:t>Tandems</a:t>
            </a:r>
          </a:p>
          <a:p>
            <a:pPr lvl="1"/>
            <a:r>
              <a:rPr lang="en-US"/>
              <a:t>Recumbents</a:t>
            </a:r>
          </a:p>
          <a:p>
            <a:r>
              <a:rPr lang="en-US" err="1"/>
              <a:t>eBikes</a:t>
            </a:r>
            <a:r>
              <a:rPr lang="en-US"/>
              <a:t> are not the weirdest thing in this box of cereal</a:t>
            </a:r>
          </a:p>
          <a:p>
            <a:r>
              <a:rPr lang="en-US"/>
              <a:t>They have some special design considerations, just like other types of bikes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BFAEE-233D-19B7-7EBC-7B0EA0A0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2024 AASHTO Guide to Bicycle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5C30D-0D65-8169-E4E0-BF59B59D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7089">
            <a:off x="7821220" y="1620240"/>
            <a:ext cx="3831615" cy="4941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181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F1E94B-54AB-A118-E96E-F4CA066AC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7663"/>
            <a:ext cx="5100484" cy="4351338"/>
          </a:xfrm>
        </p:spPr>
        <p:txBody>
          <a:bodyPr/>
          <a:lstStyle/>
          <a:p>
            <a:r>
              <a:rPr lang="en-US"/>
              <a:t>Accelerate faster</a:t>
            </a:r>
          </a:p>
          <a:p>
            <a:r>
              <a:rPr lang="en-US"/>
              <a:t>Achieve higher velocities more easily</a:t>
            </a:r>
          </a:p>
          <a:p>
            <a:r>
              <a:rPr lang="en-US"/>
              <a:t>Are heavier than conventional bikes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5E65A0-8B16-F6C9-7778-AF968F95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AASHTO recognizes </a:t>
            </a:r>
            <a:r>
              <a:rPr lang="en-US" err="1"/>
              <a:t>eBikes</a:t>
            </a:r>
            <a:r>
              <a:rPr lang="en-US"/>
              <a:t>…</a:t>
            </a:r>
          </a:p>
        </p:txBody>
      </p:sp>
      <p:pic>
        <p:nvPicPr>
          <p:cNvPr id="3074" name="Picture 2" descr="Smarter and smoother: Riding the new generation of e-bikes | Mashable">
            <a:extLst>
              <a:ext uri="{FF2B5EF4-FFF2-40B4-BE49-F238E27FC236}">
                <a16:creationId xmlns:a16="http://schemas.microsoft.com/office/drawing/2014/main" id="{E56DB645-5733-5D45-C16F-B5A02D8B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4" y="1905999"/>
            <a:ext cx="5415116" cy="30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1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14314-8B79-8A35-9FDD-0ED359D4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8B48B3-5A66-E223-E594-00806F88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9" y="263977"/>
            <a:ext cx="8283515" cy="1411072"/>
          </a:xfrm>
        </p:spPr>
        <p:txBody>
          <a:bodyPr/>
          <a:lstStyle/>
          <a:p>
            <a:r>
              <a:rPr lang="en-US" sz="3600"/>
              <a:t>What are we talking about today? 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6A8C172-37C2-2EAB-CCDC-0A9814165E02}"/>
              </a:ext>
            </a:extLst>
          </p:cNvPr>
          <p:cNvSpPr/>
          <p:nvPr/>
        </p:nvSpPr>
        <p:spPr>
          <a:xfrm>
            <a:off x="361708" y="1510450"/>
            <a:ext cx="2582311" cy="2582311"/>
          </a:xfrm>
          <a:custGeom>
            <a:avLst/>
            <a:gdLst/>
            <a:ahLst/>
            <a:cxnLst/>
            <a:rect l="l" t="t" r="r" b="b"/>
            <a:pathLst>
              <a:path w="3873466" h="3873466">
                <a:moveTo>
                  <a:pt x="0" y="0"/>
                </a:moveTo>
                <a:lnTo>
                  <a:pt x="3873467" y="0"/>
                </a:lnTo>
                <a:lnTo>
                  <a:pt x="3873467" y="3873466"/>
                </a:lnTo>
                <a:lnTo>
                  <a:pt x="0" y="3873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DIN Next LT Pro" panose="020B0503020203050203" pitchFamily="34" charset="0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6F8D4508-60D0-2B7C-8C5D-DD90C82B3D8C}"/>
              </a:ext>
            </a:extLst>
          </p:cNvPr>
          <p:cNvSpPr/>
          <p:nvPr/>
        </p:nvSpPr>
        <p:spPr>
          <a:xfrm>
            <a:off x="4402571" y="2365439"/>
            <a:ext cx="2513433" cy="1420090"/>
          </a:xfrm>
          <a:custGeom>
            <a:avLst/>
            <a:gdLst/>
            <a:ahLst/>
            <a:cxnLst/>
            <a:rect l="l" t="t" r="r" b="b"/>
            <a:pathLst>
              <a:path w="3770150" h="2130135">
                <a:moveTo>
                  <a:pt x="0" y="0"/>
                </a:moveTo>
                <a:lnTo>
                  <a:pt x="3770150" y="0"/>
                </a:lnTo>
                <a:lnTo>
                  <a:pt x="3770150" y="2130135"/>
                </a:lnTo>
                <a:lnTo>
                  <a:pt x="0" y="2130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DIN Next LT Pro" panose="020B0503020203050203" pitchFamily="34" charset="0"/>
            </a:endParaRPr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88388F54-8F42-5C74-11DE-7230A439CFBB}"/>
              </a:ext>
            </a:extLst>
          </p:cNvPr>
          <p:cNvGrpSpPr/>
          <p:nvPr/>
        </p:nvGrpSpPr>
        <p:grpSpPr>
          <a:xfrm>
            <a:off x="5627375" y="2729515"/>
            <a:ext cx="793071" cy="629146"/>
            <a:chOff x="0" y="-208214"/>
            <a:chExt cx="1586141" cy="1258292"/>
          </a:xfrm>
        </p:grpSpPr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F9908599-140A-59A7-0299-FCC3B7FB3449}"/>
                </a:ext>
              </a:extLst>
            </p:cNvPr>
            <p:cNvSpPr txBox="1"/>
            <p:nvPr/>
          </p:nvSpPr>
          <p:spPr>
            <a:xfrm>
              <a:off x="0" y="-208214"/>
              <a:ext cx="1586141" cy="12582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82"/>
                </a:lnSpc>
              </a:pPr>
              <a:endParaRPr sz="1200">
                <a:latin typeface="DIN Next LT Pro" panose="020B0503020203050203" pitchFamily="34" charset="0"/>
              </a:endParaRPr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5AF6497C-D9CD-A2C8-5B7C-67D1FF569D8A}"/>
                </a:ext>
              </a:extLst>
            </p:cNvPr>
            <p:cNvSpPr txBox="1"/>
            <p:nvPr/>
          </p:nvSpPr>
          <p:spPr>
            <a:xfrm>
              <a:off x="246092" y="215544"/>
              <a:ext cx="1093961" cy="599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7"/>
                </a:lnSpc>
              </a:pPr>
              <a:endParaRPr lang="en-US" sz="1755">
                <a:solidFill>
                  <a:srgbClr val="000000"/>
                </a:solidFill>
                <a:latin typeface="DIN Next LT Pro" panose="020B0503020203050203" pitchFamily="34" charset="0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37" name="Freeform 17">
            <a:extLst>
              <a:ext uri="{FF2B5EF4-FFF2-40B4-BE49-F238E27FC236}">
                <a16:creationId xmlns:a16="http://schemas.microsoft.com/office/drawing/2014/main" id="{56D8EA77-9260-2370-E200-A5CD9FFCBC4E}"/>
              </a:ext>
            </a:extLst>
          </p:cNvPr>
          <p:cNvSpPr/>
          <p:nvPr/>
        </p:nvSpPr>
        <p:spPr>
          <a:xfrm>
            <a:off x="9536207" y="3809178"/>
            <a:ext cx="1993481" cy="2618695"/>
          </a:xfrm>
          <a:custGeom>
            <a:avLst/>
            <a:gdLst/>
            <a:ahLst/>
            <a:cxnLst/>
            <a:rect l="l" t="t" r="r" b="b"/>
            <a:pathLst>
              <a:path w="2990222" h="3928042">
                <a:moveTo>
                  <a:pt x="0" y="0"/>
                </a:moveTo>
                <a:lnTo>
                  <a:pt x="2990222" y="0"/>
                </a:lnTo>
                <a:lnTo>
                  <a:pt x="2990222" y="3928043"/>
                </a:lnTo>
                <a:lnTo>
                  <a:pt x="0" y="392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DIN Next LT Pro" panose="020B0503020203050203" pitchFamily="34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DDAEEFB-7E01-42D9-E8A3-676869F107B5}"/>
              </a:ext>
            </a:extLst>
          </p:cNvPr>
          <p:cNvSpPr txBox="1"/>
          <p:nvPr/>
        </p:nvSpPr>
        <p:spPr>
          <a:xfrm rot="19200000">
            <a:off x="9026456" y="4849575"/>
            <a:ext cx="2831681" cy="462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877"/>
              </a:lnSpc>
              <a:defRPr sz="3877" b="1">
                <a:solidFill>
                  <a:srgbClr val="FFFFFF"/>
                </a:solidFill>
                <a:highlight>
                  <a:srgbClr val="F8485E"/>
                </a:highlight>
                <a:latin typeface="DIN Next LT Pro Bold"/>
                <a:ea typeface="DIN Next LT Pro Bold"/>
                <a:cs typeface="DIN Next LT Pro Bold"/>
              </a:defRPr>
            </a:lvl1pPr>
          </a:lstStyle>
          <a:p>
            <a:r>
              <a:rPr lang="en-US" sz="2585" b="0">
                <a:latin typeface="DIN Next LT Pro" panose="020B0503020203050203" pitchFamily="34" charset="0"/>
                <a:sym typeface="DIN Next LT Pro Bold"/>
              </a:rPr>
              <a:t>E-UNICYCLE</a:t>
            </a:r>
          </a:p>
        </p:txBody>
      </p:sp>
      <p:grpSp>
        <p:nvGrpSpPr>
          <p:cNvPr id="39" name="Group 23">
            <a:extLst>
              <a:ext uri="{FF2B5EF4-FFF2-40B4-BE49-F238E27FC236}">
                <a16:creationId xmlns:a16="http://schemas.microsoft.com/office/drawing/2014/main" id="{E43DB72C-DAFE-3ACE-2284-E48BC25FD311}"/>
              </a:ext>
            </a:extLst>
          </p:cNvPr>
          <p:cNvGrpSpPr/>
          <p:nvPr/>
        </p:nvGrpSpPr>
        <p:grpSpPr>
          <a:xfrm>
            <a:off x="8082849" y="1596308"/>
            <a:ext cx="3124288" cy="2175299"/>
            <a:chOff x="147333" y="-217233"/>
            <a:chExt cx="6248576" cy="4350599"/>
          </a:xfrm>
        </p:grpSpPr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D66D6270-17EB-7F61-31E4-1A63506473C5}"/>
                </a:ext>
              </a:extLst>
            </p:cNvPr>
            <p:cNvSpPr/>
            <p:nvPr/>
          </p:nvSpPr>
          <p:spPr>
            <a:xfrm>
              <a:off x="147333" y="10027"/>
              <a:ext cx="6248576" cy="4123339"/>
            </a:xfrm>
            <a:custGeom>
              <a:avLst/>
              <a:gdLst/>
              <a:ahLst/>
              <a:cxnLst/>
              <a:rect l="l" t="t" r="r" b="b"/>
              <a:pathLst>
                <a:path w="6248575" h="4123339">
                  <a:moveTo>
                    <a:pt x="0" y="0"/>
                  </a:moveTo>
                  <a:lnTo>
                    <a:pt x="6248575" y="0"/>
                  </a:lnTo>
                  <a:lnTo>
                    <a:pt x="6248575" y="4123340"/>
                  </a:lnTo>
                  <a:lnTo>
                    <a:pt x="0" y="4123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421" b="-21119"/>
              </a:stretch>
            </a:blipFill>
          </p:spPr>
          <p:txBody>
            <a:bodyPr/>
            <a:lstStyle/>
            <a:p>
              <a:endParaRPr lang="en-US" sz="1200">
                <a:latin typeface="DIN Next LT Pro" panose="020B0503020203050203" pitchFamily="34" charset="0"/>
              </a:endParaRPr>
            </a:p>
          </p:txBody>
        </p:sp>
        <p:sp>
          <p:nvSpPr>
            <p:cNvPr id="41" name="TextBox 27">
              <a:extLst>
                <a:ext uri="{FF2B5EF4-FFF2-40B4-BE49-F238E27FC236}">
                  <a16:creationId xmlns:a16="http://schemas.microsoft.com/office/drawing/2014/main" id="{DCF49993-DBC9-9769-FF77-E91CC6E879F3}"/>
                </a:ext>
              </a:extLst>
            </p:cNvPr>
            <p:cNvSpPr txBox="1"/>
            <p:nvPr/>
          </p:nvSpPr>
          <p:spPr>
            <a:xfrm>
              <a:off x="570223" y="-217233"/>
              <a:ext cx="1654842" cy="1270504"/>
            </a:xfrm>
            <a:prstGeom prst="rect">
              <a:avLst/>
            </a:prstGeom>
          </p:spPr>
          <p:txBody>
            <a:bodyPr lIns="36128" tIns="36128" rIns="36128" bIns="36128" rtlCol="0" anchor="ctr"/>
            <a:lstStyle/>
            <a:p>
              <a:pPr algn="ctr">
                <a:lnSpc>
                  <a:spcPts val="1482"/>
                </a:lnSpc>
              </a:pPr>
              <a:endParaRPr sz="1200">
                <a:latin typeface="DIN Next LT Pro" panose="020B0503020203050203" pitchFamily="34" charset="0"/>
              </a:endParaRPr>
            </a:p>
          </p:txBody>
        </p:sp>
        <p:sp>
          <p:nvSpPr>
            <p:cNvPr id="42" name="TextBox 28">
              <a:extLst>
                <a:ext uri="{FF2B5EF4-FFF2-40B4-BE49-F238E27FC236}">
                  <a16:creationId xmlns:a16="http://schemas.microsoft.com/office/drawing/2014/main" id="{11C7DCAD-CD7F-A73D-2195-F53EC0AC128E}"/>
                </a:ext>
              </a:extLst>
            </p:cNvPr>
            <p:cNvSpPr txBox="1"/>
            <p:nvPr/>
          </p:nvSpPr>
          <p:spPr>
            <a:xfrm>
              <a:off x="826973" y="226939"/>
              <a:ext cx="1141346" cy="576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5"/>
                </a:lnSpc>
              </a:pPr>
              <a:endParaRPr lang="en-US" sz="1689">
                <a:solidFill>
                  <a:srgbClr val="000000"/>
                </a:solidFill>
                <a:latin typeface="DIN Next LT Pro" panose="020B0503020203050203" pitchFamily="34" charset="0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FC96E00-94B4-F886-F210-48FD467C544A}"/>
                </a:ext>
              </a:extLst>
            </p:cNvPr>
            <p:cNvSpPr txBox="1"/>
            <p:nvPr/>
          </p:nvSpPr>
          <p:spPr>
            <a:xfrm rot="19200000">
              <a:off x="917943" y="2138048"/>
              <a:ext cx="5253220" cy="68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5"/>
                </a:lnSpc>
              </a:pPr>
              <a:r>
                <a:rPr lang="en-US" sz="2585">
                  <a:solidFill>
                    <a:srgbClr val="FFFFFF"/>
                  </a:solidFill>
                  <a:highlight>
                    <a:srgbClr val="F8485E"/>
                  </a:highlight>
                  <a:latin typeface="DIN Next LT Pro" panose="020B0503020203050203" pitchFamily="34" charset="0"/>
                  <a:ea typeface="DIN Next LT Pro Bold"/>
                  <a:cs typeface="DIN Next LT Pro Bold"/>
                  <a:sym typeface="DIN Next LT Pro Bold"/>
                </a:rPr>
                <a:t>ONE </a:t>
              </a:r>
              <a:r>
                <a:rPr lang="en-US" sz="2685">
                  <a:solidFill>
                    <a:srgbClr val="FFFFFF"/>
                  </a:solidFill>
                  <a:highlight>
                    <a:srgbClr val="F8485E"/>
                  </a:highlight>
                  <a:latin typeface="DIN Next LT Pro" panose="020B0503020203050203" pitchFamily="34" charset="0"/>
                  <a:sym typeface="DIN Next LT Pro Bold"/>
                </a:rPr>
                <a:t>WHEEL</a:t>
              </a:r>
              <a:endParaRPr lang="en-US" sz="2585">
                <a:solidFill>
                  <a:srgbClr val="FFFFFF"/>
                </a:solidFill>
                <a:highlight>
                  <a:srgbClr val="F8485E"/>
                </a:highlight>
                <a:latin typeface="DIN Next LT Pro" panose="020B0503020203050203" pitchFamily="34" charset="0"/>
                <a:ea typeface="DIN Next LT Pro Bold"/>
                <a:cs typeface="DIN Next LT Pro Bold"/>
                <a:sym typeface="DIN Next LT Pro Bold"/>
              </a:endParaRPr>
            </a:p>
          </p:txBody>
        </p:sp>
      </p:grpSp>
      <p:grpSp>
        <p:nvGrpSpPr>
          <p:cNvPr id="46" name="Group 36">
            <a:extLst>
              <a:ext uri="{FF2B5EF4-FFF2-40B4-BE49-F238E27FC236}">
                <a16:creationId xmlns:a16="http://schemas.microsoft.com/office/drawing/2014/main" id="{8C2E0F98-CEE3-9A53-84BB-351F2334A381}"/>
              </a:ext>
            </a:extLst>
          </p:cNvPr>
          <p:cNvGrpSpPr/>
          <p:nvPr/>
        </p:nvGrpSpPr>
        <p:grpSpPr>
          <a:xfrm>
            <a:off x="5750421" y="4712186"/>
            <a:ext cx="3163254" cy="1455928"/>
            <a:chOff x="0" y="0"/>
            <a:chExt cx="7662587" cy="3917498"/>
          </a:xfrm>
        </p:grpSpPr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48A9C52C-EF7C-8122-569D-525F78A672AB}"/>
                </a:ext>
              </a:extLst>
            </p:cNvPr>
            <p:cNvSpPr/>
            <p:nvPr/>
          </p:nvSpPr>
          <p:spPr>
            <a:xfrm>
              <a:off x="0" y="0"/>
              <a:ext cx="7662587" cy="3917498"/>
            </a:xfrm>
            <a:custGeom>
              <a:avLst/>
              <a:gdLst/>
              <a:ahLst/>
              <a:cxnLst/>
              <a:rect l="l" t="t" r="r" b="b"/>
              <a:pathLst>
                <a:path w="7662587" h="3917498">
                  <a:moveTo>
                    <a:pt x="0" y="0"/>
                  </a:moveTo>
                  <a:lnTo>
                    <a:pt x="7662587" y="0"/>
                  </a:lnTo>
                  <a:lnTo>
                    <a:pt x="7662587" y="3917498"/>
                  </a:lnTo>
                  <a:lnTo>
                    <a:pt x="0" y="3917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DIN Next LT Pro" panose="020B0503020203050203" pitchFamily="34" charset="0"/>
              </a:endParaRPr>
            </a:p>
          </p:txBody>
        </p:sp>
        <p:grpSp>
          <p:nvGrpSpPr>
            <p:cNvPr id="48" name="Group 38">
              <a:extLst>
                <a:ext uri="{FF2B5EF4-FFF2-40B4-BE49-F238E27FC236}">
                  <a16:creationId xmlns:a16="http://schemas.microsoft.com/office/drawing/2014/main" id="{D4D01667-5D80-44A0-CCA1-6E4E8956C560}"/>
                </a:ext>
              </a:extLst>
            </p:cNvPr>
            <p:cNvGrpSpPr/>
            <p:nvPr/>
          </p:nvGrpSpPr>
          <p:grpSpPr>
            <a:xfrm>
              <a:off x="96348" y="2332154"/>
              <a:ext cx="1461531" cy="1279299"/>
              <a:chOff x="0" y="-38100"/>
              <a:chExt cx="290239" cy="254050"/>
            </a:xfrm>
          </p:grpSpPr>
          <p:sp>
            <p:nvSpPr>
              <p:cNvPr id="50" name="Freeform 39">
                <a:extLst>
                  <a:ext uri="{FF2B5EF4-FFF2-40B4-BE49-F238E27FC236}">
                    <a16:creationId xmlns:a16="http://schemas.microsoft.com/office/drawing/2014/main" id="{56A703E4-BDE5-131B-4B65-D28070772A36}"/>
                  </a:ext>
                </a:extLst>
              </p:cNvPr>
              <p:cNvSpPr/>
              <p:nvPr/>
            </p:nvSpPr>
            <p:spPr>
              <a:xfrm>
                <a:off x="0" y="0"/>
                <a:ext cx="290239" cy="215950"/>
              </a:xfrm>
              <a:custGeom>
                <a:avLst/>
                <a:gdLst/>
                <a:ahLst/>
                <a:cxnLst/>
                <a:rect l="l" t="t" r="r" b="b"/>
                <a:pathLst>
                  <a:path w="290239" h="215950">
                    <a:moveTo>
                      <a:pt x="0" y="0"/>
                    </a:moveTo>
                    <a:lnTo>
                      <a:pt x="290239" y="0"/>
                    </a:lnTo>
                    <a:lnTo>
                      <a:pt x="290239" y="215950"/>
                    </a:lnTo>
                    <a:lnTo>
                      <a:pt x="0" y="2159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DIN Next LT Pro" panose="020B0503020203050203" pitchFamily="34" charset="0"/>
                </a:endParaRPr>
              </a:p>
            </p:txBody>
          </p:sp>
          <p:sp>
            <p:nvSpPr>
              <p:cNvPr id="51" name="TextBox 40">
                <a:extLst>
                  <a:ext uri="{FF2B5EF4-FFF2-40B4-BE49-F238E27FC236}">
                    <a16:creationId xmlns:a16="http://schemas.microsoft.com/office/drawing/2014/main" id="{C20841EE-4E7B-13BE-7D00-105ADB8673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90239" cy="2540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82"/>
                  </a:lnSpc>
                </a:pPr>
                <a:endParaRPr sz="1200">
                  <a:latin typeface="DIN Next LT Pro" panose="020B0503020203050203" pitchFamily="34" charset="0"/>
                </a:endParaRPr>
              </a:p>
            </p:txBody>
          </p:sp>
        </p:grpSp>
        <p:sp>
          <p:nvSpPr>
            <p:cNvPr id="49" name="TextBox 42">
              <a:extLst>
                <a:ext uri="{FF2B5EF4-FFF2-40B4-BE49-F238E27FC236}">
                  <a16:creationId xmlns:a16="http://schemas.microsoft.com/office/drawing/2014/main" id="{9A41BB1D-7B9E-8958-0A3B-AF9B3D93A58B}"/>
                </a:ext>
              </a:extLst>
            </p:cNvPr>
            <p:cNvSpPr txBox="1"/>
            <p:nvPr/>
          </p:nvSpPr>
          <p:spPr>
            <a:xfrm rot="19200000">
              <a:off x="127546" y="1234684"/>
              <a:ext cx="6277691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9"/>
                </a:lnSpc>
              </a:pPr>
              <a:r>
                <a:rPr lang="en-US" sz="2685">
                  <a:solidFill>
                    <a:srgbClr val="FFFFFF"/>
                  </a:solidFill>
                  <a:highlight>
                    <a:srgbClr val="F8485E"/>
                  </a:highlight>
                  <a:latin typeface="DIN Next LT Pro" panose="020B0503020203050203" pitchFamily="34" charset="0"/>
                  <a:sym typeface="DIN Next LT Pro Bold"/>
                </a:rPr>
                <a:t>HOVERBOARD</a:t>
              </a:r>
              <a:endParaRPr lang="en-US" sz="3089">
                <a:solidFill>
                  <a:srgbClr val="FFFFFF"/>
                </a:solidFill>
                <a:highlight>
                  <a:srgbClr val="FF0000"/>
                </a:highlight>
                <a:latin typeface="DIN Next LT Pro" panose="020B0503020203050203" pitchFamily="34" charset="0"/>
                <a:ea typeface="DIN Next LT Pro Bold"/>
                <a:cs typeface="DIN Next LT Pro Bold"/>
                <a:sym typeface="DIN Next LT Pro Bold"/>
              </a:endParaRPr>
            </a:p>
          </p:txBody>
        </p:sp>
      </p:grpSp>
      <p:sp>
        <p:nvSpPr>
          <p:cNvPr id="52" name="TextBox 44">
            <a:extLst>
              <a:ext uri="{FF2B5EF4-FFF2-40B4-BE49-F238E27FC236}">
                <a16:creationId xmlns:a16="http://schemas.microsoft.com/office/drawing/2014/main" id="{0400499E-71D4-BFBE-BE98-E377ECBDBD65}"/>
              </a:ext>
            </a:extLst>
          </p:cNvPr>
          <p:cNvSpPr txBox="1"/>
          <p:nvPr/>
        </p:nvSpPr>
        <p:spPr>
          <a:xfrm rot="19200000">
            <a:off x="179149" y="2512866"/>
            <a:ext cx="24694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1"/>
              </a:lnSpc>
            </a:pPr>
            <a:r>
              <a:rPr lang="en-US" sz="2685">
                <a:solidFill>
                  <a:srgbClr val="FFFFFF"/>
                </a:solidFill>
                <a:highlight>
                  <a:srgbClr val="F8485E"/>
                </a:highlight>
                <a:latin typeface="DIN Next LT Pro" panose="020B0503020203050203" pitchFamily="34" charset="0"/>
                <a:sym typeface="DIN Next LT Pro Bold"/>
              </a:rPr>
              <a:t>E-SCOOTER</a:t>
            </a:r>
            <a:endParaRPr lang="en-US" sz="2991">
              <a:solidFill>
                <a:srgbClr val="FFFFFF"/>
              </a:solidFill>
              <a:highlight>
                <a:srgbClr val="FF0000"/>
              </a:highlight>
              <a:latin typeface="DIN Next LT Pro" panose="020B0503020203050203" pitchFamily="34" charset="0"/>
              <a:ea typeface="DIN Next LT Pro Bold"/>
              <a:cs typeface="DIN Next LT Pro Bold"/>
              <a:sym typeface="DIN Next LT Pro Bold"/>
            </a:endParaRPr>
          </a:p>
        </p:txBody>
      </p:sp>
      <p:sp>
        <p:nvSpPr>
          <p:cNvPr id="53" name="TextBox 45">
            <a:extLst>
              <a:ext uri="{FF2B5EF4-FFF2-40B4-BE49-F238E27FC236}">
                <a16:creationId xmlns:a16="http://schemas.microsoft.com/office/drawing/2014/main" id="{F2D461A6-D061-961F-532B-01E754293619}"/>
              </a:ext>
            </a:extLst>
          </p:cNvPr>
          <p:cNvSpPr txBox="1"/>
          <p:nvPr/>
        </p:nvSpPr>
        <p:spPr>
          <a:xfrm rot="19071197">
            <a:off x="4228528" y="2606941"/>
            <a:ext cx="2728744" cy="350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2685">
                <a:solidFill>
                  <a:srgbClr val="FFFFFF"/>
                </a:solidFill>
                <a:highlight>
                  <a:srgbClr val="F8485E"/>
                </a:highlight>
                <a:latin typeface="DIN Next LT Pro" panose="020B0503020203050203" pitchFamily="34" charset="0"/>
                <a:ea typeface="DIN Next LT Pro Bold"/>
                <a:cs typeface="DIN Next LT Pro Bold"/>
                <a:sym typeface="DIN Next LT Pro Bold"/>
              </a:rPr>
              <a:t>E-SKATEBOARD</a:t>
            </a:r>
          </a:p>
        </p:txBody>
      </p:sp>
      <p:pic>
        <p:nvPicPr>
          <p:cNvPr id="54" name="Picture 2" descr="Electric Mountain Bike 26&quot; for Adults, 350W Electric Bike 48V 20mph with Front Suspension Fork for Mountain Beach Snow, UL2849">
            <a:extLst>
              <a:ext uri="{FF2B5EF4-FFF2-40B4-BE49-F238E27FC236}">
                <a16:creationId xmlns:a16="http://schemas.microsoft.com/office/drawing/2014/main" id="{11DA6D7A-D906-1651-F1F2-49074036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55" y="3928161"/>
            <a:ext cx="2513434" cy="251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44">
            <a:extLst>
              <a:ext uri="{FF2B5EF4-FFF2-40B4-BE49-F238E27FC236}">
                <a16:creationId xmlns:a16="http://schemas.microsoft.com/office/drawing/2014/main" id="{CA506441-3FD7-B979-F05D-11AD8698F474}"/>
              </a:ext>
            </a:extLst>
          </p:cNvPr>
          <p:cNvSpPr txBox="1"/>
          <p:nvPr/>
        </p:nvSpPr>
        <p:spPr>
          <a:xfrm rot="19200000">
            <a:off x="2056925" y="4793714"/>
            <a:ext cx="282065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1"/>
              </a:lnSpc>
            </a:pPr>
            <a:r>
              <a:rPr lang="en-US" sz="2685">
                <a:solidFill>
                  <a:srgbClr val="FFFFFF"/>
                </a:solidFill>
                <a:highlight>
                  <a:srgbClr val="F8485E"/>
                </a:highlight>
                <a:latin typeface="DIN Next LT Pro" panose="020B0503020203050203" pitchFamily="34" charset="0"/>
                <a:sym typeface="DIN Next LT Pro Bold"/>
              </a:rPr>
              <a:t>E-BIKE</a:t>
            </a:r>
            <a:endParaRPr lang="en-US" sz="2991">
              <a:solidFill>
                <a:srgbClr val="FFFFFF"/>
              </a:solidFill>
              <a:highlight>
                <a:srgbClr val="FF0000"/>
              </a:highlight>
              <a:latin typeface="DIN Next LT Pro" panose="020B0503020203050203" pitchFamily="34" charset="0"/>
              <a:ea typeface="DIN Next LT Pro Bold"/>
              <a:cs typeface="DIN Next LT Pro Bold"/>
              <a:sym typeface="DIN Next LT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4004625567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7E3AE8-E0F4-5B38-A6F9-A6F1493D3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77663"/>
            <a:ext cx="5257800" cy="4351338"/>
          </a:xfrm>
        </p:spPr>
        <p:txBody>
          <a:bodyPr/>
          <a:lstStyle/>
          <a:p>
            <a:r>
              <a:rPr lang="en-US"/>
              <a:t>Faster acceleration</a:t>
            </a:r>
          </a:p>
          <a:p>
            <a:r>
              <a:rPr lang="en-US"/>
              <a:t>More motion with less energy </a:t>
            </a:r>
          </a:p>
          <a:p>
            <a:r>
              <a:rPr lang="en-US"/>
              <a:t>They have lights! </a:t>
            </a:r>
          </a:p>
          <a:p>
            <a:r>
              <a:rPr lang="en-US"/>
              <a:t>Greater carrying capacity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99AB82-8BBF-F9BD-4B5C-A71F42EE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Some aspects of </a:t>
            </a:r>
            <a:r>
              <a:rPr lang="en-US" err="1"/>
              <a:t>eBikes</a:t>
            </a:r>
            <a:r>
              <a:rPr lang="en-US"/>
              <a:t> seem universally helpful…</a:t>
            </a:r>
          </a:p>
        </p:txBody>
      </p:sp>
      <p:pic>
        <p:nvPicPr>
          <p:cNvPr id="4098" name="Picture 2" descr="Trek Unveils a Pair of Family-Friendly Cargo E-Bikes That Can Carry Up ...">
            <a:extLst>
              <a:ext uri="{FF2B5EF4-FFF2-40B4-BE49-F238E27FC236}">
                <a16:creationId xmlns:a16="http://schemas.microsoft.com/office/drawing/2014/main" id="{03BADC9D-C66E-926E-830E-48158660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2209"/>
            <a:ext cx="5180371" cy="34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03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30B1BE-BD7C-FC59-C7EF-5FD803EC0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Cruise at 15-20 mph</a:t>
            </a:r>
          </a:p>
          <a:p>
            <a:r>
              <a:rPr lang="en-US"/>
              <a:t>Way too fast for sidewalks (even conventional bikes are too fast for sidewalks)</a:t>
            </a:r>
          </a:p>
          <a:p>
            <a:r>
              <a:rPr lang="en-US"/>
              <a:t>Also outside the parameters for most urban bike facilities</a:t>
            </a:r>
          </a:p>
          <a:p>
            <a:r>
              <a:rPr lang="en-US"/>
              <a:t>Exacerbates issues even on shared use paths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4B8F9-CBAE-7593-D041-D176E76A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what’s the problem? Speed</a:t>
            </a:r>
          </a:p>
        </p:txBody>
      </p:sp>
    </p:spTree>
    <p:extLst>
      <p:ext uri="{BB962C8B-B14F-4D97-AF65-F5344CB8AC3E}">
        <p14:creationId xmlns:p14="http://schemas.microsoft.com/office/powerpoint/2010/main" val="223361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F6501E-8F16-E152-0D26-FCE3CD10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7663"/>
            <a:ext cx="5965723" cy="4351338"/>
          </a:xfrm>
        </p:spPr>
        <p:txBody>
          <a:bodyPr/>
          <a:lstStyle/>
          <a:p>
            <a:r>
              <a:rPr lang="en-US"/>
              <a:t>Riding the throttle – using as a moped, esp. in suburban environments</a:t>
            </a:r>
          </a:p>
          <a:p>
            <a:r>
              <a:rPr lang="en-US"/>
              <a:t>All the regular bike conflicts, but faster!  </a:t>
            </a:r>
          </a:p>
          <a:p>
            <a:r>
              <a:rPr lang="en-US"/>
              <a:t>Bicyclist or scooters running into vehicles (more)</a:t>
            </a:r>
          </a:p>
          <a:p>
            <a:r>
              <a:rPr lang="en-US"/>
              <a:t>Pedestrians (or other micromobility) being struck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24FE33-3250-C9E5-8B49-427FBA55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problems…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7745315-8851-7357-F90A-0342FC104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64" y="1977663"/>
            <a:ext cx="4847891" cy="31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122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1B1876-0B12-0247-E316-A13AEF199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Engineering</a:t>
            </a:r>
          </a:p>
          <a:p>
            <a:r>
              <a:rPr lang="en-US"/>
              <a:t>Education</a:t>
            </a:r>
          </a:p>
          <a:p>
            <a:r>
              <a:rPr lang="en-US"/>
              <a:t>Enforcement</a:t>
            </a:r>
          </a:p>
          <a:p>
            <a:r>
              <a:rPr lang="en-US"/>
              <a:t>Encouragement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D9EFD-8C2A-4CAB-3F29-345931C6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Bicycle-Friendly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B3139-D978-7CCA-535F-80C056CC3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436" y="1495425"/>
            <a:ext cx="7755489" cy="536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CA43E9-C19F-427A-EE08-BB2967FBDBF6}"/>
              </a:ext>
            </a:extLst>
          </p:cNvPr>
          <p:cNvSpPr txBox="1"/>
          <p:nvPr/>
        </p:nvSpPr>
        <p:spPr>
          <a:xfrm rot="20503973">
            <a:off x="1040712" y="4819695"/>
            <a:ext cx="282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of these groups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have an interest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38F178-1116-6AFC-96E5-0B2F286629DC}"/>
              </a:ext>
            </a:extLst>
          </p:cNvPr>
          <p:cNvSpPr/>
          <p:nvPr/>
        </p:nvSpPr>
        <p:spPr>
          <a:xfrm>
            <a:off x="4591050" y="2762250"/>
            <a:ext cx="7124700" cy="4095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52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B95B-D6EC-E46B-9AA4-0C2236C5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EBE6F6-3109-4F44-379E-71DC1B28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D6D72-86B2-48D6-3E5B-EF58E7356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91" y="1231223"/>
            <a:ext cx="5163559" cy="5558093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54ED55E-0926-599D-B089-5414E1C4740E}"/>
              </a:ext>
            </a:extLst>
          </p:cNvPr>
          <p:cNvSpPr txBox="1">
            <a:spLocks/>
          </p:cNvSpPr>
          <p:nvPr/>
        </p:nvSpPr>
        <p:spPr>
          <a:xfrm>
            <a:off x="838200" y="1720488"/>
            <a:ext cx="5543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Separated facilities</a:t>
            </a:r>
          </a:p>
          <a:p>
            <a:r>
              <a:rPr lang="en-US"/>
              <a:t>Bike Boulevards</a:t>
            </a:r>
          </a:p>
          <a:p>
            <a:r>
              <a:rPr lang="en-US"/>
              <a:t>Make them faster</a:t>
            </a:r>
          </a:p>
          <a:p>
            <a:r>
              <a:rPr lang="en-US"/>
              <a:t>Make them slower</a:t>
            </a:r>
          </a:p>
          <a:p>
            <a:r>
              <a:rPr lang="en-US"/>
              <a:t>Mix them up</a:t>
            </a:r>
          </a:p>
          <a:p>
            <a:r>
              <a:rPr lang="en-US"/>
              <a:t>Separate them</a:t>
            </a:r>
          </a:p>
        </p:txBody>
      </p:sp>
    </p:spTree>
    <p:extLst>
      <p:ext uri="{BB962C8B-B14F-4D97-AF65-F5344CB8AC3E}">
        <p14:creationId xmlns:p14="http://schemas.microsoft.com/office/powerpoint/2010/main" val="24908008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DBFCFF-A068-393A-7C46-83AE7DE1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F5B90-0BD0-33E0-6E49-ECA68658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6" y="1479731"/>
            <a:ext cx="8782050" cy="42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96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52DE1-CBDC-A3C9-BDD3-7503722F9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C34C52-C1A3-72B1-0EF0-DC1F53F87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488"/>
            <a:ext cx="554355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Don’t ride on the sidewalk! But this is how to ride on the sidewalk</a:t>
            </a:r>
          </a:p>
          <a:p>
            <a:r>
              <a:rPr lang="en-US"/>
              <a:t>Riding as a vehicle – is this an option now?</a:t>
            </a:r>
          </a:p>
          <a:p>
            <a:r>
              <a:rPr lang="en-US"/>
              <a:t>Safety equipment</a:t>
            </a:r>
          </a:p>
          <a:p>
            <a:r>
              <a:rPr lang="en-US"/>
              <a:t>Train the cyclist</a:t>
            </a:r>
          </a:p>
          <a:p>
            <a:r>
              <a:rPr lang="en-US"/>
              <a:t>Train the motorist</a:t>
            </a:r>
          </a:p>
          <a:p>
            <a:r>
              <a:rPr lang="en-US"/>
              <a:t>Train the planners and engineers</a:t>
            </a:r>
          </a:p>
          <a:p>
            <a:r>
              <a:rPr lang="en-US"/>
              <a:t>Train law enforcement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4AD819-D2C5-81C9-B39A-E15C548A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C0C9B-10FD-9E95-F1A7-B6AE059F1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1571624"/>
            <a:ext cx="5676961" cy="39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491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54C07E-63EF-0D32-FDDD-D00885442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9950" y="1977663"/>
            <a:ext cx="4133850" cy="4351338"/>
          </a:xfrm>
        </p:spPr>
        <p:txBody>
          <a:bodyPr/>
          <a:lstStyle/>
          <a:p>
            <a:r>
              <a:rPr lang="en-US"/>
              <a:t>Where is it legal to ride? </a:t>
            </a:r>
          </a:p>
          <a:p>
            <a:r>
              <a:rPr lang="en-US"/>
              <a:t>Where is it not? </a:t>
            </a:r>
          </a:p>
          <a:p>
            <a:r>
              <a:rPr lang="en-US"/>
              <a:t>Three feet passing distance</a:t>
            </a:r>
          </a:p>
          <a:p>
            <a:r>
              <a:rPr lang="en-US"/>
              <a:t>Partnerships are better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DFBB3B-5461-F07E-460C-7D6CB6D3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Enforcement</a:t>
            </a:r>
          </a:p>
        </p:txBody>
      </p:sp>
      <p:pic>
        <p:nvPicPr>
          <p:cNvPr id="7170" name="Picture 2" descr="City installs new bike boxes at downtown intersections">
            <a:extLst>
              <a:ext uri="{FF2B5EF4-FFF2-40B4-BE49-F238E27FC236}">
                <a16:creationId xmlns:a16="http://schemas.microsoft.com/office/drawing/2014/main" id="{B2DCB5EB-DA4C-6CA8-9668-4C161AB7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7663"/>
            <a:ext cx="62865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32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37AB0-E004-6E29-E663-C2889F94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D55BFD-B351-9E70-EDE7-D5AFB4D3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024" y="1977663"/>
            <a:ext cx="5819775" cy="4351338"/>
          </a:xfrm>
        </p:spPr>
        <p:txBody>
          <a:bodyPr/>
          <a:lstStyle/>
          <a:p>
            <a:r>
              <a:rPr lang="en-US"/>
              <a:t>“Safety in Numbers”</a:t>
            </a:r>
          </a:p>
          <a:p>
            <a:r>
              <a:rPr lang="en-US"/>
              <a:t>Signs and markings – when they matter, when they don’t</a:t>
            </a:r>
          </a:p>
          <a:p>
            <a:r>
              <a:rPr lang="en-US"/>
              <a:t>The others “E”s are also encouraging!</a:t>
            </a:r>
          </a:p>
          <a:p>
            <a:r>
              <a:rPr lang="en-US"/>
              <a:t>What would encourage you?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30247-197C-BAC2-0BB3-BAC6E691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Encouragement</a:t>
            </a: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F261C739-68FB-0F35-E271-17B8E920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7663"/>
            <a:ext cx="4530076" cy="30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512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suit&#10;&#10;AI-generated content may be incorrect.">
            <a:extLst>
              <a:ext uri="{FF2B5EF4-FFF2-40B4-BE49-F238E27FC236}">
                <a16:creationId xmlns:a16="http://schemas.microsoft.com/office/drawing/2014/main" id="{13EE57CC-E6EC-E4B4-6BA2-5887B341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96" y="2052320"/>
            <a:ext cx="8543430" cy="48056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FF26BD-90E2-7C84-2796-38A6529DA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2463" y="4455160"/>
            <a:ext cx="3165987" cy="747597"/>
          </a:xfrm>
        </p:spPr>
        <p:txBody>
          <a:bodyPr>
            <a:normAutofit/>
          </a:bodyPr>
          <a:lstStyle/>
          <a:p>
            <a:pPr algn="ctr"/>
            <a:r>
              <a:rPr lang="en-US" sz="2000"/>
              <a:t>dcarver@kittelson.com</a:t>
            </a:r>
          </a:p>
        </p:txBody>
      </p:sp>
      <p:pic>
        <p:nvPicPr>
          <p:cNvPr id="3" name="Picture 2" descr="Kittelson &amp; Associates, Inc. color logo.">
            <a:extLst>
              <a:ext uri="{FF2B5EF4-FFF2-40B4-BE49-F238E27FC236}">
                <a16:creationId xmlns:a16="http://schemas.microsoft.com/office/drawing/2014/main" id="{0D465F1B-A0E1-936D-150A-2721CCB66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37541"/>
            <a:ext cx="5377542" cy="10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4E8FE-153C-55CD-B659-C9BEFFAFD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2AE259-A628-BA02-64A2-F10394B06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Capable of Speeds Exceeding 28 MPH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/>
              <a:t>Scooters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/>
              <a:t>Mopeds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E-Motos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/>
              <a:t>Exceeding Class E-bike max speed assist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/>
              <a:t>No Pedals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/>
              <a:t>750+ Wattage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r>
              <a:rPr lang="en-US"/>
              <a:t>Safety Equipment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endParaRPr lang="en-US"/>
          </a:p>
          <a:p>
            <a:pPr marL="342900" lvl="2" indent="-342900">
              <a:buFont typeface="Wingdings" panose="05000000000000000000" pitchFamily="2" charset="2"/>
              <a:buChar char="§"/>
            </a:pPr>
            <a:r>
              <a:rPr lang="en-US"/>
              <a:t>Not allowed on public ROWs</a:t>
            </a:r>
          </a:p>
          <a:p>
            <a:pPr marL="862013" lvl="3" indent="-342900">
              <a:buFont typeface="Wingdings" panose="05000000000000000000" pitchFamily="2" charset="2"/>
              <a:buChar char="§"/>
            </a:pPr>
            <a:endParaRPr lang="en-US" b="1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03BB5A-C606-F861-A59F-0EA00B08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9239655" cy="1411072"/>
          </a:xfrm>
        </p:spPr>
        <p:txBody>
          <a:bodyPr/>
          <a:lstStyle/>
          <a:p>
            <a:r>
              <a:rPr lang="en-US" sz="3600"/>
              <a:t>What about E-Motos (E-</a:t>
            </a:r>
            <a:r>
              <a:rPr lang="en-US" sz="3600" err="1"/>
              <a:t>Dirtbikes</a:t>
            </a:r>
            <a:r>
              <a:rPr lang="en-US" sz="3600"/>
              <a:t>)? </a:t>
            </a:r>
          </a:p>
        </p:txBody>
      </p:sp>
      <p:pic>
        <p:nvPicPr>
          <p:cNvPr id="3" name="Content Placeholder 17">
            <a:extLst>
              <a:ext uri="{FF2B5EF4-FFF2-40B4-BE49-F238E27FC236}">
                <a16:creationId xmlns:a16="http://schemas.microsoft.com/office/drawing/2014/main" id="{D48D4270-0DB4-399B-1CA2-B727EA570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 bwMode="auto">
          <a:xfrm>
            <a:off x="4898571" y="1743983"/>
            <a:ext cx="623139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321853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B3149-0BBC-5D32-13B0-DCBD4382D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B1D893-58FC-FF6F-074B-95EE275FEFB5}"/>
              </a:ext>
            </a:extLst>
          </p:cNvPr>
          <p:cNvSpPr txBox="1">
            <a:spLocks/>
          </p:cNvSpPr>
          <p:nvPr/>
        </p:nvSpPr>
        <p:spPr bwMode="auto">
          <a:xfrm>
            <a:off x="2951107" y="1892595"/>
            <a:ext cx="6289785" cy="30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en-US"/>
              <a:t>Audience </a:t>
            </a:r>
            <a:br>
              <a:rPr lang="en-US"/>
            </a:b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66517569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1881B-3CE7-DB1D-CB7D-89B03DFF0656}"/>
              </a:ext>
            </a:extLst>
          </p:cNvPr>
          <p:cNvSpPr txBox="1">
            <a:spLocks/>
          </p:cNvSpPr>
          <p:nvPr/>
        </p:nvSpPr>
        <p:spPr bwMode="auto">
          <a:xfrm>
            <a:off x="6624749" y="1202784"/>
            <a:ext cx="6289785" cy="30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Thank you!</a:t>
            </a: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31EBA1-B670-AECB-526D-BE7176A2E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4422"/>
            <a:ext cx="3975100" cy="3830898"/>
          </a:xfrm>
        </p:spPr>
        <p:txBody>
          <a:bodyPr/>
          <a:lstStyle/>
          <a:p>
            <a:r>
              <a:rPr lang="en-US"/>
              <a:t>NTA 8776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/>
              <a:t>Dutch helmet safety standard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/>
              <a:t>Developed in 2016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0"/>
              <a:t>Specific Standard for high-speed (28 MPH) electric micromobility</a:t>
            </a:r>
          </a:p>
        </p:txBody>
      </p:sp>
      <p:pic>
        <p:nvPicPr>
          <p:cNvPr id="11" name="Picture Placeholder 10" descr="Person with electric bicycle">
            <a:extLst>
              <a:ext uri="{FF2B5EF4-FFF2-40B4-BE49-F238E27FC236}">
                <a16:creationId xmlns:a16="http://schemas.microsoft.com/office/drawing/2014/main" id="{4520E615-D3AD-393D-14F6-02C9C44651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823" y="2283996"/>
            <a:ext cx="6226175" cy="43513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64B6B2-72FA-D248-76DD-24B164C51D58}"/>
              </a:ext>
            </a:extLst>
          </p:cNvPr>
          <p:cNvSpPr txBox="1">
            <a:spLocks/>
          </p:cNvSpPr>
          <p:nvPr/>
        </p:nvSpPr>
        <p:spPr bwMode="auto">
          <a:xfrm>
            <a:off x="721659" y="222667"/>
            <a:ext cx="10748681" cy="204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en-US"/>
              <a:t>Question:</a:t>
            </a:r>
          </a:p>
          <a:p>
            <a:r>
              <a:rPr lang="en-US" b="0"/>
              <a:t>Is There A Helmet Standard for Micromobility Riders?</a:t>
            </a:r>
          </a:p>
        </p:txBody>
      </p:sp>
    </p:spTree>
    <p:extLst>
      <p:ext uri="{BB962C8B-B14F-4D97-AF65-F5344CB8AC3E}">
        <p14:creationId xmlns:p14="http://schemas.microsoft.com/office/powerpoint/2010/main" val="623421374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FF43-0C99-4106-5BCD-751341271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FA08E3-0915-149F-D791-5837528DA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2770" y="2147177"/>
            <a:ext cx="2501512" cy="3836422"/>
          </a:xfrm>
        </p:spPr>
        <p:txBody>
          <a:bodyPr/>
          <a:lstStyle/>
          <a:p>
            <a:pPr algn="ctr"/>
            <a:r>
              <a:rPr lang="en-US" b="0"/>
              <a:t>AASHTO</a:t>
            </a:r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b="0"/>
              <a:t>Guide for the Development of Bicycle Facilities, 5th Edition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FCE84-59DD-8508-F2F8-A992A4E1B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0733" y="2709239"/>
            <a:ext cx="1925586" cy="249193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283433A-660C-EDB1-A609-FD739080C6CF}"/>
              </a:ext>
            </a:extLst>
          </p:cNvPr>
          <p:cNvSpPr txBox="1">
            <a:spLocks/>
          </p:cNvSpPr>
          <p:nvPr/>
        </p:nvSpPr>
        <p:spPr bwMode="auto">
          <a:xfrm>
            <a:off x="6278358" y="2145529"/>
            <a:ext cx="2501512" cy="383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5191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86042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/>
              <a:t>NACTO</a:t>
            </a:r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b="0"/>
              <a:t>Urban Bikeway Design Guide, 3rd Edition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DC6BBD-CAE9-4D1A-EAE4-2AA71A594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457" y="2709238"/>
            <a:ext cx="1911315" cy="24919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0081A6-7B25-342E-6A08-D36CA5438C1D}"/>
              </a:ext>
            </a:extLst>
          </p:cNvPr>
          <p:cNvSpPr txBox="1">
            <a:spLocks/>
          </p:cNvSpPr>
          <p:nvPr/>
        </p:nvSpPr>
        <p:spPr bwMode="auto">
          <a:xfrm>
            <a:off x="721659" y="222667"/>
            <a:ext cx="10748681" cy="204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en-US"/>
              <a:t>Question:</a:t>
            </a:r>
          </a:p>
          <a:p>
            <a:r>
              <a:rPr lang="en-US" b="0"/>
              <a:t>What Standards and Guidance Should Designers Reference?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2B000D9-3BCA-5F2F-92AF-C0A08A31C5D5}"/>
              </a:ext>
            </a:extLst>
          </p:cNvPr>
          <p:cNvSpPr txBox="1">
            <a:spLocks/>
          </p:cNvSpPr>
          <p:nvPr/>
        </p:nvSpPr>
        <p:spPr bwMode="auto">
          <a:xfrm>
            <a:off x="64246" y="2145529"/>
            <a:ext cx="2967398" cy="383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51911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860425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en-US" b="0"/>
              <a:t>On System:</a:t>
            </a:r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en-US" b="0"/>
              <a:t>Florida Design Manual (FDM)</a:t>
            </a:r>
          </a:p>
        </p:txBody>
      </p:sp>
      <p:pic>
        <p:nvPicPr>
          <p:cNvPr id="7" name="Picture 6" descr="A brochure of a road junction&#10;&#10;AI-generated content may be incorrect.">
            <a:extLst>
              <a:ext uri="{FF2B5EF4-FFF2-40B4-BE49-F238E27FC236}">
                <a16:creationId xmlns:a16="http://schemas.microsoft.com/office/drawing/2014/main" id="{3A240FCB-4065-7473-8DF0-4DB6E352E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4" y="2709238"/>
            <a:ext cx="1920787" cy="248572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819092-A5C2-9CAC-9A9C-874DEB8E6788}"/>
              </a:ext>
            </a:extLst>
          </p:cNvPr>
          <p:cNvSpPr txBox="1">
            <a:spLocks/>
          </p:cNvSpPr>
          <p:nvPr/>
        </p:nvSpPr>
        <p:spPr bwMode="auto">
          <a:xfrm>
            <a:off x="3031644" y="2145529"/>
            <a:ext cx="2637848" cy="383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5191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86042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/>
              <a:t>Off System:</a:t>
            </a:r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b="0"/>
              <a:t>Florida Green Book</a:t>
            </a:r>
          </a:p>
        </p:txBody>
      </p:sp>
      <p:pic>
        <p:nvPicPr>
          <p:cNvPr id="11" name="Picture 10" descr="A brochure of a florida greenbook&#10;&#10;AI-generated content may be incorrect.">
            <a:extLst>
              <a:ext uri="{FF2B5EF4-FFF2-40B4-BE49-F238E27FC236}">
                <a16:creationId xmlns:a16="http://schemas.microsoft.com/office/drawing/2014/main" id="{AAB278D7-8AC8-EF22-0FE4-AA3FA6315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19" y="2705076"/>
            <a:ext cx="1924003" cy="24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84129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98D7-511B-F8D0-9F2F-2D3A2A9F5AE4}"/>
              </a:ext>
            </a:extLst>
          </p:cNvPr>
          <p:cNvSpPr txBox="1">
            <a:spLocks/>
          </p:cNvSpPr>
          <p:nvPr/>
        </p:nvSpPr>
        <p:spPr bwMode="auto">
          <a:xfrm>
            <a:off x="721660" y="222667"/>
            <a:ext cx="7616998" cy="204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en-US"/>
              <a:t>Question:</a:t>
            </a:r>
          </a:p>
          <a:p>
            <a:r>
              <a:rPr lang="en-US" b="0"/>
              <a:t>What Role Does The Vehicle Play In Design?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DC3CEEE-63B1-F0D5-D9C4-B577994B6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236677" y="2543099"/>
            <a:ext cx="3776516" cy="1911568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7107ADE-28F2-1065-354F-14C18A190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810391" y="2543099"/>
            <a:ext cx="3776516" cy="191156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24D277-8C52-8B0D-41E5-3A53E39CC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1872" y="2297224"/>
            <a:ext cx="2038700" cy="617950"/>
          </a:xfrm>
        </p:spPr>
        <p:txBody>
          <a:bodyPr>
            <a:normAutofit/>
          </a:bodyPr>
          <a:lstStyle/>
          <a:p>
            <a:r>
              <a:rPr lang="en-US"/>
              <a:t>Performance</a:t>
            </a:r>
          </a:p>
        </p:txBody>
      </p:sp>
      <p:pic>
        <p:nvPicPr>
          <p:cNvPr id="3" name="Picture Placeholder 11" descr="Person cycling on bridge">
            <a:extLst>
              <a:ext uri="{FF2B5EF4-FFF2-40B4-BE49-F238E27FC236}">
                <a16:creationId xmlns:a16="http://schemas.microsoft.com/office/drawing/2014/main" id="{53E6C2ED-60FF-6345-4C20-89FCEE60D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77" y="4454667"/>
            <a:ext cx="3776516" cy="19115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lt1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3D014E2F-4AF3-1DE0-2412-A924D8036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6810391" y="4454667"/>
            <a:ext cx="3776516" cy="19115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lt1"/>
          </a:solidFill>
          <a:ln w="254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CBF0138-B39C-F8E4-3780-1192271821E0}"/>
              </a:ext>
            </a:extLst>
          </p:cNvPr>
          <p:cNvSpPr txBox="1">
            <a:spLocks/>
          </p:cNvSpPr>
          <p:nvPr/>
        </p:nvSpPr>
        <p:spPr bwMode="auto">
          <a:xfrm>
            <a:off x="768815" y="2234124"/>
            <a:ext cx="2038700" cy="6179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5191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86042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Utility</a:t>
            </a:r>
          </a:p>
        </p:txBody>
      </p:sp>
    </p:spTree>
    <p:extLst>
      <p:ext uri="{BB962C8B-B14F-4D97-AF65-F5344CB8AC3E}">
        <p14:creationId xmlns:p14="http://schemas.microsoft.com/office/powerpoint/2010/main" val="3016500350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EDB8E-1B84-3966-B818-3DAA3FA3E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9E6843C-521E-402C-C935-86AF5446428D}"/>
              </a:ext>
            </a:extLst>
          </p:cNvPr>
          <p:cNvSpPr txBox="1">
            <a:spLocks/>
          </p:cNvSpPr>
          <p:nvPr/>
        </p:nvSpPr>
        <p:spPr bwMode="auto">
          <a:xfrm>
            <a:off x="721659" y="222667"/>
            <a:ext cx="10230169" cy="204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en-US"/>
              <a:t>Question:</a:t>
            </a:r>
          </a:p>
          <a:p>
            <a:r>
              <a:rPr lang="en-US" b="0"/>
              <a:t>How Should Micromobility Influence Design Of Innovative Facilities?</a:t>
            </a:r>
          </a:p>
        </p:txBody>
      </p:sp>
      <p:pic>
        <p:nvPicPr>
          <p:cNvPr id="8" name="Picture 7" descr="A diagram of a road with a exposure level&#10;&#10;AI-generated content may be incorrect.">
            <a:extLst>
              <a:ext uri="{FF2B5EF4-FFF2-40B4-BE49-F238E27FC236}">
                <a16:creationId xmlns:a16="http://schemas.microsoft.com/office/drawing/2014/main" id="{D0E6D8C2-1D79-DCFC-BA01-57BBFA37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5275" y="2484033"/>
            <a:ext cx="11228857" cy="3375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8D5A2-E24C-CF01-1EAD-0C75F4B8DEAC}"/>
              </a:ext>
            </a:extLst>
          </p:cNvPr>
          <p:cNvSpPr txBox="1"/>
          <p:nvPr/>
        </p:nvSpPr>
        <p:spPr>
          <a:xfrm>
            <a:off x="7546726" y="5769140"/>
            <a:ext cx="4087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Source: MassDOT Separated Bike Lane Planning and Design Guide</a:t>
            </a:r>
          </a:p>
        </p:txBody>
      </p:sp>
    </p:spTree>
    <p:extLst>
      <p:ext uri="{BB962C8B-B14F-4D97-AF65-F5344CB8AC3E}">
        <p14:creationId xmlns:p14="http://schemas.microsoft.com/office/powerpoint/2010/main" val="844300287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erson riding a bicycle with two children in a cart&#10;&#10;AI-generated content may be incorrect.">
            <a:extLst>
              <a:ext uri="{FF2B5EF4-FFF2-40B4-BE49-F238E27FC236}">
                <a16:creationId xmlns:a16="http://schemas.microsoft.com/office/drawing/2014/main" id="{34B32F94-052D-EBEF-BFCA-EBCD89643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0" y="2266598"/>
            <a:ext cx="5009276" cy="3756957"/>
          </a:xfrm>
          <a:prstGeom prst="rect">
            <a:avLst/>
          </a:prstGeom>
        </p:spPr>
      </p:pic>
      <p:pic>
        <p:nvPicPr>
          <p:cNvPr id="25" name="Picture 24" descr="A person sitting on a bicycle with a red cover&#10;&#10;AI-generated content may be incorrect.">
            <a:extLst>
              <a:ext uri="{FF2B5EF4-FFF2-40B4-BE49-F238E27FC236}">
                <a16:creationId xmlns:a16="http://schemas.microsoft.com/office/drawing/2014/main" id="{D5CD1C68-87BE-E0EA-98C1-96B03DC7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01" y="2264422"/>
            <a:ext cx="5321639" cy="375840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F65C4AA8-D289-156C-471A-213C24EE476B}"/>
              </a:ext>
            </a:extLst>
          </p:cNvPr>
          <p:cNvSpPr txBox="1">
            <a:spLocks/>
          </p:cNvSpPr>
          <p:nvPr/>
        </p:nvSpPr>
        <p:spPr bwMode="auto">
          <a:xfrm>
            <a:off x="721659" y="222667"/>
            <a:ext cx="10748681" cy="204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en-US"/>
              <a:t>Question:</a:t>
            </a:r>
          </a:p>
          <a:p>
            <a:r>
              <a:rPr lang="en-US" b="0"/>
              <a:t>How Should Micromobility Passengers Influence Design?</a:t>
            </a:r>
          </a:p>
        </p:txBody>
      </p:sp>
      <p:pic>
        <p:nvPicPr>
          <p:cNvPr id="28" name="Picture 27" descr="A logo with a person in the middle&#10;&#10;AI-generated content may be incorrect.">
            <a:extLst>
              <a:ext uri="{FF2B5EF4-FFF2-40B4-BE49-F238E27FC236}">
                <a16:creationId xmlns:a16="http://schemas.microsoft.com/office/drawing/2014/main" id="{AA86A45D-BDEC-81DE-DE98-BEF2BAD6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05" y="5487350"/>
            <a:ext cx="1196071" cy="535479"/>
          </a:xfrm>
          <a:prstGeom prst="rect">
            <a:avLst/>
          </a:prstGeom>
        </p:spPr>
      </p:pic>
      <p:pic>
        <p:nvPicPr>
          <p:cNvPr id="30" name="Picture 29" descr="A blue and green logo&#10;&#10;AI-generated content may be incorrect.">
            <a:extLst>
              <a:ext uri="{FF2B5EF4-FFF2-40B4-BE49-F238E27FC236}">
                <a16:creationId xmlns:a16="http://schemas.microsoft.com/office/drawing/2014/main" id="{F102657C-528C-5AB5-8212-DB6E78A01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017" y="5487349"/>
            <a:ext cx="1203323" cy="5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02961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77151-AE6F-482D-A33B-C3ECB2228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CCAE54F4-4DE2-0C1C-4847-B2CDC4C99861}"/>
              </a:ext>
            </a:extLst>
          </p:cNvPr>
          <p:cNvSpPr txBox="1">
            <a:spLocks/>
          </p:cNvSpPr>
          <p:nvPr/>
        </p:nvSpPr>
        <p:spPr bwMode="auto">
          <a:xfrm>
            <a:off x="721659" y="222667"/>
            <a:ext cx="10748681" cy="204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62B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2B5E5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r>
              <a:rPr lang="en-US"/>
              <a:t>Question:</a:t>
            </a:r>
          </a:p>
          <a:p>
            <a:r>
              <a:rPr lang="en-US" b="0"/>
              <a:t>How Dan We Ensure The Benefits Of Micromobility Extend To Seniors?</a:t>
            </a:r>
          </a:p>
        </p:txBody>
      </p:sp>
      <p:pic>
        <p:nvPicPr>
          <p:cNvPr id="3" name="Picture 2" descr="A person riding a scooter&#10;&#10;AI-generated content may be incorrect.">
            <a:extLst>
              <a:ext uri="{FF2B5EF4-FFF2-40B4-BE49-F238E27FC236}">
                <a16:creationId xmlns:a16="http://schemas.microsoft.com/office/drawing/2014/main" id="{782FDAA4-6AFF-3A34-C455-E9411231B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9735"/>
          <a:stretch>
            <a:fillRect/>
          </a:stretch>
        </p:blipFill>
        <p:spPr>
          <a:xfrm>
            <a:off x="7508147" y="2303359"/>
            <a:ext cx="3071768" cy="3799047"/>
          </a:xfrm>
          <a:prstGeom prst="rect">
            <a:avLst/>
          </a:prstGeom>
        </p:spPr>
      </p:pic>
      <p:pic>
        <p:nvPicPr>
          <p:cNvPr id="5" name="Picture 4" descr="A person wearing a helmet and holding a scooter&#10;&#10;AI-generated content may be incorrect.">
            <a:extLst>
              <a:ext uri="{FF2B5EF4-FFF2-40B4-BE49-F238E27FC236}">
                <a16:creationId xmlns:a16="http://schemas.microsoft.com/office/drawing/2014/main" id="{D06C8C44-DF3E-1F6F-6837-0A6597BB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60" y="2581594"/>
            <a:ext cx="4863867" cy="32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2212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76D9-81F2-9C44-346D-7B808061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2006-364A-7F86-C339-35F3BDE5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Statutes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06368-9805-B93F-6D48-DA5D6FE20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2025 Session Updates</a:t>
            </a:r>
          </a:p>
        </p:txBody>
      </p:sp>
    </p:spTree>
    <p:extLst>
      <p:ext uri="{BB962C8B-B14F-4D97-AF65-F5344CB8AC3E}">
        <p14:creationId xmlns:p14="http://schemas.microsoft.com/office/powerpoint/2010/main" val="245656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4450544-35DC-1E48-80E5-ACD17AE7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0" y="1910443"/>
            <a:ext cx="4766733" cy="409242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1: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Pedal Assist – 20 MPH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2: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Throttle Assist – 20 MPH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3: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Pedal Assist – 28 MPH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May I Ride?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6D07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Roadways, bike lanes, trails, multi-use paths, and sidewalks</a:t>
            </a:r>
            <a:r>
              <a:rPr lang="en-US" sz="2200">
                <a:solidFill>
                  <a:srgbClr val="26D07C"/>
                </a:solidFill>
              </a:rPr>
              <a:t>*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I Wear a Helmet?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Yes! Legally required for riders under 16.</a:t>
            </a:r>
            <a:endParaRPr lang="en-US" sz="700" b="0">
              <a:solidFill>
                <a:srgbClr val="646566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F.S.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316.003 (23) Definitions</a:t>
            </a: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F.S.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316.20655 Electric Bicycle Regulations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F.S.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465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316.2065 Bicycle Regulations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6465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6C7A5CC-78CE-0B1B-14B5-7C24A6FE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1" y="384313"/>
            <a:ext cx="10291957" cy="1411072"/>
          </a:xfrm>
        </p:spPr>
        <p:txBody>
          <a:bodyPr/>
          <a:lstStyle/>
          <a:p>
            <a:r>
              <a:rPr lang="en-US"/>
              <a:t>E-Bicycles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70F051A-9763-9B5A-91E3-5B6A52C0DE85}"/>
              </a:ext>
            </a:extLst>
          </p:cNvPr>
          <p:cNvSpPr txBox="1">
            <a:spLocks/>
          </p:cNvSpPr>
          <p:nvPr/>
        </p:nvSpPr>
        <p:spPr>
          <a:xfrm>
            <a:off x="68581" y="6232983"/>
            <a:ext cx="12054838" cy="480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>
                <a:solidFill>
                  <a:srgbClr val="02E16C"/>
                </a:solidFill>
              </a:rPr>
              <a:t>*</a:t>
            </a:r>
            <a:r>
              <a:rPr lang="en-US" sz="1400" i="1"/>
              <a:t>Unless prohibited by local municipal code. Refer to local government regulations for more information and additional restrictions. </a:t>
            </a:r>
            <a:endParaRPr lang="en-US" sz="1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48823"/>
      </p:ext>
    </p:extLst>
  </p:cSld>
  <p:clrMapOvr>
    <a:masterClrMapping/>
  </p:clrMapOvr>
  <p:transition spd="slow"/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theme/theme1.xml><?xml version="1.0" encoding="utf-8"?>
<a:theme xmlns:a="http://schemas.openxmlformats.org/drawingml/2006/main" name="Office Theme">
  <a:themeElements>
    <a:clrScheme name="Custom 12">
      <a:dk1>
        <a:sysClr val="windowText" lastClr="000000"/>
      </a:dk1>
      <a:lt1>
        <a:sysClr val="window" lastClr="FFFFFF"/>
      </a:lt1>
      <a:dk2>
        <a:srgbClr val="646566"/>
      </a:dk2>
      <a:lt2>
        <a:srgbClr val="E8E8E8"/>
      </a:lt2>
      <a:accent1>
        <a:srgbClr val="147BD1"/>
      </a:accent1>
      <a:accent2>
        <a:srgbClr val="F8485E"/>
      </a:accent2>
      <a:accent3>
        <a:srgbClr val="26D07C"/>
      </a:accent3>
      <a:accent4>
        <a:srgbClr val="62B5E5"/>
      </a:accent4>
      <a:accent5>
        <a:srgbClr val="147BD1"/>
      </a:accent5>
      <a:accent6>
        <a:srgbClr val="F8485E"/>
      </a:accent6>
      <a:hlink>
        <a:srgbClr val="147BD1"/>
      </a:hlink>
      <a:folHlink>
        <a:srgbClr val="64656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m Beach TPA PPT Template v5.pptm" id="{35377749-7635-4560-8C6E-C436173BBE5A}" vid="{10CD504A-0C5B-45EC-AF52-814980A24AD8}"/>
    </a:ext>
  </a:extLst>
</a:theme>
</file>

<file path=ppt/theme/theme2.xml><?xml version="1.0" encoding="utf-8"?>
<a:theme xmlns:a="http://schemas.openxmlformats.org/drawingml/2006/main" name="Dark blue/light blue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 blue/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ight Blue/Dark blue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6.xml><?xml version="1.0" encoding="utf-8"?>
<a:theme xmlns:a="http://schemas.openxmlformats.org/drawingml/2006/main" name="1_Office Theme">
  <a:themeElements>
    <a:clrScheme name="New Kittelson Colors">
      <a:dk1>
        <a:srgbClr val="000000"/>
      </a:dk1>
      <a:lt1>
        <a:srgbClr val="FFFFFF"/>
      </a:lt1>
      <a:dk2>
        <a:srgbClr val="E4E4E4"/>
      </a:dk2>
      <a:lt2>
        <a:srgbClr val="F2F2F2"/>
      </a:lt2>
      <a:accent1>
        <a:srgbClr val="FAAD5E"/>
      </a:accent1>
      <a:accent2>
        <a:srgbClr val="FEDA05"/>
      </a:accent2>
      <a:accent3>
        <a:srgbClr val="AFADAF"/>
      </a:accent3>
      <a:accent4>
        <a:srgbClr val="8A8A8D"/>
      </a:accent4>
      <a:accent5>
        <a:srgbClr val="FECD98"/>
      </a:accent5>
      <a:accent6>
        <a:srgbClr val="FEE86C"/>
      </a:accent6>
      <a:hlink>
        <a:srgbClr val="0070C0"/>
      </a:hlink>
      <a:folHlink>
        <a:srgbClr val="AA5881"/>
      </a:folHlink>
    </a:clrScheme>
    <a:fontScheme name="Custom 2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AI-Lines-Simple.potx" id="{62FC1F41-5099-428E-B276-D011BF648841}" vid="{B8CBA09D-5AAA-46E1-8E12-777DCB0670A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d449a8-2375-42b6-a9f4-110971acbe8c">
      <Terms xmlns="http://schemas.microsoft.com/office/infopath/2007/PartnerControls"/>
    </lcf76f155ced4ddcb4097134ff3c332f>
    <TaxCatchAll xmlns="aa7f1fb6-756e-4855-9f16-f3f1460ff5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F7DD637D66454893F608D3647AEA69" ma:contentTypeVersion="19" ma:contentTypeDescription="Create a new document." ma:contentTypeScope="" ma:versionID="663796acf54e53b9d923691aa99a91ba">
  <xsd:schema xmlns:xsd="http://www.w3.org/2001/XMLSchema" xmlns:xs="http://www.w3.org/2001/XMLSchema" xmlns:p="http://schemas.microsoft.com/office/2006/metadata/properties" xmlns:ns2="a9d449a8-2375-42b6-a9f4-110971acbe8c" xmlns:ns3="aa7f1fb6-756e-4855-9f16-f3f1460ff54c" targetNamespace="http://schemas.microsoft.com/office/2006/metadata/properties" ma:root="true" ma:fieldsID="83c8f4bc11a6dba8c5df22520311830c" ns2:_="" ns3:_="">
    <xsd:import namespace="a9d449a8-2375-42b6-a9f4-110971acbe8c"/>
    <xsd:import namespace="aa7f1fb6-756e-4855-9f16-f3f1460ff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9a8-2375-42b6-a9f4-110971acb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3704f9-8836-463e-bd6f-c87358e3f2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f1fb6-756e-4855-9f16-f3f1460ff54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121bb8b-6e72-4671-b2ce-d91bd6540f31}" ma:internalName="TaxCatchAll" ma:showField="CatchAllData" ma:web="aa7f1fb6-756e-4855-9f16-f3f1460ff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E1413A-F899-4CA9-B873-5524A0F343B1}">
  <ds:schemaRefs>
    <ds:schemaRef ds:uri="a9d449a8-2375-42b6-a9f4-110971acbe8c"/>
    <ds:schemaRef ds:uri="aa7f1fb6-756e-4855-9f16-f3f1460ff5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3A7D0E9-9EEF-4314-BFDA-16E921EE2B78}">
  <ds:schemaRefs>
    <ds:schemaRef ds:uri="a9d449a8-2375-42b6-a9f4-110971acbe8c"/>
    <ds:schemaRef ds:uri="aa7f1fb6-756e-4855-9f16-f3f1460ff5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08A5FD-087B-4671-A257-C062083F78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77</Slides>
  <Notes>19</Notes>
  <HiddenSlides>1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Office Theme</vt:lpstr>
      <vt:lpstr>Dark blue/light blue </vt:lpstr>
      <vt:lpstr>Dark blue/green</vt:lpstr>
      <vt:lpstr>Light Blue/Dark blue </vt:lpstr>
      <vt:lpstr>Integral</vt:lpstr>
      <vt:lpstr>1_Office Theme</vt:lpstr>
      <vt:lpstr>E-Bike &amp; E-Scooter Micromobility Safety Workshop</vt:lpstr>
      <vt:lpstr>Welcome &amp; Housekeeping</vt:lpstr>
      <vt:lpstr>PowerPoint Presentation</vt:lpstr>
      <vt:lpstr>PowerPoint Presentation</vt:lpstr>
      <vt:lpstr>Presenter &amp; Panel Introductions</vt:lpstr>
      <vt:lpstr>What are we talking about today? </vt:lpstr>
      <vt:lpstr>What about E-Motos (E-Dirtbikes)? </vt:lpstr>
      <vt:lpstr>State Statutes</vt:lpstr>
      <vt:lpstr>E-Bicycles</vt:lpstr>
      <vt:lpstr>Micromobility Devices*</vt:lpstr>
      <vt:lpstr>2025 Legislative Session Updates SB 462 and Local Government Options</vt:lpstr>
      <vt:lpstr>What are E-Bike and Micromobility Devices?</vt:lpstr>
      <vt:lpstr>Local Policies</vt:lpstr>
      <vt:lpstr>Subcommittee Makeup</vt:lpstr>
      <vt:lpstr>Local Policy Research</vt:lpstr>
      <vt:lpstr>Local E-Bicycle Regulations</vt:lpstr>
      <vt:lpstr>Motorized Scooters</vt:lpstr>
      <vt:lpstr>Golf Carts and Low Speed Vehicles</vt:lpstr>
      <vt:lpstr>Driver Responsibilities</vt:lpstr>
      <vt:lpstr>Key Takeaways</vt:lpstr>
      <vt:lpstr>  Riding Safely with Micromobility</vt:lpstr>
      <vt:lpstr>Micromobility Injury Data</vt:lpstr>
      <vt:lpstr>Common Injuries in Micromobility</vt:lpstr>
      <vt:lpstr>The Importance of Predictable Riding</vt:lpstr>
      <vt:lpstr>Key Safety Practices</vt:lpstr>
      <vt:lpstr>Conclusion and Call to Action</vt:lpstr>
      <vt:lpstr>PowerPoint Presentation</vt:lpstr>
      <vt:lpstr>Community Engagement and Safety Tips</vt:lpstr>
      <vt:lpstr>PowerPoint Presentation</vt:lpstr>
      <vt:lpstr>mission</vt:lpstr>
      <vt:lpstr>Our programs</vt:lpstr>
      <vt:lpstr>Why bike safety matters</vt:lpstr>
      <vt:lpstr>PowerPoint Presentation</vt:lpstr>
      <vt:lpstr>PowerPoint Presentation</vt:lpstr>
      <vt:lpstr>Engagement strategies </vt:lpstr>
      <vt:lpstr>Pedal Bikes vs. E-Bikes vs. Scooters</vt:lpstr>
      <vt:lpstr>Safety tips for riders </vt:lpstr>
      <vt:lpstr>PowerPoint Presentation</vt:lpstr>
      <vt:lpstr>PowerPoint Presentation</vt:lpstr>
      <vt:lpstr>PowerPoint Presentation</vt:lpstr>
      <vt:lpstr>PowerPoint Presentation</vt:lpstr>
      <vt:lpstr>ABC Quick Safety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Micromobility Panel Discussion</vt:lpstr>
      <vt:lpstr>15 Minute Break</vt:lpstr>
      <vt:lpstr>Designing for Micromobility</vt:lpstr>
      <vt:lpstr>Brave New World?</vt:lpstr>
      <vt:lpstr>DeWayne Carver</vt:lpstr>
      <vt:lpstr>What shall we do with these e-Bikes? </vt:lpstr>
      <vt:lpstr>E-bike characteristics</vt:lpstr>
      <vt:lpstr>2024 AASHTO Guide to Bicycle Facilities</vt:lpstr>
      <vt:lpstr>AASHTO recognizes eBikes…</vt:lpstr>
      <vt:lpstr>Some aspects of eBikes seem universally helpful…</vt:lpstr>
      <vt:lpstr>So what’s the problem? Speed</vt:lpstr>
      <vt:lpstr>Other problems…</vt:lpstr>
      <vt:lpstr>A Bicycle-Friendly City</vt:lpstr>
      <vt:lpstr>Engineering</vt:lpstr>
      <vt:lpstr>Engineering</vt:lpstr>
      <vt:lpstr>Education</vt:lpstr>
      <vt:lpstr>Enforcement</vt:lpstr>
      <vt:lpstr>Encouragement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Levhin Grospe</dc:creator>
  <cp:revision>1</cp:revision>
  <dcterms:created xsi:type="dcterms:W3CDTF">2025-06-18T22:15:16Z</dcterms:created>
  <dcterms:modified xsi:type="dcterms:W3CDTF">2025-09-10T15:47:25Z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0x01010034F7DD637D66454893F608D3647AEA69</vt:lpwstr>
  </property>
  <property fmtid="{D5CDD505-2E9C-101B-9397-08002B2CF9AE}" pid="3" name="MediaServiceImageTags">
    <vt:lpwstr/>
  </property>
</Properties>
</file>