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F_4F67D119.xml" ContentType="application/vnd.ms-powerpoint.comment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4" r:id="rId5"/>
    <p:sldId id="306" r:id="rId6"/>
    <p:sldId id="308" r:id="rId7"/>
    <p:sldId id="307" r:id="rId8"/>
    <p:sldId id="311" r:id="rId9"/>
    <p:sldId id="302" r:id="rId10"/>
    <p:sldId id="301" r:id="rId11"/>
    <p:sldId id="299" r:id="rId12"/>
    <p:sldId id="303" r:id="rId13"/>
    <p:sldId id="280" r:id="rId14"/>
    <p:sldId id="313" r:id="rId15"/>
    <p:sldId id="314"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1D0F50-7213-DFEC-91D7-3867012512EE}" name="Valentina Facuse" initials="VF" userId="S::vfacuse@palmbeachtpa.org::8ac073aa-7feb-47c3-9cf3-f4c37dd140ee" providerId="AD"/>
  <p188:author id="{84DE7E94-6B85-9F57-B80D-048F44D37FD7}" name="Brian Ruscher" initials="BR" userId="S::bruscher@palmbeachtpa.org::183d7664-2f91-481e-8d07-de5bd237b8ae" providerId="AD"/>
  <p188:author id="{EC5385A0-B539-0AE9-D5B4-EEF934CAA1E5}" name="Valentina Facuse" initials="VF" userId="S::VFacuse@palmbeachtpa.org::8ac073aa-7feb-47c3-9cf3-f4c37dd140ee" providerId="AD"/>
  <p188:author id="{53755DA6-59B5-AB4C-3889-9D97A07D7EE8}" name="Spencer Maddox" initials="SM" userId="S::smaddox@kittelson.com::eaa7d258-4ffb-4770-aa3f-67b9c91e71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B"/>
    <a:srgbClr val="62B5E5"/>
    <a:srgbClr val="F54D5A"/>
    <a:srgbClr val="116A7C"/>
    <a:srgbClr val="147BD1"/>
    <a:srgbClr val="646566"/>
    <a:srgbClr val="2376BC"/>
    <a:srgbClr val="6C6D70"/>
    <a:srgbClr val="21A4FF"/>
    <a:srgbClr val="02E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352C0-0E08-4208-B051-459F35039BB3}" v="3295" dt="2024-09-03T17:36:11.922"/>
    <p1510:client id="{BE6CB110-28BF-4049-B222-A343FD1EE054}" v="881" dt="2024-09-04T13:55:53.427"/>
    <p1510:client id="{E855176E-DCF6-4130-6E00-E85AEDD91656}" v="5" dt="2024-09-03T17:15:57.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Facuse" userId="S::vfacuse@palmbeachtpa.org::8ac073aa-7feb-47c3-9cf3-f4c37dd140ee" providerId="AD" clId="Web-{31C09ED1-E404-79E8-90F4-35CB0B9E35C1}"/>
    <pc:docChg chg="mod">
      <pc:chgData name="Valentina Facuse" userId="S::vfacuse@palmbeachtpa.org::8ac073aa-7feb-47c3-9cf3-f4c37dd140ee" providerId="AD" clId="Web-{31C09ED1-E404-79E8-90F4-35CB0B9E35C1}" dt="2024-09-03T12:52:39.216" v="0"/>
      <pc:docMkLst>
        <pc:docMk/>
      </pc:docMkLst>
    </pc:docChg>
  </pc:docChgLst>
  <pc:docChgLst>
    <pc:chgData name="Brian Ruscher" userId="S::bruscher@palmbeachtpa.org::183d7664-2f91-481e-8d07-de5bd237b8ae" providerId="AD" clId="Web-{6FB58B86-AD67-4B85-E4E0-66A393EE74C0}"/>
    <pc:docChg chg="modSld">
      <pc:chgData name="Brian Ruscher" userId="S::bruscher@palmbeachtpa.org::183d7664-2f91-481e-8d07-de5bd237b8ae" providerId="AD" clId="Web-{6FB58B86-AD67-4B85-E4E0-66A393EE74C0}" dt="2024-09-03T10:18:12.953" v="95"/>
      <pc:docMkLst>
        <pc:docMk/>
      </pc:docMkLst>
      <pc:sldChg chg="delSp">
        <pc:chgData name="Brian Ruscher" userId="S::bruscher@palmbeachtpa.org::183d7664-2f91-481e-8d07-de5bd237b8ae" providerId="AD" clId="Web-{6FB58B86-AD67-4B85-E4E0-66A393EE74C0}" dt="2024-09-03T10:18:12.953" v="95"/>
        <pc:sldMkLst>
          <pc:docMk/>
          <pc:sldMk cId="4203933959" sldId="280"/>
        </pc:sldMkLst>
        <pc:spChg chg="del">
          <ac:chgData name="Brian Ruscher" userId="S::bruscher@palmbeachtpa.org::183d7664-2f91-481e-8d07-de5bd237b8ae" providerId="AD" clId="Web-{6FB58B86-AD67-4B85-E4E0-66A393EE74C0}" dt="2024-09-03T10:18:12.953" v="95"/>
          <ac:spMkLst>
            <pc:docMk/>
            <pc:sldMk cId="4203933959" sldId="280"/>
            <ac:spMk id="3" creationId="{3355B224-E3C1-46F9-8CE3-22DEAFD023A5}"/>
          </ac:spMkLst>
        </pc:spChg>
      </pc:sldChg>
      <pc:sldChg chg="modSp">
        <pc:chgData name="Brian Ruscher" userId="S::bruscher@palmbeachtpa.org::183d7664-2f91-481e-8d07-de5bd237b8ae" providerId="AD" clId="Web-{6FB58B86-AD67-4B85-E4E0-66A393EE74C0}" dt="2024-09-03T10:17:16.264" v="86"/>
        <pc:sldMkLst>
          <pc:docMk/>
          <pc:sldMk cId="108339915" sldId="299"/>
        </pc:sldMkLst>
        <pc:spChg chg="mod">
          <ac:chgData name="Brian Ruscher" userId="S::bruscher@palmbeachtpa.org::183d7664-2f91-481e-8d07-de5bd237b8ae" providerId="AD" clId="Web-{6FB58B86-AD67-4B85-E4E0-66A393EE74C0}" dt="2024-09-03T10:17:09.592" v="78" actId="1076"/>
          <ac:spMkLst>
            <pc:docMk/>
            <pc:sldMk cId="108339915" sldId="299"/>
            <ac:spMk id="16" creationId="{0E3829A1-B9EA-537A-9AF3-BE1CA48F1D42}"/>
          </ac:spMkLst>
        </pc:spChg>
        <pc:picChg chg="mod">
          <ac:chgData name="Brian Ruscher" userId="S::bruscher@palmbeachtpa.org::183d7664-2f91-481e-8d07-de5bd237b8ae" providerId="AD" clId="Web-{6FB58B86-AD67-4B85-E4E0-66A393EE74C0}" dt="2024-09-03T10:17:16.264" v="83"/>
          <ac:picMkLst>
            <pc:docMk/>
            <pc:sldMk cId="108339915" sldId="299"/>
            <ac:picMk id="4" creationId="{5B31608C-39C3-2C9F-07E4-D90BC4ECA605}"/>
          </ac:picMkLst>
        </pc:picChg>
        <pc:picChg chg="mod">
          <ac:chgData name="Brian Ruscher" userId="S::bruscher@palmbeachtpa.org::183d7664-2f91-481e-8d07-de5bd237b8ae" providerId="AD" clId="Web-{6FB58B86-AD67-4B85-E4E0-66A393EE74C0}" dt="2024-09-03T10:17:16.264" v="84"/>
          <ac:picMkLst>
            <pc:docMk/>
            <pc:sldMk cId="108339915" sldId="299"/>
            <ac:picMk id="5" creationId="{A045B77D-B129-B843-0AC0-A07E84A73C2E}"/>
          </ac:picMkLst>
        </pc:picChg>
        <pc:picChg chg="mod">
          <ac:chgData name="Brian Ruscher" userId="S::bruscher@palmbeachtpa.org::183d7664-2f91-481e-8d07-de5bd237b8ae" providerId="AD" clId="Web-{6FB58B86-AD67-4B85-E4E0-66A393EE74C0}" dt="2024-09-03T10:17:16.264" v="85"/>
          <ac:picMkLst>
            <pc:docMk/>
            <pc:sldMk cId="108339915" sldId="299"/>
            <ac:picMk id="7" creationId="{3880FB22-B9EA-ACC7-ECD5-7A9545D13492}"/>
          </ac:picMkLst>
        </pc:picChg>
        <pc:picChg chg="mod">
          <ac:chgData name="Brian Ruscher" userId="S::bruscher@palmbeachtpa.org::183d7664-2f91-481e-8d07-de5bd237b8ae" providerId="AD" clId="Web-{6FB58B86-AD67-4B85-E4E0-66A393EE74C0}" dt="2024-09-03T10:17:16.264" v="86"/>
          <ac:picMkLst>
            <pc:docMk/>
            <pc:sldMk cId="108339915" sldId="299"/>
            <ac:picMk id="9" creationId="{F7E26082-78DD-74FD-BECA-14FE1318B187}"/>
          </ac:picMkLst>
        </pc:picChg>
      </pc:sldChg>
      <pc:sldChg chg="modSp">
        <pc:chgData name="Brian Ruscher" userId="S::bruscher@palmbeachtpa.org::183d7664-2f91-481e-8d07-de5bd237b8ae" providerId="AD" clId="Web-{6FB58B86-AD67-4B85-E4E0-66A393EE74C0}" dt="2024-09-03T10:17:33.030" v="90"/>
        <pc:sldMkLst>
          <pc:docMk/>
          <pc:sldMk cId="3233626328" sldId="301"/>
        </pc:sldMkLst>
        <pc:picChg chg="mod">
          <ac:chgData name="Brian Ruscher" userId="S::bruscher@palmbeachtpa.org::183d7664-2f91-481e-8d07-de5bd237b8ae" providerId="AD" clId="Web-{6FB58B86-AD67-4B85-E4E0-66A393EE74C0}" dt="2024-09-03T10:17:32.999" v="87"/>
          <ac:picMkLst>
            <pc:docMk/>
            <pc:sldMk cId="3233626328" sldId="301"/>
            <ac:picMk id="4" creationId="{FD274FF8-CDFA-FFDC-8C7B-BDB460BDC4F4}"/>
          </ac:picMkLst>
        </pc:picChg>
        <pc:picChg chg="mod">
          <ac:chgData name="Brian Ruscher" userId="S::bruscher@palmbeachtpa.org::183d7664-2f91-481e-8d07-de5bd237b8ae" providerId="AD" clId="Web-{6FB58B86-AD67-4B85-E4E0-66A393EE74C0}" dt="2024-09-03T10:17:32.999" v="88"/>
          <ac:picMkLst>
            <pc:docMk/>
            <pc:sldMk cId="3233626328" sldId="301"/>
            <ac:picMk id="5" creationId="{2E7CD7AE-3EB6-0D64-F9B6-06BA1B66A3FD}"/>
          </ac:picMkLst>
        </pc:picChg>
        <pc:picChg chg="mod">
          <ac:chgData name="Brian Ruscher" userId="S::bruscher@palmbeachtpa.org::183d7664-2f91-481e-8d07-de5bd237b8ae" providerId="AD" clId="Web-{6FB58B86-AD67-4B85-E4E0-66A393EE74C0}" dt="2024-09-03T10:17:32.999" v="89"/>
          <ac:picMkLst>
            <pc:docMk/>
            <pc:sldMk cId="3233626328" sldId="301"/>
            <ac:picMk id="14" creationId="{B8027C4B-A8FE-5F3A-02B9-EB77575D03BE}"/>
          </ac:picMkLst>
        </pc:picChg>
        <pc:picChg chg="mod">
          <ac:chgData name="Brian Ruscher" userId="S::bruscher@palmbeachtpa.org::183d7664-2f91-481e-8d07-de5bd237b8ae" providerId="AD" clId="Web-{6FB58B86-AD67-4B85-E4E0-66A393EE74C0}" dt="2024-09-03T10:17:33.030" v="90"/>
          <ac:picMkLst>
            <pc:docMk/>
            <pc:sldMk cId="3233626328" sldId="301"/>
            <ac:picMk id="15" creationId="{6E607BFF-F823-D1A9-67EC-84433164BD2D}"/>
          </ac:picMkLst>
        </pc:picChg>
      </pc:sldChg>
      <pc:sldChg chg="addSp delSp modSp">
        <pc:chgData name="Brian Ruscher" userId="S::bruscher@palmbeachtpa.org::183d7664-2f91-481e-8d07-de5bd237b8ae" providerId="AD" clId="Web-{6FB58B86-AD67-4B85-E4E0-66A393EE74C0}" dt="2024-09-03T10:17:51.437" v="94" actId="1076"/>
        <pc:sldMkLst>
          <pc:docMk/>
          <pc:sldMk cId="2513393550" sldId="302"/>
        </pc:sldMkLst>
        <pc:picChg chg="add mod">
          <ac:chgData name="Brian Ruscher" userId="S::bruscher@palmbeachtpa.org::183d7664-2f91-481e-8d07-de5bd237b8ae" providerId="AD" clId="Web-{6FB58B86-AD67-4B85-E4E0-66A393EE74C0}" dt="2024-09-03T10:17:51.437" v="94" actId="1076"/>
          <ac:picMkLst>
            <pc:docMk/>
            <pc:sldMk cId="2513393550" sldId="302"/>
            <ac:picMk id="3" creationId="{8045F9FF-0B24-EF39-8E4B-9C4DFC240880}"/>
          </ac:picMkLst>
        </pc:picChg>
        <pc:picChg chg="del mod">
          <ac:chgData name="Brian Ruscher" userId="S::bruscher@palmbeachtpa.org::183d7664-2f91-481e-8d07-de5bd237b8ae" providerId="AD" clId="Web-{6FB58B86-AD67-4B85-E4E0-66A393EE74C0}" dt="2024-09-03T10:17:41.608" v="92"/>
          <ac:picMkLst>
            <pc:docMk/>
            <pc:sldMk cId="2513393550" sldId="302"/>
            <ac:picMk id="10" creationId="{0764D6CA-8BD4-9D49-DF53-AE64AB6B45E5}"/>
          </ac:picMkLst>
        </pc:picChg>
      </pc:sldChg>
      <pc:sldChg chg="modSp">
        <pc:chgData name="Brian Ruscher" userId="S::bruscher@palmbeachtpa.org::183d7664-2f91-481e-8d07-de5bd237b8ae" providerId="AD" clId="Web-{6FB58B86-AD67-4B85-E4E0-66A393EE74C0}" dt="2024-09-03T10:09:47.908" v="6" actId="20577"/>
        <pc:sldMkLst>
          <pc:docMk/>
          <pc:sldMk cId="2211623359" sldId="306"/>
        </pc:sldMkLst>
        <pc:spChg chg="mod">
          <ac:chgData name="Brian Ruscher" userId="S::bruscher@palmbeachtpa.org::183d7664-2f91-481e-8d07-de5bd237b8ae" providerId="AD" clId="Web-{6FB58B86-AD67-4B85-E4E0-66A393EE74C0}" dt="2024-09-03T10:09:47.908" v="6" actId="20577"/>
          <ac:spMkLst>
            <pc:docMk/>
            <pc:sldMk cId="2211623359" sldId="306"/>
            <ac:spMk id="8" creationId="{3D39D051-28B4-F1C6-8DC3-1DADB3319458}"/>
          </ac:spMkLst>
        </pc:spChg>
      </pc:sldChg>
      <pc:sldChg chg="modSp">
        <pc:chgData name="Brian Ruscher" userId="S::bruscher@palmbeachtpa.org::183d7664-2f91-481e-8d07-de5bd237b8ae" providerId="AD" clId="Web-{6FB58B86-AD67-4B85-E4E0-66A393EE74C0}" dt="2024-09-03T10:11:40.130" v="38" actId="1076"/>
        <pc:sldMkLst>
          <pc:docMk/>
          <pc:sldMk cId="273529429" sldId="308"/>
        </pc:sldMkLst>
        <pc:spChg chg="mod">
          <ac:chgData name="Brian Ruscher" userId="S::bruscher@palmbeachtpa.org::183d7664-2f91-481e-8d07-de5bd237b8ae" providerId="AD" clId="Web-{6FB58B86-AD67-4B85-E4E0-66A393EE74C0}" dt="2024-09-03T10:11:40.130" v="38" actId="1076"/>
          <ac:spMkLst>
            <pc:docMk/>
            <pc:sldMk cId="273529429" sldId="308"/>
            <ac:spMk id="7" creationId="{CA917217-546A-7279-1753-AD5D8AA5334B}"/>
          </ac:spMkLst>
        </pc:spChg>
        <pc:spChg chg="mod">
          <ac:chgData name="Brian Ruscher" userId="S::bruscher@palmbeachtpa.org::183d7664-2f91-481e-8d07-de5bd237b8ae" providerId="AD" clId="Web-{6FB58B86-AD67-4B85-E4E0-66A393EE74C0}" dt="2024-09-03T10:10:12.893" v="8" actId="1076"/>
          <ac:spMkLst>
            <pc:docMk/>
            <pc:sldMk cId="273529429" sldId="308"/>
            <ac:spMk id="24" creationId="{73E08F6B-384F-9BE3-14F9-B98245B7E678}"/>
          </ac:spMkLst>
        </pc:spChg>
        <pc:spChg chg="mod">
          <ac:chgData name="Brian Ruscher" userId="S::bruscher@palmbeachtpa.org::183d7664-2f91-481e-8d07-de5bd237b8ae" providerId="AD" clId="Web-{6FB58B86-AD67-4B85-E4E0-66A393EE74C0}" dt="2024-09-03T10:10:12.924" v="9" actId="1076"/>
          <ac:spMkLst>
            <pc:docMk/>
            <pc:sldMk cId="273529429" sldId="308"/>
            <ac:spMk id="26" creationId="{8892AE2B-712B-9A90-AD02-37ED934D3A54}"/>
          </ac:spMkLst>
        </pc:spChg>
        <pc:spChg chg="mod">
          <ac:chgData name="Brian Ruscher" userId="S::bruscher@palmbeachtpa.org::183d7664-2f91-481e-8d07-de5bd237b8ae" providerId="AD" clId="Web-{6FB58B86-AD67-4B85-E4E0-66A393EE74C0}" dt="2024-09-03T10:10:12.956" v="10" actId="1076"/>
          <ac:spMkLst>
            <pc:docMk/>
            <pc:sldMk cId="273529429" sldId="308"/>
            <ac:spMk id="29" creationId="{E55074BD-3D04-8E90-A52F-B4E13735A171}"/>
          </ac:spMkLst>
        </pc:spChg>
        <pc:spChg chg="mod">
          <ac:chgData name="Brian Ruscher" userId="S::bruscher@palmbeachtpa.org::183d7664-2f91-481e-8d07-de5bd237b8ae" providerId="AD" clId="Web-{6FB58B86-AD67-4B85-E4E0-66A393EE74C0}" dt="2024-09-03T10:10:12.987" v="11" actId="1076"/>
          <ac:spMkLst>
            <pc:docMk/>
            <pc:sldMk cId="273529429" sldId="308"/>
            <ac:spMk id="30" creationId="{293525C5-755B-FEE5-5662-EABE817C3AE1}"/>
          </ac:spMkLst>
        </pc:spChg>
        <pc:spChg chg="mod">
          <ac:chgData name="Brian Ruscher" userId="S::bruscher@palmbeachtpa.org::183d7664-2f91-481e-8d07-de5bd237b8ae" providerId="AD" clId="Web-{6FB58B86-AD67-4B85-E4E0-66A393EE74C0}" dt="2024-09-03T10:10:13.018" v="12" actId="1076"/>
          <ac:spMkLst>
            <pc:docMk/>
            <pc:sldMk cId="273529429" sldId="308"/>
            <ac:spMk id="31" creationId="{14C66019-669F-380D-374F-107CA6FE29CF}"/>
          </ac:spMkLst>
        </pc:spChg>
        <pc:spChg chg="mod">
          <ac:chgData name="Brian Ruscher" userId="S::bruscher@palmbeachtpa.org::183d7664-2f91-481e-8d07-de5bd237b8ae" providerId="AD" clId="Web-{6FB58B86-AD67-4B85-E4E0-66A393EE74C0}" dt="2024-09-03T10:10:13.034" v="13" actId="1076"/>
          <ac:spMkLst>
            <pc:docMk/>
            <pc:sldMk cId="273529429" sldId="308"/>
            <ac:spMk id="32" creationId="{76720C68-C70A-FB1B-E1E0-0F930257C978}"/>
          </ac:spMkLst>
        </pc:spChg>
        <pc:spChg chg="mod">
          <ac:chgData name="Brian Ruscher" userId="S::bruscher@palmbeachtpa.org::183d7664-2f91-481e-8d07-de5bd237b8ae" providerId="AD" clId="Web-{6FB58B86-AD67-4B85-E4E0-66A393EE74C0}" dt="2024-09-03T10:10:13.065" v="14" actId="1076"/>
          <ac:spMkLst>
            <pc:docMk/>
            <pc:sldMk cId="273529429" sldId="308"/>
            <ac:spMk id="33" creationId="{6468F6B4-785A-65DF-007C-521AC4915714}"/>
          </ac:spMkLst>
        </pc:spChg>
        <pc:grpChg chg="mod">
          <ac:chgData name="Brian Ruscher" userId="S::bruscher@palmbeachtpa.org::183d7664-2f91-481e-8d07-de5bd237b8ae" providerId="AD" clId="Web-{6FB58B86-AD67-4B85-E4E0-66A393EE74C0}" dt="2024-09-03T10:10:53.129" v="21" actId="1076"/>
          <ac:grpSpMkLst>
            <pc:docMk/>
            <pc:sldMk cId="273529429" sldId="308"/>
            <ac:grpSpMk id="22" creationId="{BE0AB15C-D8F2-7F9E-E0E4-D22EF39B1F49}"/>
          </ac:grpSpMkLst>
        </pc:grpChg>
        <pc:graphicFrameChg chg="mod">
          <ac:chgData name="Brian Ruscher" userId="S::bruscher@palmbeachtpa.org::183d7664-2f91-481e-8d07-de5bd237b8ae" providerId="AD" clId="Web-{6FB58B86-AD67-4B85-E4E0-66A393EE74C0}" dt="2024-09-03T10:10:12.878" v="7" actId="1076"/>
          <ac:graphicFrameMkLst>
            <pc:docMk/>
            <pc:sldMk cId="273529429" sldId="308"/>
            <ac:graphicFrameMk id="2" creationId="{3136BC73-1A65-9CD6-AFF6-BA2916EBA9E1}"/>
          </ac:graphicFrameMkLst>
        </pc:graphicFrameChg>
        <pc:cxnChg chg="mod">
          <ac:chgData name="Brian Ruscher" userId="S::bruscher@palmbeachtpa.org::183d7664-2f91-481e-8d07-de5bd237b8ae" providerId="AD" clId="Web-{6FB58B86-AD67-4B85-E4E0-66A393EE74C0}" dt="2024-09-03T10:10:13.096" v="15" actId="1076"/>
          <ac:cxnSpMkLst>
            <pc:docMk/>
            <pc:sldMk cId="273529429" sldId="308"/>
            <ac:cxnSpMk id="35" creationId="{4E143DD5-4764-F695-0DC6-6940378717DB}"/>
          </ac:cxnSpMkLst>
        </pc:cxnChg>
        <pc:cxnChg chg="mod">
          <ac:chgData name="Brian Ruscher" userId="S::bruscher@palmbeachtpa.org::183d7664-2f91-481e-8d07-de5bd237b8ae" providerId="AD" clId="Web-{6FB58B86-AD67-4B85-E4E0-66A393EE74C0}" dt="2024-09-03T10:10:13.128" v="16" actId="1076"/>
          <ac:cxnSpMkLst>
            <pc:docMk/>
            <pc:sldMk cId="273529429" sldId="308"/>
            <ac:cxnSpMk id="36" creationId="{A9E0F2CC-1B61-6DBA-020E-56732F1DE33B}"/>
          </ac:cxnSpMkLst>
        </pc:cxnChg>
      </pc:sldChg>
      <pc:sldChg chg="delSp modSp">
        <pc:chgData name="Brian Ruscher" userId="S::bruscher@palmbeachtpa.org::183d7664-2f91-481e-8d07-de5bd237b8ae" providerId="AD" clId="Web-{6FB58B86-AD67-4B85-E4E0-66A393EE74C0}" dt="2024-09-03T10:14:34.010" v="68" actId="1076"/>
        <pc:sldMkLst>
          <pc:docMk/>
          <pc:sldMk cId="3194976789" sldId="311"/>
        </pc:sldMkLst>
        <pc:spChg chg="mod">
          <ac:chgData name="Brian Ruscher" userId="S::bruscher@palmbeachtpa.org::183d7664-2f91-481e-8d07-de5bd237b8ae" providerId="AD" clId="Web-{6FB58B86-AD67-4B85-E4E0-66A393EE74C0}" dt="2024-09-03T10:14:26.275" v="67" actId="14100"/>
          <ac:spMkLst>
            <pc:docMk/>
            <pc:sldMk cId="3194976789" sldId="311"/>
            <ac:spMk id="11" creationId="{24D4FB4A-8653-DC91-5718-D922A61DB9EA}"/>
          </ac:spMkLst>
        </pc:spChg>
        <pc:graphicFrameChg chg="mod modGraphic">
          <ac:chgData name="Brian Ruscher" userId="S::bruscher@palmbeachtpa.org::183d7664-2f91-481e-8d07-de5bd237b8ae" providerId="AD" clId="Web-{6FB58B86-AD67-4B85-E4E0-66A393EE74C0}" dt="2024-09-03T10:14:34.010" v="68" actId="1076"/>
          <ac:graphicFrameMkLst>
            <pc:docMk/>
            <pc:sldMk cId="3194976789" sldId="311"/>
            <ac:graphicFrameMk id="12" creationId="{04776326-849E-2D1C-BF7D-6C5CA73DF870}"/>
          </ac:graphicFrameMkLst>
        </pc:graphicFrameChg>
        <pc:cxnChg chg="del">
          <ac:chgData name="Brian Ruscher" userId="S::bruscher@palmbeachtpa.org::183d7664-2f91-481e-8d07-de5bd237b8ae" providerId="AD" clId="Web-{6FB58B86-AD67-4B85-E4E0-66A393EE74C0}" dt="2024-09-03T10:13:26.148" v="57"/>
          <ac:cxnSpMkLst>
            <pc:docMk/>
            <pc:sldMk cId="3194976789" sldId="311"/>
            <ac:cxnSpMk id="7" creationId="{D1F9A702-DA61-6908-E7E1-74449AB8AE02}"/>
          </ac:cxnSpMkLst>
        </pc:cxnChg>
      </pc:sldChg>
    </pc:docChg>
  </pc:docChgLst>
  <pc:docChgLst>
    <pc:chgData name="Brian Ruscher" userId="S::bruscher@palmbeachtpa.org::183d7664-2f91-481e-8d07-de5bd237b8ae" providerId="AD" clId="Web-{5ADCD89D-76F2-E572-3075-F05F35C08FBF}"/>
    <pc:docChg chg="modSld">
      <pc:chgData name="Brian Ruscher" userId="S::bruscher@palmbeachtpa.org::183d7664-2f91-481e-8d07-de5bd237b8ae" providerId="AD" clId="Web-{5ADCD89D-76F2-E572-3075-F05F35C08FBF}" dt="2024-09-03T13:32:03.582" v="12" actId="20577"/>
      <pc:docMkLst>
        <pc:docMk/>
      </pc:docMkLst>
      <pc:sldChg chg="modSp">
        <pc:chgData name="Brian Ruscher" userId="S::bruscher@palmbeachtpa.org::183d7664-2f91-481e-8d07-de5bd237b8ae" providerId="AD" clId="Web-{5ADCD89D-76F2-E572-3075-F05F35C08FBF}" dt="2024-09-03T13:27:21.105" v="4" actId="14100"/>
        <pc:sldMkLst>
          <pc:docMk/>
          <pc:sldMk cId="108339915" sldId="299"/>
        </pc:sldMkLst>
        <pc:picChg chg="mod modCrop">
          <ac:chgData name="Brian Ruscher" userId="S::bruscher@palmbeachtpa.org::183d7664-2f91-481e-8d07-de5bd237b8ae" providerId="AD" clId="Web-{5ADCD89D-76F2-E572-3075-F05F35C08FBF}" dt="2024-09-03T13:27:21.105" v="4" actId="14100"/>
          <ac:picMkLst>
            <pc:docMk/>
            <pc:sldMk cId="108339915" sldId="299"/>
            <ac:picMk id="2" creationId="{AA0A0DE5-C9FD-BFD8-60C6-8EF5DF9CA3D4}"/>
          </ac:picMkLst>
        </pc:picChg>
      </pc:sldChg>
      <pc:sldChg chg="modSp">
        <pc:chgData name="Brian Ruscher" userId="S::bruscher@palmbeachtpa.org::183d7664-2f91-481e-8d07-de5bd237b8ae" providerId="AD" clId="Web-{5ADCD89D-76F2-E572-3075-F05F35C08FBF}" dt="2024-09-03T13:27:33.308" v="6"/>
        <pc:sldMkLst>
          <pc:docMk/>
          <pc:sldMk cId="3233626328" sldId="301"/>
        </pc:sldMkLst>
        <pc:picChg chg="mod modCrop">
          <ac:chgData name="Brian Ruscher" userId="S::bruscher@palmbeachtpa.org::183d7664-2f91-481e-8d07-de5bd237b8ae" providerId="AD" clId="Web-{5ADCD89D-76F2-E572-3075-F05F35C08FBF}" dt="2024-09-03T13:27:33.308" v="6"/>
          <ac:picMkLst>
            <pc:docMk/>
            <pc:sldMk cId="3233626328" sldId="301"/>
            <ac:picMk id="9" creationId="{F8A06258-B1AB-304C-6B8B-5589D517C4EF}"/>
          </ac:picMkLst>
        </pc:picChg>
      </pc:sldChg>
      <pc:sldChg chg="modSp">
        <pc:chgData name="Brian Ruscher" userId="S::bruscher@palmbeachtpa.org::183d7664-2f91-481e-8d07-de5bd237b8ae" providerId="AD" clId="Web-{5ADCD89D-76F2-E572-3075-F05F35C08FBF}" dt="2024-09-03T13:27:52.121" v="11"/>
        <pc:sldMkLst>
          <pc:docMk/>
          <pc:sldMk cId="2513393550" sldId="302"/>
        </pc:sldMkLst>
        <pc:picChg chg="mod modCrop">
          <ac:chgData name="Brian Ruscher" userId="S::bruscher@palmbeachtpa.org::183d7664-2f91-481e-8d07-de5bd237b8ae" providerId="AD" clId="Web-{5ADCD89D-76F2-E572-3075-F05F35C08FBF}" dt="2024-09-03T13:27:52.121" v="11"/>
          <ac:picMkLst>
            <pc:docMk/>
            <pc:sldMk cId="2513393550" sldId="302"/>
            <ac:picMk id="3" creationId="{8045F9FF-0B24-EF39-8E4B-9C4DFC240880}"/>
          </ac:picMkLst>
        </pc:picChg>
      </pc:sldChg>
      <pc:sldChg chg="modSp">
        <pc:chgData name="Brian Ruscher" userId="S::bruscher@palmbeachtpa.org::183d7664-2f91-481e-8d07-de5bd237b8ae" providerId="AD" clId="Web-{5ADCD89D-76F2-E572-3075-F05F35C08FBF}" dt="2024-09-03T13:32:03.582" v="12" actId="20577"/>
        <pc:sldMkLst>
          <pc:docMk/>
          <pc:sldMk cId="1332203801" sldId="303"/>
        </pc:sldMkLst>
        <pc:spChg chg="mod">
          <ac:chgData name="Brian Ruscher" userId="S::bruscher@palmbeachtpa.org::183d7664-2f91-481e-8d07-de5bd237b8ae" providerId="AD" clId="Web-{5ADCD89D-76F2-E572-3075-F05F35C08FBF}" dt="2024-09-03T13:32:03.582" v="12" actId="20577"/>
          <ac:spMkLst>
            <pc:docMk/>
            <pc:sldMk cId="1332203801" sldId="303"/>
            <ac:spMk id="2" creationId="{B9C64BA4-FAAB-A93A-6643-7BDE32A09D83}"/>
          </ac:spMkLst>
        </pc:spChg>
      </pc:sldChg>
    </pc:docChg>
  </pc:docChgLst>
  <pc:docChgLst>
    <pc:chgData name="Valentina Facuse" userId="8ac073aa-7feb-47c3-9cf3-f4c37dd140ee" providerId="ADAL" clId="{BE6CB110-28BF-4049-B222-A343FD1EE054}"/>
    <pc:docChg chg="custSel modSld">
      <pc:chgData name="Valentina Facuse" userId="8ac073aa-7feb-47c3-9cf3-f4c37dd140ee" providerId="ADAL" clId="{BE6CB110-28BF-4049-B222-A343FD1EE054}" dt="2024-09-04T13:55:52.883" v="688" actId="962"/>
      <pc:docMkLst>
        <pc:docMk/>
      </pc:docMkLst>
      <pc:sldChg chg="addSp delSp modSp mod modNotesTx">
        <pc:chgData name="Valentina Facuse" userId="8ac073aa-7feb-47c3-9cf3-f4c37dd140ee" providerId="ADAL" clId="{BE6CB110-28BF-4049-B222-A343FD1EE054}" dt="2024-09-04T13:55:52.883" v="688" actId="962"/>
        <pc:sldMkLst>
          <pc:docMk/>
          <pc:sldMk cId="2211623359" sldId="306"/>
        </pc:sldMkLst>
        <pc:spChg chg="mod">
          <ac:chgData name="Valentina Facuse" userId="8ac073aa-7feb-47c3-9cf3-f4c37dd140ee" providerId="ADAL" clId="{BE6CB110-28BF-4049-B222-A343FD1EE054}" dt="2024-09-04T12:49:47.674" v="308" actId="20577"/>
          <ac:spMkLst>
            <pc:docMk/>
            <pc:sldMk cId="2211623359" sldId="306"/>
            <ac:spMk id="8" creationId="{3D39D051-28B4-F1C6-8DC3-1DADB3319458}"/>
          </ac:spMkLst>
        </pc:spChg>
        <pc:picChg chg="add mod">
          <ac:chgData name="Valentina Facuse" userId="8ac073aa-7feb-47c3-9cf3-f4c37dd140ee" providerId="ADAL" clId="{BE6CB110-28BF-4049-B222-A343FD1EE054}" dt="2024-09-04T13:55:52.883" v="688" actId="962"/>
          <ac:picMkLst>
            <pc:docMk/>
            <pc:sldMk cId="2211623359" sldId="306"/>
            <ac:picMk id="2" creationId="{B8C7E7E5-3F8A-322A-F6CE-12EF948ED23C}"/>
          </ac:picMkLst>
        </pc:picChg>
        <pc:picChg chg="del">
          <ac:chgData name="Valentina Facuse" userId="8ac073aa-7feb-47c3-9cf3-f4c37dd140ee" providerId="ADAL" clId="{BE6CB110-28BF-4049-B222-A343FD1EE054}" dt="2024-09-04T12:33:41.997" v="231" actId="478"/>
          <ac:picMkLst>
            <pc:docMk/>
            <pc:sldMk cId="2211623359" sldId="306"/>
            <ac:picMk id="9" creationId="{2A32B324-D44B-396E-8A50-7A10D078F5B3}"/>
          </ac:picMkLst>
        </pc:picChg>
      </pc:sldChg>
      <pc:sldChg chg="modSp mod">
        <pc:chgData name="Valentina Facuse" userId="8ac073aa-7feb-47c3-9cf3-f4c37dd140ee" providerId="ADAL" clId="{BE6CB110-28BF-4049-B222-A343FD1EE054}" dt="2024-09-03T20:03:04.542" v="92" actId="20577"/>
        <pc:sldMkLst>
          <pc:docMk/>
          <pc:sldMk cId="273529429" sldId="308"/>
        </pc:sldMkLst>
        <pc:spChg chg="mod">
          <ac:chgData name="Valentina Facuse" userId="8ac073aa-7feb-47c3-9cf3-f4c37dd140ee" providerId="ADAL" clId="{BE6CB110-28BF-4049-B222-A343FD1EE054}" dt="2024-09-03T20:03:04.542" v="92" actId="20577"/>
          <ac:spMkLst>
            <pc:docMk/>
            <pc:sldMk cId="273529429" sldId="308"/>
            <ac:spMk id="7" creationId="{CA917217-546A-7279-1753-AD5D8AA5334B}"/>
          </ac:spMkLst>
        </pc:spChg>
      </pc:sldChg>
      <pc:sldChg chg="modSp mod">
        <pc:chgData name="Valentina Facuse" userId="8ac073aa-7feb-47c3-9cf3-f4c37dd140ee" providerId="ADAL" clId="{BE6CB110-28BF-4049-B222-A343FD1EE054}" dt="2024-09-03T19:48:17.950" v="5" actId="20577"/>
        <pc:sldMkLst>
          <pc:docMk/>
          <pc:sldMk cId="3194976789" sldId="311"/>
        </pc:sldMkLst>
        <pc:spChg chg="mod">
          <ac:chgData name="Valentina Facuse" userId="8ac073aa-7feb-47c3-9cf3-f4c37dd140ee" providerId="ADAL" clId="{BE6CB110-28BF-4049-B222-A343FD1EE054}" dt="2024-09-03T19:48:17.950" v="5" actId="20577"/>
          <ac:spMkLst>
            <pc:docMk/>
            <pc:sldMk cId="3194976789" sldId="311"/>
            <ac:spMk id="11" creationId="{24D4FB4A-8653-DC91-5718-D922A61DB9EA}"/>
          </ac:spMkLst>
        </pc:spChg>
      </pc:sldChg>
    </pc:docChg>
  </pc:docChgLst>
  <pc:docChgLst>
    <pc:chgData name="Spencer Maddox" userId="eaa7d258-4ffb-4770-aa3f-67b9c91e715c" providerId="ADAL" clId="{AB4352C0-0E08-4208-B051-459F35039BB3}"/>
    <pc:docChg chg="undo custSel addSld delSld modSld">
      <pc:chgData name="Spencer Maddox" userId="eaa7d258-4ffb-4770-aa3f-67b9c91e715c" providerId="ADAL" clId="{AB4352C0-0E08-4208-B051-459F35039BB3}" dt="2024-09-03T18:00:37.531" v="7465" actId="20577"/>
      <pc:docMkLst>
        <pc:docMk/>
      </pc:docMkLst>
      <pc:sldChg chg="addSp delSp modSp mod modNotesTx">
        <pc:chgData name="Spencer Maddox" userId="eaa7d258-4ffb-4770-aa3f-67b9c91e715c" providerId="ADAL" clId="{AB4352C0-0E08-4208-B051-459F35039BB3}" dt="2024-09-03T18:00:23.870" v="7399" actId="20577"/>
        <pc:sldMkLst>
          <pc:docMk/>
          <pc:sldMk cId="108339915" sldId="299"/>
        </pc:sldMkLst>
        <pc:spChg chg="del">
          <ac:chgData name="Spencer Maddox" userId="eaa7d258-4ffb-4770-aa3f-67b9c91e715c" providerId="ADAL" clId="{AB4352C0-0E08-4208-B051-459F35039BB3}" dt="2024-09-03T15:10:19.871" v="4486" actId="478"/>
          <ac:spMkLst>
            <pc:docMk/>
            <pc:sldMk cId="108339915" sldId="299"/>
            <ac:spMk id="3" creationId="{F7DC5234-FE54-95C7-8662-D73B43F49BE9}"/>
          </ac:spMkLst>
        </pc:spChg>
        <pc:spChg chg="add del mod">
          <ac:chgData name="Spencer Maddox" userId="eaa7d258-4ffb-4770-aa3f-67b9c91e715c" providerId="ADAL" clId="{AB4352C0-0E08-4208-B051-459F35039BB3}" dt="2024-09-03T15:07:48.614" v="4065" actId="478"/>
          <ac:spMkLst>
            <pc:docMk/>
            <pc:sldMk cId="108339915" sldId="299"/>
            <ac:spMk id="10" creationId="{EBF8C48B-049B-E9D0-8B93-8090B762716A}"/>
          </ac:spMkLst>
        </pc:spChg>
        <pc:spChg chg="add mod">
          <ac:chgData name="Spencer Maddox" userId="eaa7d258-4ffb-4770-aa3f-67b9c91e715c" providerId="ADAL" clId="{AB4352C0-0E08-4208-B051-459F35039BB3}" dt="2024-09-03T15:07:45.951" v="4064" actId="1076"/>
          <ac:spMkLst>
            <pc:docMk/>
            <pc:sldMk cId="108339915" sldId="299"/>
            <ac:spMk id="12" creationId="{EC1FB615-562A-4941-941C-1DDF4F0CA872}"/>
          </ac:spMkLst>
        </pc:spChg>
        <pc:spChg chg="add mod">
          <ac:chgData name="Spencer Maddox" userId="eaa7d258-4ffb-4770-aa3f-67b9c91e715c" providerId="ADAL" clId="{AB4352C0-0E08-4208-B051-459F35039BB3}" dt="2024-09-03T15:07:45.951" v="4064" actId="1076"/>
          <ac:spMkLst>
            <pc:docMk/>
            <pc:sldMk cId="108339915" sldId="299"/>
            <ac:spMk id="14" creationId="{90334C77-4566-4A78-F512-37EDEC4F337A}"/>
          </ac:spMkLst>
        </pc:spChg>
        <pc:spChg chg="mod">
          <ac:chgData name="Spencer Maddox" userId="eaa7d258-4ffb-4770-aa3f-67b9c91e715c" providerId="ADAL" clId="{AB4352C0-0E08-4208-B051-459F35039BB3}" dt="2024-09-03T15:09:54.421" v="4485" actId="1076"/>
          <ac:spMkLst>
            <pc:docMk/>
            <pc:sldMk cId="108339915" sldId="299"/>
            <ac:spMk id="16" creationId="{0E3829A1-B9EA-537A-9AF3-BE1CA48F1D42}"/>
          </ac:spMkLst>
        </pc:spChg>
        <pc:spChg chg="add mod">
          <ac:chgData name="Spencer Maddox" userId="eaa7d258-4ffb-4770-aa3f-67b9c91e715c" providerId="ADAL" clId="{AB4352C0-0E08-4208-B051-459F35039BB3}" dt="2024-09-03T15:09:00.822" v="4081" actId="1076"/>
          <ac:spMkLst>
            <pc:docMk/>
            <pc:sldMk cId="108339915" sldId="299"/>
            <ac:spMk id="17" creationId="{B7D8E52B-2B8E-7885-3143-6B7F09DDE203}"/>
          </ac:spMkLst>
        </pc:spChg>
        <pc:spChg chg="add mod">
          <ac:chgData name="Spencer Maddox" userId="eaa7d258-4ffb-4770-aa3f-67b9c91e715c" providerId="ADAL" clId="{AB4352C0-0E08-4208-B051-459F35039BB3}" dt="2024-09-03T15:09:06.122" v="4082" actId="1076"/>
          <ac:spMkLst>
            <pc:docMk/>
            <pc:sldMk cId="108339915" sldId="299"/>
            <ac:spMk id="18" creationId="{6C8272A6-35CB-E426-2A72-D8B01903942D}"/>
          </ac:spMkLst>
        </pc:spChg>
        <pc:spChg chg="mod">
          <ac:chgData name="Spencer Maddox" userId="eaa7d258-4ffb-4770-aa3f-67b9c91e715c" providerId="ADAL" clId="{AB4352C0-0E08-4208-B051-459F35039BB3}" dt="2024-09-03T15:08:53.922" v="4080" actId="1076"/>
          <ac:spMkLst>
            <pc:docMk/>
            <pc:sldMk cId="108339915" sldId="299"/>
            <ac:spMk id="19" creationId="{8B8A592C-1025-898B-7F97-C3C5C7B2620C}"/>
          </ac:spMkLst>
        </pc:spChg>
        <pc:picChg chg="mod">
          <ac:chgData name="Spencer Maddox" userId="eaa7d258-4ffb-4770-aa3f-67b9c91e715c" providerId="ADAL" clId="{AB4352C0-0E08-4208-B051-459F35039BB3}" dt="2024-09-03T17:34:16.726" v="6498" actId="1076"/>
          <ac:picMkLst>
            <pc:docMk/>
            <pc:sldMk cId="108339915" sldId="299"/>
            <ac:picMk id="2" creationId="{AA0A0DE5-C9FD-BFD8-60C6-8EF5DF9CA3D4}"/>
          </ac:picMkLst>
        </pc:picChg>
        <pc:picChg chg="del">
          <ac:chgData name="Spencer Maddox" userId="eaa7d258-4ffb-4770-aa3f-67b9c91e715c" providerId="ADAL" clId="{AB4352C0-0E08-4208-B051-459F35039BB3}" dt="2024-09-03T15:07:29.966" v="4061" actId="478"/>
          <ac:picMkLst>
            <pc:docMk/>
            <pc:sldMk cId="108339915" sldId="299"/>
            <ac:picMk id="4" creationId="{5B31608C-39C3-2C9F-07E4-D90BC4ECA605}"/>
          </ac:picMkLst>
        </pc:picChg>
        <pc:picChg chg="del">
          <ac:chgData name="Spencer Maddox" userId="eaa7d258-4ffb-4770-aa3f-67b9c91e715c" providerId="ADAL" clId="{AB4352C0-0E08-4208-B051-459F35039BB3}" dt="2024-09-03T15:08:12.982" v="4066" actId="478"/>
          <ac:picMkLst>
            <pc:docMk/>
            <pc:sldMk cId="108339915" sldId="299"/>
            <ac:picMk id="5" creationId="{A045B77D-B129-B843-0AC0-A07E84A73C2E}"/>
          </ac:picMkLst>
        </pc:picChg>
        <pc:picChg chg="del">
          <ac:chgData name="Spencer Maddox" userId="eaa7d258-4ffb-4770-aa3f-67b9c91e715c" providerId="ADAL" clId="{AB4352C0-0E08-4208-B051-459F35039BB3}" dt="2024-09-03T15:07:30.590" v="4062" actId="478"/>
          <ac:picMkLst>
            <pc:docMk/>
            <pc:sldMk cId="108339915" sldId="299"/>
            <ac:picMk id="7" creationId="{3880FB22-B9EA-ACC7-ECD5-7A9545D13492}"/>
          </ac:picMkLst>
        </pc:picChg>
        <pc:picChg chg="del">
          <ac:chgData name="Spencer Maddox" userId="eaa7d258-4ffb-4770-aa3f-67b9c91e715c" providerId="ADAL" clId="{AB4352C0-0E08-4208-B051-459F35039BB3}" dt="2024-09-03T15:08:13.598" v="4067" actId="478"/>
          <ac:picMkLst>
            <pc:docMk/>
            <pc:sldMk cId="108339915" sldId="299"/>
            <ac:picMk id="9" creationId="{F7E26082-78DD-74FD-BECA-14FE1318B187}"/>
          </ac:picMkLst>
        </pc:picChg>
        <pc:picChg chg="add mod">
          <ac:chgData name="Spencer Maddox" userId="eaa7d258-4ffb-4770-aa3f-67b9c91e715c" providerId="ADAL" clId="{AB4352C0-0E08-4208-B051-459F35039BB3}" dt="2024-09-03T15:07:45.951" v="4064" actId="1076"/>
          <ac:picMkLst>
            <pc:docMk/>
            <pc:sldMk cId="108339915" sldId="299"/>
            <ac:picMk id="11" creationId="{5BEAD435-3CBF-4642-F644-60024562003C}"/>
          </ac:picMkLst>
        </pc:picChg>
        <pc:picChg chg="add mod">
          <ac:chgData name="Spencer Maddox" userId="eaa7d258-4ffb-4770-aa3f-67b9c91e715c" providerId="ADAL" clId="{AB4352C0-0E08-4208-B051-459F35039BB3}" dt="2024-09-03T15:07:45.951" v="4064" actId="1076"/>
          <ac:picMkLst>
            <pc:docMk/>
            <pc:sldMk cId="108339915" sldId="299"/>
            <ac:picMk id="13" creationId="{573337AF-C35F-76A3-4044-C53EF408E0A7}"/>
          </ac:picMkLst>
        </pc:picChg>
        <pc:picChg chg="add mod">
          <ac:chgData name="Spencer Maddox" userId="eaa7d258-4ffb-4770-aa3f-67b9c91e715c" providerId="ADAL" clId="{AB4352C0-0E08-4208-B051-459F35039BB3}" dt="2024-09-03T15:09:00.822" v="4081" actId="1076"/>
          <ac:picMkLst>
            <pc:docMk/>
            <pc:sldMk cId="108339915" sldId="299"/>
            <ac:picMk id="15" creationId="{EFEC6DAE-7745-FCCF-B587-92E7A645B4BD}"/>
          </ac:picMkLst>
        </pc:picChg>
        <pc:picChg chg="add mod">
          <ac:chgData name="Spencer Maddox" userId="eaa7d258-4ffb-4770-aa3f-67b9c91e715c" providerId="ADAL" clId="{AB4352C0-0E08-4208-B051-459F35039BB3}" dt="2024-09-03T15:09:06.122" v="4082" actId="1076"/>
          <ac:picMkLst>
            <pc:docMk/>
            <pc:sldMk cId="108339915" sldId="299"/>
            <ac:picMk id="20" creationId="{FF5A6A38-5141-50C1-6533-69FD07A74B5E}"/>
          </ac:picMkLst>
        </pc:picChg>
      </pc:sldChg>
      <pc:sldChg chg="addSp delSp modSp mod modNotesTx">
        <pc:chgData name="Spencer Maddox" userId="eaa7d258-4ffb-4770-aa3f-67b9c91e715c" providerId="ADAL" clId="{AB4352C0-0E08-4208-B051-459F35039BB3}" dt="2024-09-03T17:55:29.761" v="6927" actId="20577"/>
        <pc:sldMkLst>
          <pc:docMk/>
          <pc:sldMk cId="3233626328" sldId="301"/>
        </pc:sldMkLst>
        <pc:spChg chg="add mod">
          <ac:chgData name="Spencer Maddox" userId="eaa7d258-4ffb-4770-aa3f-67b9c91e715c" providerId="ADAL" clId="{AB4352C0-0E08-4208-B051-459F35039BB3}" dt="2024-09-03T15:03:27.935" v="4009" actId="1076"/>
          <ac:spMkLst>
            <pc:docMk/>
            <pc:sldMk cId="3233626328" sldId="301"/>
            <ac:spMk id="2" creationId="{EA0F970C-307A-004E-57BD-433292E0DD0F}"/>
          </ac:spMkLst>
        </pc:spChg>
        <pc:spChg chg="add mod">
          <ac:chgData name="Spencer Maddox" userId="eaa7d258-4ffb-4770-aa3f-67b9c91e715c" providerId="ADAL" clId="{AB4352C0-0E08-4208-B051-459F35039BB3}" dt="2024-09-03T15:06:00.110" v="4028" actId="1076"/>
          <ac:spMkLst>
            <pc:docMk/>
            <pc:sldMk cId="3233626328" sldId="301"/>
            <ac:spMk id="10" creationId="{60E6BE4E-BBFA-B452-C132-7DE6F59F41C3}"/>
          </ac:spMkLst>
        </pc:spChg>
        <pc:spChg chg="mod">
          <ac:chgData name="Spencer Maddox" userId="eaa7d258-4ffb-4770-aa3f-67b9c91e715c" providerId="ADAL" clId="{AB4352C0-0E08-4208-B051-459F35039BB3}" dt="2024-09-03T15:03:37.430" v="4011" actId="1076"/>
          <ac:spMkLst>
            <pc:docMk/>
            <pc:sldMk cId="3233626328" sldId="301"/>
            <ac:spMk id="12" creationId="{135D86FC-7699-250F-5569-BF157CDBD36D}"/>
          </ac:spMkLst>
        </pc:spChg>
        <pc:spChg chg="mod">
          <ac:chgData name="Spencer Maddox" userId="eaa7d258-4ffb-4770-aa3f-67b9c91e715c" providerId="ADAL" clId="{AB4352C0-0E08-4208-B051-459F35039BB3}" dt="2024-09-03T15:04:00.156" v="4016" actId="1076"/>
          <ac:spMkLst>
            <pc:docMk/>
            <pc:sldMk cId="3233626328" sldId="301"/>
            <ac:spMk id="13" creationId="{CB1DEF24-9616-4AB8-E661-3D7827063AA9}"/>
          </ac:spMkLst>
        </pc:spChg>
        <pc:spChg chg="add mod">
          <ac:chgData name="Spencer Maddox" userId="eaa7d258-4ffb-4770-aa3f-67b9c91e715c" providerId="ADAL" clId="{AB4352C0-0E08-4208-B051-459F35039BB3}" dt="2024-09-03T15:03:53.361" v="4015" actId="1076"/>
          <ac:spMkLst>
            <pc:docMk/>
            <pc:sldMk cId="3233626328" sldId="301"/>
            <ac:spMk id="16" creationId="{39F604AD-DA74-0CD0-1488-61ACA9D282BC}"/>
          </ac:spMkLst>
        </pc:spChg>
        <pc:spChg chg="add mod">
          <ac:chgData name="Spencer Maddox" userId="eaa7d258-4ffb-4770-aa3f-67b9c91e715c" providerId="ADAL" clId="{AB4352C0-0E08-4208-B051-459F35039BB3}" dt="2024-09-03T15:05:49.162" v="4027" actId="1076"/>
          <ac:spMkLst>
            <pc:docMk/>
            <pc:sldMk cId="3233626328" sldId="301"/>
            <ac:spMk id="18" creationId="{3374160D-2571-96CB-59DA-30129BFE623F}"/>
          </ac:spMkLst>
        </pc:spChg>
        <pc:picChg chg="del">
          <ac:chgData name="Spencer Maddox" userId="eaa7d258-4ffb-4770-aa3f-67b9c91e715c" providerId="ADAL" clId="{AB4352C0-0E08-4208-B051-459F35039BB3}" dt="2024-09-03T15:01:58.157" v="3982" actId="478"/>
          <ac:picMkLst>
            <pc:docMk/>
            <pc:sldMk cId="3233626328" sldId="301"/>
            <ac:picMk id="4" creationId="{FD274FF8-CDFA-FFDC-8C7B-BDB460BDC4F4}"/>
          </ac:picMkLst>
        </pc:picChg>
        <pc:picChg chg="del">
          <ac:chgData name="Spencer Maddox" userId="eaa7d258-4ffb-4770-aa3f-67b9c91e715c" providerId="ADAL" clId="{AB4352C0-0E08-4208-B051-459F35039BB3}" dt="2024-09-03T15:00:54.177" v="3969" actId="478"/>
          <ac:picMkLst>
            <pc:docMk/>
            <pc:sldMk cId="3233626328" sldId="301"/>
            <ac:picMk id="5" creationId="{2E7CD7AE-3EB6-0D64-F9B6-06BA1B66A3FD}"/>
          </ac:picMkLst>
        </pc:picChg>
        <pc:picChg chg="add mod">
          <ac:chgData name="Spencer Maddox" userId="eaa7d258-4ffb-4770-aa3f-67b9c91e715c" providerId="ADAL" clId="{AB4352C0-0E08-4208-B051-459F35039BB3}" dt="2024-09-03T15:01:22.728" v="3976" actId="1076"/>
          <ac:picMkLst>
            <pc:docMk/>
            <pc:sldMk cId="3233626328" sldId="301"/>
            <ac:picMk id="7" creationId="{283A6BC2-85EF-0B65-FAB6-E4FB89B58DD6}"/>
          </ac:picMkLst>
        </pc:picChg>
        <pc:picChg chg="add mod">
          <ac:chgData name="Spencer Maddox" userId="eaa7d258-4ffb-4770-aa3f-67b9c91e715c" providerId="ADAL" clId="{AB4352C0-0E08-4208-B051-459F35039BB3}" dt="2024-09-03T15:07:21.817" v="4058" actId="962"/>
          <ac:picMkLst>
            <pc:docMk/>
            <pc:sldMk cId="3233626328" sldId="301"/>
            <ac:picMk id="8" creationId="{54D6D651-4300-32A3-72E9-6A65208FCFCF}"/>
          </ac:picMkLst>
        </pc:picChg>
        <pc:picChg chg="mod modCrop">
          <ac:chgData name="Spencer Maddox" userId="eaa7d258-4ffb-4770-aa3f-67b9c91e715c" providerId="ADAL" clId="{AB4352C0-0E08-4208-B051-459F35039BB3}" dt="2024-09-03T17:34:37.275" v="6503" actId="1076"/>
          <ac:picMkLst>
            <pc:docMk/>
            <pc:sldMk cId="3233626328" sldId="301"/>
            <ac:picMk id="9" creationId="{F8A06258-B1AB-304C-6B8B-5589D517C4EF}"/>
          </ac:picMkLst>
        </pc:picChg>
        <pc:picChg chg="add mod">
          <ac:chgData name="Spencer Maddox" userId="eaa7d258-4ffb-4770-aa3f-67b9c91e715c" providerId="ADAL" clId="{AB4352C0-0E08-4208-B051-459F35039BB3}" dt="2024-09-03T15:07:25.034" v="4060" actId="962"/>
          <ac:picMkLst>
            <pc:docMk/>
            <pc:sldMk cId="3233626328" sldId="301"/>
            <ac:picMk id="11" creationId="{BBA605B3-BD66-F068-7A82-65FAAEA63468}"/>
          </ac:picMkLst>
        </pc:picChg>
        <pc:picChg chg="del">
          <ac:chgData name="Spencer Maddox" userId="eaa7d258-4ffb-4770-aa3f-67b9c91e715c" providerId="ADAL" clId="{AB4352C0-0E08-4208-B051-459F35039BB3}" dt="2024-09-03T15:03:42.942" v="4013" actId="478"/>
          <ac:picMkLst>
            <pc:docMk/>
            <pc:sldMk cId="3233626328" sldId="301"/>
            <ac:picMk id="14" creationId="{B8027C4B-A8FE-5F3A-02B9-EB77575D03BE}"/>
          </ac:picMkLst>
        </pc:picChg>
        <pc:picChg chg="del mod">
          <ac:chgData name="Spencer Maddox" userId="eaa7d258-4ffb-4770-aa3f-67b9c91e715c" providerId="ADAL" clId="{AB4352C0-0E08-4208-B051-459F35039BB3}" dt="2024-09-03T15:03:40.175" v="4012" actId="478"/>
          <ac:picMkLst>
            <pc:docMk/>
            <pc:sldMk cId="3233626328" sldId="301"/>
            <ac:picMk id="15" creationId="{6E607BFF-F823-D1A9-67EC-84433164BD2D}"/>
          </ac:picMkLst>
        </pc:picChg>
        <pc:picChg chg="add mod">
          <ac:chgData name="Spencer Maddox" userId="eaa7d258-4ffb-4770-aa3f-67b9c91e715c" providerId="ADAL" clId="{AB4352C0-0E08-4208-B051-459F35039BB3}" dt="2024-09-03T15:04:37.442" v="4022" actId="1076"/>
          <ac:picMkLst>
            <pc:docMk/>
            <pc:sldMk cId="3233626328" sldId="301"/>
            <ac:picMk id="17" creationId="{6268E2DF-4425-7A8D-BFCD-B3CC206B6568}"/>
          </ac:picMkLst>
        </pc:picChg>
      </pc:sldChg>
      <pc:sldChg chg="modSp mod">
        <pc:chgData name="Spencer Maddox" userId="eaa7d258-4ffb-4770-aa3f-67b9c91e715c" providerId="ADAL" clId="{AB4352C0-0E08-4208-B051-459F35039BB3}" dt="2024-09-03T15:00:32.626" v="3968" actId="1076"/>
        <pc:sldMkLst>
          <pc:docMk/>
          <pc:sldMk cId="2513393550" sldId="302"/>
        </pc:sldMkLst>
        <pc:graphicFrameChg chg="mod">
          <ac:chgData name="Spencer Maddox" userId="eaa7d258-4ffb-4770-aa3f-67b9c91e715c" providerId="ADAL" clId="{AB4352C0-0E08-4208-B051-459F35039BB3}" dt="2024-09-03T14:55:06.005" v="3437" actId="962"/>
          <ac:graphicFrameMkLst>
            <pc:docMk/>
            <pc:sldMk cId="2513393550" sldId="302"/>
            <ac:graphicFrameMk id="8" creationId="{5802ECDA-7E75-71D0-FC7F-A52DBDEDCEE2}"/>
          </ac:graphicFrameMkLst>
        </pc:graphicFrameChg>
        <pc:picChg chg="mod">
          <ac:chgData name="Spencer Maddox" userId="eaa7d258-4ffb-4770-aa3f-67b9c91e715c" providerId="ADAL" clId="{AB4352C0-0E08-4208-B051-459F35039BB3}" dt="2024-09-03T15:00:32.626" v="3968" actId="1076"/>
          <ac:picMkLst>
            <pc:docMk/>
            <pc:sldMk cId="2513393550" sldId="302"/>
            <ac:picMk id="3" creationId="{8045F9FF-0B24-EF39-8E4B-9C4DFC240880}"/>
          </ac:picMkLst>
        </pc:picChg>
      </pc:sldChg>
      <pc:sldChg chg="modSp">
        <pc:chgData name="Spencer Maddox" userId="eaa7d258-4ffb-4770-aa3f-67b9c91e715c" providerId="ADAL" clId="{AB4352C0-0E08-4208-B051-459F35039BB3}" dt="2024-09-03T15:37:06.514" v="6155" actId="962"/>
        <pc:sldMkLst>
          <pc:docMk/>
          <pc:sldMk cId="1332203801" sldId="303"/>
        </pc:sldMkLst>
        <pc:picChg chg="mod">
          <ac:chgData name="Spencer Maddox" userId="eaa7d258-4ffb-4770-aa3f-67b9c91e715c" providerId="ADAL" clId="{AB4352C0-0E08-4208-B051-459F35039BB3}" dt="2024-09-03T15:17:40.916" v="5304" actId="962"/>
          <ac:picMkLst>
            <pc:docMk/>
            <pc:sldMk cId="1332203801" sldId="303"/>
            <ac:picMk id="1026" creationId="{1C862DFC-B35D-6CA2-94AD-2519A1464702}"/>
          </ac:picMkLst>
        </pc:picChg>
        <pc:picChg chg="mod">
          <ac:chgData name="Spencer Maddox" userId="eaa7d258-4ffb-4770-aa3f-67b9c91e715c" providerId="ADAL" clId="{AB4352C0-0E08-4208-B051-459F35039BB3}" dt="2024-09-03T15:17:51.123" v="5366" actId="962"/>
          <ac:picMkLst>
            <pc:docMk/>
            <pc:sldMk cId="1332203801" sldId="303"/>
            <ac:picMk id="1028" creationId="{E6F1236A-BF05-EB8B-6177-390BC4181BEC}"/>
          </ac:picMkLst>
        </pc:picChg>
        <pc:picChg chg="mod">
          <ac:chgData name="Spencer Maddox" userId="eaa7d258-4ffb-4770-aa3f-67b9c91e715c" providerId="ADAL" clId="{AB4352C0-0E08-4208-B051-459F35039BB3}" dt="2024-09-03T15:18:14.184" v="5496" actId="962"/>
          <ac:picMkLst>
            <pc:docMk/>
            <pc:sldMk cId="1332203801" sldId="303"/>
            <ac:picMk id="1030" creationId="{8F171278-316A-2A02-5777-280BE9DEC84D}"/>
          </ac:picMkLst>
        </pc:picChg>
        <pc:picChg chg="mod">
          <ac:chgData name="Spencer Maddox" userId="eaa7d258-4ffb-4770-aa3f-67b9c91e715c" providerId="ADAL" clId="{AB4352C0-0E08-4208-B051-459F35039BB3}" dt="2024-09-03T15:25:39.640" v="5588" actId="962"/>
          <ac:picMkLst>
            <pc:docMk/>
            <pc:sldMk cId="1332203801" sldId="303"/>
            <ac:picMk id="1032" creationId="{27433FE8-E268-67D9-5858-4D7D2306FBC6}"/>
          </ac:picMkLst>
        </pc:picChg>
        <pc:picChg chg="mod">
          <ac:chgData name="Spencer Maddox" userId="eaa7d258-4ffb-4770-aa3f-67b9c91e715c" providerId="ADAL" clId="{AB4352C0-0E08-4208-B051-459F35039BB3}" dt="2024-09-03T15:36:06.410" v="6047" actId="1076"/>
          <ac:picMkLst>
            <pc:docMk/>
            <pc:sldMk cId="1332203801" sldId="303"/>
            <ac:picMk id="1034" creationId="{182017C5-F475-EB2E-886F-CF8CE321D95D}"/>
          </ac:picMkLst>
        </pc:picChg>
        <pc:picChg chg="mod">
          <ac:chgData name="Spencer Maddox" userId="eaa7d258-4ffb-4770-aa3f-67b9c91e715c" providerId="ADAL" clId="{AB4352C0-0E08-4208-B051-459F35039BB3}" dt="2024-09-03T15:26:23.911" v="5886" actId="962"/>
          <ac:picMkLst>
            <pc:docMk/>
            <pc:sldMk cId="1332203801" sldId="303"/>
            <ac:picMk id="1036" creationId="{EE30952C-F9E3-86FA-F3CB-136628F902CE}"/>
          </ac:picMkLst>
        </pc:picChg>
        <pc:picChg chg="mod">
          <ac:chgData name="Spencer Maddox" userId="eaa7d258-4ffb-4770-aa3f-67b9c91e715c" providerId="ADAL" clId="{AB4352C0-0E08-4208-B051-459F35039BB3}" dt="2024-09-03T15:37:06.514" v="6155" actId="962"/>
          <ac:picMkLst>
            <pc:docMk/>
            <pc:sldMk cId="1332203801" sldId="303"/>
            <ac:picMk id="1038" creationId="{6FE61B2A-03AC-F42B-2EB6-7BDD3B37C34B}"/>
          </ac:picMkLst>
        </pc:picChg>
      </pc:sldChg>
      <pc:sldChg chg="modSp mod">
        <pc:chgData name="Spencer Maddox" userId="eaa7d258-4ffb-4770-aa3f-67b9c91e715c" providerId="ADAL" clId="{AB4352C0-0E08-4208-B051-459F35039BB3}" dt="2024-09-03T14:19:23.974" v="194" actId="962"/>
        <pc:sldMkLst>
          <pc:docMk/>
          <pc:sldMk cId="2211623359" sldId="306"/>
        </pc:sldMkLst>
        <pc:picChg chg="mod">
          <ac:chgData name="Spencer Maddox" userId="eaa7d258-4ffb-4770-aa3f-67b9c91e715c" providerId="ADAL" clId="{AB4352C0-0E08-4208-B051-459F35039BB3}" dt="2024-09-03T14:19:23.974" v="194" actId="962"/>
          <ac:picMkLst>
            <pc:docMk/>
            <pc:sldMk cId="2211623359" sldId="306"/>
            <ac:picMk id="9" creationId="{2A32B324-D44B-396E-8A50-7A10D078F5B3}"/>
          </ac:picMkLst>
        </pc:picChg>
      </pc:sldChg>
      <pc:sldChg chg="modSp mod">
        <pc:chgData name="Spencer Maddox" userId="eaa7d258-4ffb-4770-aa3f-67b9c91e715c" providerId="ADAL" clId="{AB4352C0-0E08-4208-B051-459F35039BB3}" dt="2024-09-03T15:07:06.104" v="4056" actId="962"/>
        <pc:sldMkLst>
          <pc:docMk/>
          <pc:sldMk cId="1762744942" sldId="307"/>
        </pc:sldMkLst>
        <pc:grpChg chg="mod">
          <ac:chgData name="Spencer Maddox" userId="eaa7d258-4ffb-4770-aa3f-67b9c91e715c" providerId="ADAL" clId="{AB4352C0-0E08-4208-B051-459F35039BB3}" dt="2024-09-03T14:23:04.962" v="1260" actId="962"/>
          <ac:grpSpMkLst>
            <pc:docMk/>
            <pc:sldMk cId="1762744942" sldId="307"/>
            <ac:grpSpMk id="12" creationId="{6B6C45CF-C527-99FB-6589-EA1266FB31FD}"/>
          </ac:grpSpMkLst>
        </pc:grpChg>
        <pc:picChg chg="mod">
          <ac:chgData name="Spencer Maddox" userId="eaa7d258-4ffb-4770-aa3f-67b9c91e715c" providerId="ADAL" clId="{AB4352C0-0E08-4208-B051-459F35039BB3}" dt="2024-09-03T14:20:56.475" v="874" actId="962"/>
          <ac:picMkLst>
            <pc:docMk/>
            <pc:sldMk cId="1762744942" sldId="307"/>
            <ac:picMk id="7" creationId="{77C07535-71A6-3DDE-88B2-1727E5654FD0}"/>
          </ac:picMkLst>
        </pc:picChg>
        <pc:picChg chg="mod">
          <ac:chgData name="Spencer Maddox" userId="eaa7d258-4ffb-4770-aa3f-67b9c91e715c" providerId="ADAL" clId="{AB4352C0-0E08-4208-B051-459F35039BB3}" dt="2024-09-03T14:23:55.017" v="1718" actId="962"/>
          <ac:picMkLst>
            <pc:docMk/>
            <pc:sldMk cId="1762744942" sldId="307"/>
            <ac:picMk id="21" creationId="{7DAAD59A-1CAE-A752-D70E-3D20A94F62D9}"/>
          </ac:picMkLst>
        </pc:picChg>
        <pc:picChg chg="mod">
          <ac:chgData name="Spencer Maddox" userId="eaa7d258-4ffb-4770-aa3f-67b9c91e715c" providerId="ADAL" clId="{AB4352C0-0E08-4208-B051-459F35039BB3}" dt="2024-09-03T15:07:06.104" v="4056" actId="962"/>
          <ac:picMkLst>
            <pc:docMk/>
            <pc:sldMk cId="1762744942" sldId="307"/>
            <ac:picMk id="1026" creationId="{F1134A17-F77C-532E-1628-F74ED7378EE4}"/>
          </ac:picMkLst>
        </pc:picChg>
      </pc:sldChg>
      <pc:sldChg chg="modSp mod">
        <pc:chgData name="Spencer Maddox" userId="eaa7d258-4ffb-4770-aa3f-67b9c91e715c" providerId="ADAL" clId="{AB4352C0-0E08-4208-B051-459F35039BB3}" dt="2024-09-03T14:20:10.373" v="450" actId="962"/>
        <pc:sldMkLst>
          <pc:docMk/>
          <pc:sldMk cId="273529429" sldId="308"/>
        </pc:sldMkLst>
        <pc:grpChg chg="mod">
          <ac:chgData name="Spencer Maddox" userId="eaa7d258-4ffb-4770-aa3f-67b9c91e715c" providerId="ADAL" clId="{AB4352C0-0E08-4208-B051-459F35039BB3}" dt="2024-09-03T14:20:10.373" v="450" actId="962"/>
          <ac:grpSpMkLst>
            <pc:docMk/>
            <pc:sldMk cId="273529429" sldId="308"/>
            <ac:grpSpMk id="22" creationId="{BE0AB15C-D8F2-7F9E-E0E4-D22EF39B1F49}"/>
          </ac:grpSpMkLst>
        </pc:grpChg>
      </pc:sldChg>
      <pc:sldChg chg="delSp modSp mod modCm modNotesTx">
        <pc:chgData name="Spencer Maddox" userId="eaa7d258-4ffb-4770-aa3f-67b9c91e715c" providerId="ADAL" clId="{AB4352C0-0E08-4208-B051-459F35039BB3}" dt="2024-09-03T18:00:37.531" v="7465" actId="20577"/>
        <pc:sldMkLst>
          <pc:docMk/>
          <pc:sldMk cId="3194976789" sldId="311"/>
        </pc:sldMkLst>
        <pc:spChg chg="mod topLvl">
          <ac:chgData name="Spencer Maddox" userId="eaa7d258-4ffb-4770-aa3f-67b9c91e715c" providerId="ADAL" clId="{AB4352C0-0E08-4208-B051-459F35039BB3}" dt="2024-09-03T14:35:46.420" v="2192" actId="962"/>
          <ac:spMkLst>
            <pc:docMk/>
            <pc:sldMk cId="3194976789" sldId="311"/>
            <ac:spMk id="3" creationId="{51C9421B-8B40-C847-CB1B-9D4854365385}"/>
          </ac:spMkLst>
        </pc:spChg>
        <pc:spChg chg="mod topLvl">
          <ac:chgData name="Spencer Maddox" userId="eaa7d258-4ffb-4770-aa3f-67b9c91e715c" providerId="ADAL" clId="{AB4352C0-0E08-4208-B051-459F35039BB3}" dt="2024-09-03T14:34:45.952" v="1720" actId="165"/>
          <ac:spMkLst>
            <pc:docMk/>
            <pc:sldMk cId="3194976789" sldId="311"/>
            <ac:spMk id="5" creationId="{E9E197F4-E04D-4521-588D-13EE9CF7DC30}"/>
          </ac:spMkLst>
        </pc:spChg>
        <pc:spChg chg="mod topLvl">
          <ac:chgData name="Spencer Maddox" userId="eaa7d258-4ffb-4770-aa3f-67b9c91e715c" providerId="ADAL" clId="{AB4352C0-0E08-4208-B051-459F35039BB3}" dt="2024-09-03T14:35:37.255" v="2154" actId="962"/>
          <ac:spMkLst>
            <pc:docMk/>
            <pc:sldMk cId="3194976789" sldId="311"/>
            <ac:spMk id="6" creationId="{E39FAE4A-5333-E0AB-17AA-2AE86553EF81}"/>
          </ac:spMkLst>
        </pc:spChg>
        <pc:spChg chg="mod topLvl">
          <ac:chgData name="Spencer Maddox" userId="eaa7d258-4ffb-4770-aa3f-67b9c91e715c" providerId="ADAL" clId="{AB4352C0-0E08-4208-B051-459F35039BB3}" dt="2024-09-03T14:34:45.952" v="1720" actId="165"/>
          <ac:spMkLst>
            <pc:docMk/>
            <pc:sldMk cId="3194976789" sldId="311"/>
            <ac:spMk id="7" creationId="{132A46C3-70A9-8F9B-A887-E65FF340AA26}"/>
          </ac:spMkLst>
        </pc:spChg>
        <pc:spChg chg="mod topLvl">
          <ac:chgData name="Spencer Maddox" userId="eaa7d258-4ffb-4770-aa3f-67b9c91e715c" providerId="ADAL" clId="{AB4352C0-0E08-4208-B051-459F35039BB3}" dt="2024-09-03T14:40:48.220" v="2448" actId="962"/>
          <ac:spMkLst>
            <pc:docMk/>
            <pc:sldMk cId="3194976789" sldId="311"/>
            <ac:spMk id="8" creationId="{F98E9BBB-565F-9F39-24FD-315C392A946A}"/>
          </ac:spMkLst>
        </pc:spChg>
        <pc:spChg chg="mod topLvl">
          <ac:chgData name="Spencer Maddox" userId="eaa7d258-4ffb-4770-aa3f-67b9c91e715c" providerId="ADAL" clId="{AB4352C0-0E08-4208-B051-459F35039BB3}" dt="2024-09-03T14:34:45.952" v="1720" actId="165"/>
          <ac:spMkLst>
            <pc:docMk/>
            <pc:sldMk cId="3194976789" sldId="311"/>
            <ac:spMk id="9" creationId="{52AC721B-C012-80BC-E62C-A64586C85028}"/>
          </ac:spMkLst>
        </pc:spChg>
        <pc:spChg chg="mod topLvl">
          <ac:chgData name="Spencer Maddox" userId="eaa7d258-4ffb-4770-aa3f-67b9c91e715c" providerId="ADAL" clId="{AB4352C0-0E08-4208-B051-459F35039BB3}" dt="2024-09-03T14:52:12.010" v="2709" actId="962"/>
          <ac:spMkLst>
            <pc:docMk/>
            <pc:sldMk cId="3194976789" sldId="311"/>
            <ac:spMk id="10" creationId="{AB4C65FF-26E0-1E4F-35EC-C7FE692F82F1}"/>
          </ac:spMkLst>
        </pc:spChg>
        <pc:spChg chg="mod">
          <ac:chgData name="Spencer Maddox" userId="eaa7d258-4ffb-4770-aa3f-67b9c91e715c" providerId="ADAL" clId="{AB4352C0-0E08-4208-B051-459F35039BB3}" dt="2024-09-03T14:51:26.311" v="2483" actId="20577"/>
          <ac:spMkLst>
            <pc:docMk/>
            <pc:sldMk cId="3194976789" sldId="311"/>
            <ac:spMk id="11" creationId="{24D4FB4A-8653-DC91-5718-D922A61DB9EA}"/>
          </ac:spMkLst>
        </pc:spChg>
        <pc:spChg chg="mod topLvl">
          <ac:chgData name="Spencer Maddox" userId="eaa7d258-4ffb-4770-aa3f-67b9c91e715c" providerId="ADAL" clId="{AB4352C0-0E08-4208-B051-459F35039BB3}" dt="2024-09-03T14:34:45.952" v="1720" actId="165"/>
          <ac:spMkLst>
            <pc:docMk/>
            <pc:sldMk cId="3194976789" sldId="311"/>
            <ac:spMk id="13" creationId="{59D6F3B9-C987-21D8-EE37-870A86676404}"/>
          </ac:spMkLst>
        </pc:spChg>
        <pc:grpChg chg="del mod">
          <ac:chgData name="Spencer Maddox" userId="eaa7d258-4ffb-4770-aa3f-67b9c91e715c" providerId="ADAL" clId="{AB4352C0-0E08-4208-B051-459F35039BB3}" dt="2024-09-03T14:34:45.952" v="1720" actId="165"/>
          <ac:grpSpMkLst>
            <pc:docMk/>
            <pc:sldMk cId="3194976789" sldId="311"/>
            <ac:grpSpMk id="2" creationId="{60382A6D-D8D2-57ED-21A3-97C2E86CEF7A}"/>
          </ac:grpSpMkLst>
        </pc:grpChg>
        <pc:graphicFrameChg chg="del">
          <ac:chgData name="Spencer Maddox" userId="eaa7d258-4ffb-4770-aa3f-67b9c91e715c" providerId="ADAL" clId="{AB4352C0-0E08-4208-B051-459F35039BB3}" dt="2024-09-03T14:34:38.444" v="1719" actId="18245"/>
          <ac:graphicFrameMkLst>
            <pc:docMk/>
            <pc:sldMk cId="3194976789" sldId="311"/>
            <ac:graphicFrameMk id="12" creationId="{04776326-849E-2D1C-BF7D-6C5CA73DF870}"/>
          </ac:graphicFrameMkLst>
        </pc:graphicFrameChg>
        <pc:extLst>
          <p:ext xmlns:p="http://schemas.openxmlformats.org/presentationml/2006/main" uri="{D6D511B9-2390-475A-947B-AFAB55BFBCF1}">
            <pc226:cmChg xmlns:pc226="http://schemas.microsoft.com/office/powerpoint/2022/06/main/command" chg="mod">
              <pc226:chgData name="Spencer Maddox" userId="eaa7d258-4ffb-4770-aa3f-67b9c91e715c" providerId="ADAL" clId="{AB4352C0-0E08-4208-B051-459F35039BB3}" dt="2024-09-03T14:51:26.311" v="2483" actId="20577"/>
              <pc2:cmMkLst xmlns:pc2="http://schemas.microsoft.com/office/powerpoint/2019/9/main/command">
                <pc:docMk/>
                <pc:sldMk cId="3194976789" sldId="311"/>
                <pc2:cmMk id="{A81BA42A-2AC3-4023-824B-9674ABAEB5BA}"/>
              </pc2:cmMkLst>
            </pc226:cmChg>
          </p:ext>
        </pc:extLst>
      </pc:sldChg>
      <pc:sldChg chg="new del">
        <pc:chgData name="Spencer Maddox" userId="eaa7d258-4ffb-4770-aa3f-67b9c91e715c" providerId="ADAL" clId="{AB4352C0-0E08-4208-B051-459F35039BB3}" dt="2024-09-03T15:26:41.974" v="5889" actId="47"/>
        <pc:sldMkLst>
          <pc:docMk/>
          <pc:sldMk cId="528127709" sldId="312"/>
        </pc:sldMkLst>
      </pc:sldChg>
      <pc:sldChg chg="addSp delSp modSp new mod modShow modNotesTx">
        <pc:chgData name="Spencer Maddox" userId="eaa7d258-4ffb-4770-aa3f-67b9c91e715c" providerId="ADAL" clId="{AB4352C0-0E08-4208-B051-459F35039BB3}" dt="2024-09-03T17:36:11.922" v="6530" actId="729"/>
        <pc:sldMkLst>
          <pc:docMk/>
          <pc:sldMk cId="3861053881" sldId="313"/>
        </pc:sldMkLst>
        <pc:spChg chg="del">
          <ac:chgData name="Spencer Maddox" userId="eaa7d258-4ffb-4770-aa3f-67b9c91e715c" providerId="ADAL" clId="{AB4352C0-0E08-4208-B051-459F35039BB3}" dt="2024-09-03T15:28:14.238" v="5946" actId="931"/>
          <ac:spMkLst>
            <pc:docMk/>
            <pc:sldMk cId="3861053881" sldId="313"/>
            <ac:spMk id="2" creationId="{E8DF09A6-7BDF-723E-0D89-347A18451EE3}"/>
          </ac:spMkLst>
        </pc:spChg>
        <pc:spChg chg="mod">
          <ac:chgData name="Spencer Maddox" userId="eaa7d258-4ffb-4770-aa3f-67b9c91e715c" providerId="ADAL" clId="{AB4352C0-0E08-4208-B051-459F35039BB3}" dt="2024-09-03T15:29:11.478" v="5989" actId="20577"/>
          <ac:spMkLst>
            <pc:docMk/>
            <pc:sldMk cId="3861053881" sldId="313"/>
            <ac:spMk id="3" creationId="{A06D3860-B258-F577-4228-AAF401582CC3}"/>
          </ac:spMkLst>
        </pc:spChg>
        <pc:spChg chg="add mod">
          <ac:chgData name="Spencer Maddox" userId="eaa7d258-4ffb-4770-aa3f-67b9c91e715c" providerId="ADAL" clId="{AB4352C0-0E08-4208-B051-459F35039BB3}" dt="2024-09-03T17:29:58.512" v="6490" actId="20577"/>
          <ac:spMkLst>
            <pc:docMk/>
            <pc:sldMk cId="3861053881" sldId="313"/>
            <ac:spMk id="6" creationId="{E2DDFEE7-E2EA-F437-B2C8-42046234AC6B}"/>
          </ac:spMkLst>
        </pc:spChg>
        <pc:picChg chg="add mod modCrop">
          <ac:chgData name="Spencer Maddox" userId="eaa7d258-4ffb-4770-aa3f-67b9c91e715c" providerId="ADAL" clId="{AB4352C0-0E08-4208-B051-459F35039BB3}" dt="2024-09-03T15:44:34.270" v="6431" actId="962"/>
          <ac:picMkLst>
            <pc:docMk/>
            <pc:sldMk cId="3861053881" sldId="313"/>
            <ac:picMk id="5" creationId="{6B4C7A5F-848C-12B3-3E67-F489D1F3AEE1}"/>
          </ac:picMkLst>
        </pc:picChg>
      </pc:sldChg>
      <pc:sldChg chg="addSp delSp modSp new mod modShow">
        <pc:chgData name="Spencer Maddox" userId="eaa7d258-4ffb-4770-aa3f-67b9c91e715c" providerId="ADAL" clId="{AB4352C0-0E08-4208-B051-459F35039BB3}" dt="2024-09-03T17:36:11.922" v="6530" actId="729"/>
        <pc:sldMkLst>
          <pc:docMk/>
          <pc:sldMk cId="3987181221" sldId="314"/>
        </pc:sldMkLst>
        <pc:spChg chg="del">
          <ac:chgData name="Spencer Maddox" userId="eaa7d258-4ffb-4770-aa3f-67b9c91e715c" providerId="ADAL" clId="{AB4352C0-0E08-4208-B051-459F35039BB3}" dt="2024-09-03T15:30:23.036" v="6030" actId="931"/>
          <ac:spMkLst>
            <pc:docMk/>
            <pc:sldMk cId="3987181221" sldId="314"/>
            <ac:spMk id="2" creationId="{BF0E353B-7BAA-B712-4B23-252EA05A5865}"/>
          </ac:spMkLst>
        </pc:spChg>
        <pc:spChg chg="mod">
          <ac:chgData name="Spencer Maddox" userId="eaa7d258-4ffb-4770-aa3f-67b9c91e715c" providerId="ADAL" clId="{AB4352C0-0E08-4208-B051-459F35039BB3}" dt="2024-09-03T15:31:55.255" v="6046" actId="255"/>
          <ac:spMkLst>
            <pc:docMk/>
            <pc:sldMk cId="3987181221" sldId="314"/>
            <ac:spMk id="3" creationId="{C720A374-C100-09CE-0130-A12C6843A150}"/>
          </ac:spMkLst>
        </pc:spChg>
        <pc:spChg chg="add del">
          <ac:chgData name="Spencer Maddox" userId="eaa7d258-4ffb-4770-aa3f-67b9c91e715c" providerId="ADAL" clId="{AB4352C0-0E08-4208-B051-459F35039BB3}" dt="2024-09-03T15:45:02.950" v="6435" actId="22"/>
          <ac:spMkLst>
            <pc:docMk/>
            <pc:sldMk cId="3987181221" sldId="314"/>
            <ac:spMk id="7" creationId="{A7C3633D-9DCA-D6F8-CC46-243735C1AFF4}"/>
          </ac:spMkLst>
        </pc:spChg>
        <pc:spChg chg="add del mod">
          <ac:chgData name="Spencer Maddox" userId="eaa7d258-4ffb-4770-aa3f-67b9c91e715c" providerId="ADAL" clId="{AB4352C0-0E08-4208-B051-459F35039BB3}" dt="2024-09-03T17:35:41.941" v="6525" actId="478"/>
          <ac:spMkLst>
            <pc:docMk/>
            <pc:sldMk cId="3987181221" sldId="314"/>
            <ac:spMk id="8" creationId="{9C31437F-EBFB-6B8F-3F2F-18ADAB9B92E0}"/>
          </ac:spMkLst>
        </pc:spChg>
        <pc:spChg chg="add mod">
          <ac:chgData name="Spencer Maddox" userId="eaa7d258-4ffb-4770-aa3f-67b9c91e715c" providerId="ADAL" clId="{AB4352C0-0E08-4208-B051-459F35039BB3}" dt="2024-09-03T17:35:45.618" v="6528" actId="5793"/>
          <ac:spMkLst>
            <pc:docMk/>
            <pc:sldMk cId="3987181221" sldId="314"/>
            <ac:spMk id="9" creationId="{14017280-6654-5823-C863-CD3E664EDBB2}"/>
          </ac:spMkLst>
        </pc:spChg>
        <pc:spChg chg="add mod">
          <ac:chgData name="Spencer Maddox" userId="eaa7d258-4ffb-4770-aa3f-67b9c91e715c" providerId="ADAL" clId="{AB4352C0-0E08-4208-B051-459F35039BB3}" dt="2024-09-03T17:35:53.320" v="6529"/>
          <ac:spMkLst>
            <pc:docMk/>
            <pc:sldMk cId="3987181221" sldId="314"/>
            <ac:spMk id="10" creationId="{A65E3CA0-2895-8101-7BB4-93E1407AA6AD}"/>
          </ac:spMkLst>
        </pc:spChg>
        <pc:spChg chg="add mod">
          <ac:chgData name="Spencer Maddox" userId="eaa7d258-4ffb-4770-aa3f-67b9c91e715c" providerId="ADAL" clId="{AB4352C0-0E08-4208-B051-459F35039BB3}" dt="2024-09-03T17:35:53.320" v="6529"/>
          <ac:spMkLst>
            <pc:docMk/>
            <pc:sldMk cId="3987181221" sldId="314"/>
            <ac:spMk id="12" creationId="{66AF0526-E943-519B-F1FA-C5E9421C0E28}"/>
          </ac:spMkLst>
        </pc:spChg>
        <pc:spChg chg="add mod">
          <ac:chgData name="Spencer Maddox" userId="eaa7d258-4ffb-4770-aa3f-67b9c91e715c" providerId="ADAL" clId="{AB4352C0-0E08-4208-B051-459F35039BB3}" dt="2024-09-03T17:35:53.320" v="6529"/>
          <ac:spMkLst>
            <pc:docMk/>
            <pc:sldMk cId="3987181221" sldId="314"/>
            <ac:spMk id="14" creationId="{D253849A-A2C7-617A-2113-5C66D9902555}"/>
          </ac:spMkLst>
        </pc:spChg>
        <pc:picChg chg="add mod modCrop">
          <ac:chgData name="Spencer Maddox" userId="eaa7d258-4ffb-4770-aa3f-67b9c91e715c" providerId="ADAL" clId="{AB4352C0-0E08-4208-B051-459F35039BB3}" dt="2024-09-03T15:51:41.367" v="6439" actId="1076"/>
          <ac:picMkLst>
            <pc:docMk/>
            <pc:sldMk cId="3987181221" sldId="314"/>
            <ac:picMk id="5" creationId="{767CDCA7-3611-9C9C-081B-B1745AA35A63}"/>
          </ac:picMkLst>
        </pc:picChg>
        <pc:picChg chg="add mod">
          <ac:chgData name="Spencer Maddox" userId="eaa7d258-4ffb-4770-aa3f-67b9c91e715c" providerId="ADAL" clId="{AB4352C0-0E08-4208-B051-459F35039BB3}" dt="2024-09-03T17:35:53.320" v="6529"/>
          <ac:picMkLst>
            <pc:docMk/>
            <pc:sldMk cId="3987181221" sldId="314"/>
            <ac:picMk id="11" creationId="{7D9B3996-06BA-7114-73F3-D567B1FC1BD7}"/>
          </ac:picMkLst>
        </pc:picChg>
        <pc:picChg chg="add mod">
          <ac:chgData name="Spencer Maddox" userId="eaa7d258-4ffb-4770-aa3f-67b9c91e715c" providerId="ADAL" clId="{AB4352C0-0E08-4208-B051-459F35039BB3}" dt="2024-09-03T17:35:53.320" v="6529"/>
          <ac:picMkLst>
            <pc:docMk/>
            <pc:sldMk cId="3987181221" sldId="314"/>
            <ac:picMk id="13" creationId="{CDDDC6E3-E280-3B62-EB6F-9991A127E99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kittelson.com\fs\H_Projects\25\25264%20-%20Palm%20Beach%20TPA%20GPC\015%20-%20Palm%20Beach%20TPA%20Speed%20Management%20Study\GIS\TPA%20Speed%20Management%20post%20change\TPA_Target_Speed_Final_2_updatedMi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Draft Target Speed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Sheet1!$B$21</c:f>
              <c:strCache>
                <c:ptCount val="1"/>
                <c:pt idx="0">
                  <c:v>Non-SHS Arterial</c:v>
                </c:pt>
              </c:strCache>
            </c:strRef>
          </c:tx>
          <c:spPr>
            <a:ln w="38100" cap="rnd">
              <a:solidFill>
                <a:schemeClr val="accent1"/>
              </a:solidFill>
              <a:round/>
            </a:ln>
            <a:effectLst/>
          </c:spPr>
          <c:marker>
            <c:symbol val="none"/>
          </c:marker>
          <c:cat>
            <c:numRef>
              <c:f>Sheet1!$A$22:$A$30</c:f>
              <c:numCache>
                <c:formatCode>General</c:formatCode>
                <c:ptCount val="9"/>
                <c:pt idx="0">
                  <c:v>15</c:v>
                </c:pt>
                <c:pt idx="1">
                  <c:v>20</c:v>
                </c:pt>
                <c:pt idx="2">
                  <c:v>25</c:v>
                </c:pt>
                <c:pt idx="3">
                  <c:v>30</c:v>
                </c:pt>
                <c:pt idx="4">
                  <c:v>35</c:v>
                </c:pt>
                <c:pt idx="5">
                  <c:v>40</c:v>
                </c:pt>
                <c:pt idx="6">
                  <c:v>45</c:v>
                </c:pt>
                <c:pt idx="7">
                  <c:v>50</c:v>
                </c:pt>
                <c:pt idx="8">
                  <c:v>55</c:v>
                </c:pt>
              </c:numCache>
            </c:numRef>
          </c:cat>
          <c:val>
            <c:numRef>
              <c:f>Sheet1!$B$22:$B$30</c:f>
              <c:numCache>
                <c:formatCode>General</c:formatCode>
                <c:ptCount val="9"/>
                <c:pt idx="1">
                  <c:v>3.2304095614123955</c:v>
                </c:pt>
                <c:pt idx="2">
                  <c:v>59.891099413674453</c:v>
                </c:pt>
                <c:pt idx="3">
                  <c:v>92.115817645243922</c:v>
                </c:pt>
                <c:pt idx="4">
                  <c:v>33.034579704205555</c:v>
                </c:pt>
                <c:pt idx="5">
                  <c:v>40.786919385748455</c:v>
                </c:pt>
                <c:pt idx="6">
                  <c:v>22.171303276388674</c:v>
                </c:pt>
                <c:pt idx="7">
                  <c:v>3.5865118141745302</c:v>
                </c:pt>
                <c:pt idx="8">
                  <c:v>13.409138818114657</c:v>
                </c:pt>
              </c:numCache>
            </c:numRef>
          </c:val>
          <c:smooth val="0"/>
          <c:extLst>
            <c:ext xmlns:c16="http://schemas.microsoft.com/office/drawing/2014/chart" uri="{C3380CC4-5D6E-409C-BE32-E72D297353CC}">
              <c16:uniqueId val="{00000000-D370-411D-A9D0-0B1980D3F11C}"/>
            </c:ext>
          </c:extLst>
        </c:ser>
        <c:ser>
          <c:idx val="1"/>
          <c:order val="1"/>
          <c:tx>
            <c:strRef>
              <c:f>Sheet1!$C$21</c:f>
              <c:strCache>
                <c:ptCount val="1"/>
                <c:pt idx="0">
                  <c:v>Non-SHS Collector</c:v>
                </c:pt>
              </c:strCache>
            </c:strRef>
          </c:tx>
          <c:spPr>
            <a:ln w="38100" cap="rnd">
              <a:solidFill>
                <a:schemeClr val="accent2"/>
              </a:solidFill>
              <a:round/>
            </a:ln>
            <a:effectLst/>
          </c:spPr>
          <c:marker>
            <c:symbol val="none"/>
          </c:marker>
          <c:cat>
            <c:numRef>
              <c:f>Sheet1!$A$22:$A$30</c:f>
              <c:numCache>
                <c:formatCode>General</c:formatCode>
                <c:ptCount val="9"/>
                <c:pt idx="0">
                  <c:v>15</c:v>
                </c:pt>
                <c:pt idx="1">
                  <c:v>20</c:v>
                </c:pt>
                <c:pt idx="2">
                  <c:v>25</c:v>
                </c:pt>
                <c:pt idx="3">
                  <c:v>30</c:v>
                </c:pt>
                <c:pt idx="4">
                  <c:v>35</c:v>
                </c:pt>
                <c:pt idx="5">
                  <c:v>40</c:v>
                </c:pt>
                <c:pt idx="6">
                  <c:v>45</c:v>
                </c:pt>
                <c:pt idx="7">
                  <c:v>50</c:v>
                </c:pt>
                <c:pt idx="8">
                  <c:v>55</c:v>
                </c:pt>
              </c:numCache>
            </c:numRef>
          </c:cat>
          <c:val>
            <c:numRef>
              <c:f>Sheet1!$C$22:$C$30</c:f>
              <c:numCache>
                <c:formatCode>General</c:formatCode>
                <c:ptCount val="9"/>
                <c:pt idx="0">
                  <c:v>0.52282693352493737</c:v>
                </c:pt>
                <c:pt idx="1">
                  <c:v>4.3374122587745267</c:v>
                </c:pt>
                <c:pt idx="2">
                  <c:v>77.466557102698076</c:v>
                </c:pt>
                <c:pt idx="3">
                  <c:v>191.79954846530831</c:v>
                </c:pt>
                <c:pt idx="4">
                  <c:v>107.02829818782875</c:v>
                </c:pt>
                <c:pt idx="5">
                  <c:v>75.296472919961374</c:v>
                </c:pt>
                <c:pt idx="6">
                  <c:v>56.62517821050757</c:v>
                </c:pt>
              </c:numCache>
            </c:numRef>
          </c:val>
          <c:smooth val="0"/>
          <c:extLst>
            <c:ext xmlns:c16="http://schemas.microsoft.com/office/drawing/2014/chart" uri="{C3380CC4-5D6E-409C-BE32-E72D297353CC}">
              <c16:uniqueId val="{00000001-D370-411D-A9D0-0B1980D3F11C}"/>
            </c:ext>
          </c:extLst>
        </c:ser>
        <c:ser>
          <c:idx val="2"/>
          <c:order val="2"/>
          <c:tx>
            <c:strRef>
              <c:f>Sheet1!$D$21</c:f>
              <c:strCache>
                <c:ptCount val="1"/>
                <c:pt idx="0">
                  <c:v>Local</c:v>
                </c:pt>
              </c:strCache>
            </c:strRef>
          </c:tx>
          <c:spPr>
            <a:ln w="38100" cap="rnd">
              <a:solidFill>
                <a:schemeClr val="accent3"/>
              </a:solidFill>
              <a:round/>
            </a:ln>
            <a:effectLst/>
          </c:spPr>
          <c:marker>
            <c:symbol val="none"/>
          </c:marker>
          <c:cat>
            <c:numRef>
              <c:f>Sheet1!$A$22:$A$30</c:f>
              <c:numCache>
                <c:formatCode>General</c:formatCode>
                <c:ptCount val="9"/>
                <c:pt idx="0">
                  <c:v>15</c:v>
                </c:pt>
                <c:pt idx="1">
                  <c:v>20</c:v>
                </c:pt>
                <c:pt idx="2">
                  <c:v>25</c:v>
                </c:pt>
                <c:pt idx="3">
                  <c:v>30</c:v>
                </c:pt>
                <c:pt idx="4">
                  <c:v>35</c:v>
                </c:pt>
                <c:pt idx="5">
                  <c:v>40</c:v>
                </c:pt>
                <c:pt idx="6">
                  <c:v>45</c:v>
                </c:pt>
                <c:pt idx="7">
                  <c:v>50</c:v>
                </c:pt>
                <c:pt idx="8">
                  <c:v>55</c:v>
                </c:pt>
              </c:numCache>
            </c:numRef>
          </c:cat>
          <c:val>
            <c:numRef>
              <c:f>Sheet1!$D$22:$D$30</c:f>
              <c:numCache>
                <c:formatCode>General</c:formatCode>
                <c:ptCount val="9"/>
                <c:pt idx="0">
                  <c:v>0.53629479442973194</c:v>
                </c:pt>
                <c:pt idx="1">
                  <c:v>12.799660027324906</c:v>
                </c:pt>
                <c:pt idx="2">
                  <c:v>11.7597089509072</c:v>
                </c:pt>
                <c:pt idx="3">
                  <c:v>2.4542995126094365</c:v>
                </c:pt>
                <c:pt idx="4">
                  <c:v>0.17542935433221843</c:v>
                </c:pt>
                <c:pt idx="5">
                  <c:v>1.0580586698632373</c:v>
                </c:pt>
              </c:numCache>
            </c:numRef>
          </c:val>
          <c:smooth val="0"/>
          <c:extLst>
            <c:ext xmlns:c16="http://schemas.microsoft.com/office/drawing/2014/chart" uri="{C3380CC4-5D6E-409C-BE32-E72D297353CC}">
              <c16:uniqueId val="{00000002-D370-411D-A9D0-0B1980D3F11C}"/>
            </c:ext>
          </c:extLst>
        </c:ser>
        <c:ser>
          <c:idx val="3"/>
          <c:order val="3"/>
          <c:tx>
            <c:strRef>
              <c:f>Sheet1!$E$21</c:f>
              <c:strCache>
                <c:ptCount val="1"/>
                <c:pt idx="0">
                  <c:v>SHS (on the HIN only)</c:v>
                </c:pt>
              </c:strCache>
            </c:strRef>
          </c:tx>
          <c:spPr>
            <a:ln w="38100" cap="rnd">
              <a:solidFill>
                <a:schemeClr val="accent4"/>
              </a:solidFill>
              <a:round/>
            </a:ln>
            <a:effectLst/>
          </c:spPr>
          <c:marker>
            <c:symbol val="none"/>
          </c:marker>
          <c:cat>
            <c:numRef>
              <c:f>Sheet1!$A$22:$A$30</c:f>
              <c:numCache>
                <c:formatCode>General</c:formatCode>
                <c:ptCount val="9"/>
                <c:pt idx="0">
                  <c:v>15</c:v>
                </c:pt>
                <c:pt idx="1">
                  <c:v>20</c:v>
                </c:pt>
                <c:pt idx="2">
                  <c:v>25</c:v>
                </c:pt>
                <c:pt idx="3">
                  <c:v>30</c:v>
                </c:pt>
                <c:pt idx="4">
                  <c:v>35</c:v>
                </c:pt>
                <c:pt idx="5">
                  <c:v>40</c:v>
                </c:pt>
                <c:pt idx="6">
                  <c:v>45</c:v>
                </c:pt>
                <c:pt idx="7">
                  <c:v>50</c:v>
                </c:pt>
                <c:pt idx="8">
                  <c:v>55</c:v>
                </c:pt>
              </c:numCache>
            </c:numRef>
          </c:cat>
          <c:val>
            <c:numRef>
              <c:f>Sheet1!$E$22:$E$30</c:f>
              <c:numCache>
                <c:formatCode>General</c:formatCode>
                <c:ptCount val="9"/>
                <c:pt idx="1">
                  <c:v>2.1629279907245236</c:v>
                </c:pt>
                <c:pt idx="2">
                  <c:v>80.148074616442855</c:v>
                </c:pt>
                <c:pt idx="3">
                  <c:v>50.93761834104096</c:v>
                </c:pt>
                <c:pt idx="4">
                  <c:v>9.9599072824401897</c:v>
                </c:pt>
                <c:pt idx="5">
                  <c:v>7.4690847549852071E-2</c:v>
                </c:pt>
                <c:pt idx="6">
                  <c:v>0.1896540490374185</c:v>
                </c:pt>
                <c:pt idx="7">
                  <c:v>0.35366546703824708</c:v>
                </c:pt>
              </c:numCache>
            </c:numRef>
          </c:val>
          <c:smooth val="0"/>
          <c:extLst>
            <c:ext xmlns:c16="http://schemas.microsoft.com/office/drawing/2014/chart" uri="{C3380CC4-5D6E-409C-BE32-E72D297353CC}">
              <c16:uniqueId val="{00000003-D370-411D-A9D0-0B1980D3F11C}"/>
            </c:ext>
          </c:extLst>
        </c:ser>
        <c:dLbls>
          <c:showLegendKey val="0"/>
          <c:showVal val="0"/>
          <c:showCatName val="0"/>
          <c:showSerName val="0"/>
          <c:showPercent val="0"/>
          <c:showBubbleSize val="0"/>
        </c:dLbls>
        <c:smooth val="0"/>
        <c:axId val="133864032"/>
        <c:axId val="133864512"/>
      </c:lineChart>
      <c:catAx>
        <c:axId val="1338640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Target</a:t>
                </a:r>
                <a:r>
                  <a:rPr lang="en-US" sz="1100" baseline="0"/>
                  <a:t> Speed (MPH)</a:t>
                </a:r>
                <a:endParaRPr lang="en-US" sz="110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864512"/>
        <c:crosses val="autoZero"/>
        <c:auto val="1"/>
        <c:lblAlgn val="ctr"/>
        <c:lblOffset val="100"/>
        <c:noMultiLvlLbl val="0"/>
      </c:catAx>
      <c:valAx>
        <c:axId val="13386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Total Length (Centerline Miles)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86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3810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F_4F67D119.xml><?xml version="1.0" encoding="utf-8"?>
<p188:cmLst xmlns:a="http://schemas.openxmlformats.org/drawingml/2006/main" xmlns:r="http://schemas.openxmlformats.org/officeDocument/2006/relationships" xmlns:p188="http://schemas.microsoft.com/office/powerpoint/2018/8/main">
  <p188:cm id="{287F9BB6-036A-4DC7-B188-0DC3F5B73A40}" authorId="{EC5385A0-B539-0AE9-D5B4-EEF934CAA1E5}" status="resolved" created="2024-08-28T17:40:54.185" complete="100000">
    <pc:sldMkLst xmlns:pc="http://schemas.microsoft.com/office/powerpoint/2013/main/command">
      <pc:docMk/>
      <pc:sldMk cId="1332203801" sldId="303"/>
    </pc:sldMkLst>
    <p188:txBody>
      <a:bodyPr/>
      <a:lstStyle/>
      <a:p>
        <a:r>
          <a:rPr lang="en-US"/>
          <a:t>I don’t think we need this slide</a:t>
        </a:r>
      </a:p>
    </p188:txBody>
  </p188:cm>
  <p188:cm id="{0B4066C1-B2A1-4A13-A7FA-2F724048D879}" authorId="{84DE7E94-6B85-9F57-B80D-048F44D37FD7}" status="resolved" created="2024-08-29T12:52:08.632" complete="100000">
    <pc:sldMkLst xmlns:pc="http://schemas.microsoft.com/office/powerpoint/2013/main/command">
      <pc:docMk/>
      <pc:sldMk cId="1332203801" sldId="303"/>
    </pc:sldMkLst>
    <p188:replyLst>
      <p188:reply id="{7225FF72-F406-4EDD-8182-4771CE900A86}" authorId="{EC5385A0-B539-0AE9-D5B4-EEF934CAA1E5}" created="2024-08-29T14:21:43.057">
        <p188:txBody>
          <a:bodyPr/>
          <a:lstStyle/>
          <a:p>
            <a:r>
              <a:rPr lang="en-US"/>
              <a:t>Some of the content can be placed on the next steps slide</a:t>
            </a:r>
          </a:p>
        </p188:txBody>
      </p188:reply>
    </p188:replyLst>
    <p188:txBody>
      <a:bodyPr/>
      <a:lstStyle/>
      <a:p>
        <a:r>
          <a:rPr lang="en-US"/>
          <a:t>I like the graphic, but agree the slide doesn't stand alone, combine with others?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262EE-3ED1-4F52-9C7D-836C573F5E3C}"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51F8E267-DA4A-45CD-9290-E035D0E1A70B}">
      <dgm:prSet phldrT="[Text]" custT="1"/>
      <dgm:spPr/>
      <dgm:t>
        <a:bodyPr/>
        <a:lstStyle/>
        <a:p>
          <a:r>
            <a:rPr lang="en-US" sz="1400"/>
            <a:t>Study Kickoff</a:t>
          </a:r>
        </a:p>
      </dgm:t>
    </dgm:pt>
    <dgm:pt modelId="{9F2D55FB-3EBE-4F1D-BC45-FC0C3E069B3C}" type="parTrans" cxnId="{F7092385-894E-4705-8C89-7F55FCBDCA17}">
      <dgm:prSet/>
      <dgm:spPr/>
      <dgm:t>
        <a:bodyPr/>
        <a:lstStyle/>
        <a:p>
          <a:endParaRPr lang="en-US"/>
        </a:p>
      </dgm:t>
    </dgm:pt>
    <dgm:pt modelId="{5CB17CEF-8C26-4D86-968F-6A6A66BFE66F}" type="sibTrans" cxnId="{F7092385-894E-4705-8C89-7F55FCBDCA17}">
      <dgm:prSet/>
      <dgm:spPr/>
      <dgm:t>
        <a:bodyPr/>
        <a:lstStyle/>
        <a:p>
          <a:endParaRPr lang="en-US"/>
        </a:p>
      </dgm:t>
    </dgm:pt>
    <dgm:pt modelId="{318FE209-E856-4DF1-9657-2FB25A6BEEBE}">
      <dgm:prSet phldrT="[Text]" custT="1"/>
      <dgm:spPr/>
      <dgm:t>
        <a:bodyPr/>
        <a:lstStyle/>
        <a:p>
          <a:r>
            <a:rPr lang="en-US" sz="1400"/>
            <a:t>FDOT Coordination</a:t>
          </a:r>
        </a:p>
      </dgm:t>
    </dgm:pt>
    <dgm:pt modelId="{CD3B6A20-459C-4BD6-AE3B-C58743B444CD}" type="parTrans" cxnId="{03D2A489-F0A1-4B31-8192-B9C10A04D49B}">
      <dgm:prSet/>
      <dgm:spPr/>
      <dgm:t>
        <a:bodyPr/>
        <a:lstStyle/>
        <a:p>
          <a:endParaRPr lang="en-US"/>
        </a:p>
      </dgm:t>
    </dgm:pt>
    <dgm:pt modelId="{905C650E-3DCF-4B17-8FBD-24332C0E8B53}" type="sibTrans" cxnId="{03D2A489-F0A1-4B31-8192-B9C10A04D49B}">
      <dgm:prSet/>
      <dgm:spPr/>
      <dgm:t>
        <a:bodyPr/>
        <a:lstStyle/>
        <a:p>
          <a:endParaRPr lang="en-US"/>
        </a:p>
      </dgm:t>
    </dgm:pt>
    <dgm:pt modelId="{1E568B7A-E903-489A-BDB9-00283ED417B0}">
      <dgm:prSet phldrT="[Text]" custT="1"/>
      <dgm:spPr/>
      <dgm:t>
        <a:bodyPr/>
        <a:lstStyle/>
        <a:p>
          <a:r>
            <a:rPr lang="en-US" sz="1400"/>
            <a:t>Draft Target Speed Methodology</a:t>
          </a:r>
        </a:p>
      </dgm:t>
    </dgm:pt>
    <dgm:pt modelId="{531A1245-D6A7-436F-A671-90E4D7F1BE5D}" type="parTrans" cxnId="{F03299E4-4EF4-40EF-95EE-3D3DB356FD2F}">
      <dgm:prSet/>
      <dgm:spPr/>
      <dgm:t>
        <a:bodyPr/>
        <a:lstStyle/>
        <a:p>
          <a:endParaRPr lang="en-US"/>
        </a:p>
      </dgm:t>
    </dgm:pt>
    <dgm:pt modelId="{93BCAA5B-5798-43B2-9574-77D48596FC68}" type="sibTrans" cxnId="{F03299E4-4EF4-40EF-95EE-3D3DB356FD2F}">
      <dgm:prSet/>
      <dgm:spPr/>
      <dgm:t>
        <a:bodyPr/>
        <a:lstStyle/>
        <a:p>
          <a:endParaRPr lang="en-US"/>
        </a:p>
      </dgm:t>
    </dgm:pt>
    <dgm:pt modelId="{301A82F7-B3BC-42E2-8012-639B45B99659}">
      <dgm:prSet phldrT="[Text]" custT="1"/>
      <dgm:spPr/>
      <dgm:t>
        <a:bodyPr/>
        <a:lstStyle/>
        <a:p>
          <a:r>
            <a:rPr lang="en-US" sz="1400"/>
            <a:t>Operating Speed Data</a:t>
          </a:r>
        </a:p>
      </dgm:t>
    </dgm:pt>
    <dgm:pt modelId="{0001BA0F-B300-44C2-9080-6DECF9D760C1}" type="sibTrans" cxnId="{FF98F7C1-3AFB-4C43-843F-6F18818461B2}">
      <dgm:prSet/>
      <dgm:spPr/>
      <dgm:t>
        <a:bodyPr/>
        <a:lstStyle/>
        <a:p>
          <a:endParaRPr lang="en-US"/>
        </a:p>
      </dgm:t>
    </dgm:pt>
    <dgm:pt modelId="{EBA78EDD-D4B1-4B16-8014-C073B8B1768C}" type="parTrans" cxnId="{FF98F7C1-3AFB-4C43-843F-6F18818461B2}">
      <dgm:prSet/>
      <dgm:spPr/>
      <dgm:t>
        <a:bodyPr/>
        <a:lstStyle/>
        <a:p>
          <a:endParaRPr lang="en-US"/>
        </a:p>
      </dgm:t>
    </dgm:pt>
    <dgm:pt modelId="{6477707D-FC1E-41D3-A4E2-BBD93EFBE6DD}">
      <dgm:prSet phldrT="[Text]" custT="1"/>
      <dgm:spPr/>
      <dgm:t>
        <a:bodyPr/>
        <a:lstStyle/>
        <a:p>
          <a:r>
            <a:rPr lang="en-US" sz="1400"/>
            <a:t>Final Target Speed Methodology</a:t>
          </a:r>
        </a:p>
      </dgm:t>
    </dgm:pt>
    <dgm:pt modelId="{17E5D33B-A9AF-41CA-B61C-66F13559DEF2}" type="sibTrans" cxnId="{DF34D13E-993B-4903-9D1B-B0F7AFFD6119}">
      <dgm:prSet/>
      <dgm:spPr/>
      <dgm:t>
        <a:bodyPr/>
        <a:lstStyle/>
        <a:p>
          <a:endParaRPr lang="en-US"/>
        </a:p>
      </dgm:t>
    </dgm:pt>
    <dgm:pt modelId="{5ECC9CBA-72A4-418F-8B83-38AD5FAD9467}" type="parTrans" cxnId="{DF34D13E-993B-4903-9D1B-B0F7AFFD6119}">
      <dgm:prSet/>
      <dgm:spPr/>
      <dgm:t>
        <a:bodyPr/>
        <a:lstStyle/>
        <a:p>
          <a:endParaRPr lang="en-US"/>
        </a:p>
      </dgm:t>
    </dgm:pt>
    <dgm:pt modelId="{FB637D24-8A43-4599-87F6-90BE05988486}">
      <dgm:prSet phldrT="[Text]" custT="1"/>
      <dgm:spPr/>
      <dgm:t>
        <a:bodyPr/>
        <a:lstStyle/>
        <a:p>
          <a:r>
            <a:rPr lang="en-US" sz="1400"/>
            <a:t>Estimated Completion</a:t>
          </a:r>
        </a:p>
      </dgm:t>
    </dgm:pt>
    <dgm:pt modelId="{DE757EF6-21EE-4570-83EA-B12B4916E640}" type="sibTrans" cxnId="{5E7E67BD-5FB1-4692-BC44-E86345C497A6}">
      <dgm:prSet/>
      <dgm:spPr/>
      <dgm:t>
        <a:bodyPr/>
        <a:lstStyle/>
        <a:p>
          <a:endParaRPr lang="en-US"/>
        </a:p>
      </dgm:t>
    </dgm:pt>
    <dgm:pt modelId="{414F13B4-DE70-4144-880C-800AAFDAA530}" type="parTrans" cxnId="{5E7E67BD-5FB1-4692-BC44-E86345C497A6}">
      <dgm:prSet/>
      <dgm:spPr/>
      <dgm:t>
        <a:bodyPr/>
        <a:lstStyle/>
        <a:p>
          <a:endParaRPr lang="en-US"/>
        </a:p>
      </dgm:t>
    </dgm:pt>
    <dgm:pt modelId="{5935A2A7-BBA8-47CE-A6FB-0765DF33D8A4}" type="pres">
      <dgm:prSet presAssocID="{F66262EE-3ED1-4F52-9C7D-836C573F5E3C}" presName="Name0" presStyleCnt="0">
        <dgm:presLayoutVars>
          <dgm:dir/>
          <dgm:resizeHandles val="exact"/>
        </dgm:presLayoutVars>
      </dgm:prSet>
      <dgm:spPr/>
    </dgm:pt>
    <dgm:pt modelId="{55C18193-7116-4B21-84AC-3F2FB8DE10FB}" type="pres">
      <dgm:prSet presAssocID="{51F8E267-DA4A-45CD-9290-E035D0E1A70B}" presName="composite" presStyleCnt="0"/>
      <dgm:spPr/>
    </dgm:pt>
    <dgm:pt modelId="{0A393B23-A280-47A2-A4F6-560DF035452F}" type="pres">
      <dgm:prSet presAssocID="{51F8E267-DA4A-45CD-9290-E035D0E1A70B}" presName="bgChev" presStyleLbl="node1" presStyleIdx="0" presStyleCnt="6"/>
      <dgm:spPr/>
    </dgm:pt>
    <dgm:pt modelId="{3C31C5F1-51D6-4818-9FAC-C705A452EDE3}" type="pres">
      <dgm:prSet presAssocID="{51F8E267-DA4A-45CD-9290-E035D0E1A70B}" presName="txNode" presStyleLbl="fgAcc1" presStyleIdx="0" presStyleCnt="6">
        <dgm:presLayoutVars>
          <dgm:bulletEnabled val="1"/>
        </dgm:presLayoutVars>
      </dgm:prSet>
      <dgm:spPr/>
    </dgm:pt>
    <dgm:pt modelId="{F4DBCE25-4937-41AD-9443-97DBF6B7C87D}" type="pres">
      <dgm:prSet presAssocID="{5CB17CEF-8C26-4D86-968F-6A6A66BFE66F}" presName="compositeSpace" presStyleCnt="0"/>
      <dgm:spPr/>
    </dgm:pt>
    <dgm:pt modelId="{50226719-6365-42E2-9111-D0510BD5E964}" type="pres">
      <dgm:prSet presAssocID="{318FE209-E856-4DF1-9657-2FB25A6BEEBE}" presName="composite" presStyleCnt="0"/>
      <dgm:spPr/>
    </dgm:pt>
    <dgm:pt modelId="{9B97A189-4107-4FF8-B885-739A83C0C182}" type="pres">
      <dgm:prSet presAssocID="{318FE209-E856-4DF1-9657-2FB25A6BEEBE}" presName="bgChev" presStyleLbl="node1" presStyleIdx="1" presStyleCnt="6"/>
      <dgm:spPr/>
    </dgm:pt>
    <dgm:pt modelId="{AD88813B-388D-4031-B1BA-DEBED70ACE2F}" type="pres">
      <dgm:prSet presAssocID="{318FE209-E856-4DF1-9657-2FB25A6BEEBE}" presName="txNode" presStyleLbl="fgAcc1" presStyleIdx="1" presStyleCnt="6">
        <dgm:presLayoutVars>
          <dgm:bulletEnabled val="1"/>
        </dgm:presLayoutVars>
      </dgm:prSet>
      <dgm:spPr/>
    </dgm:pt>
    <dgm:pt modelId="{FB1FEFCE-136A-489D-848D-87E5515030BF}" type="pres">
      <dgm:prSet presAssocID="{905C650E-3DCF-4B17-8FBD-24332C0E8B53}" presName="compositeSpace" presStyleCnt="0"/>
      <dgm:spPr/>
    </dgm:pt>
    <dgm:pt modelId="{0EBD83F3-780F-4DD7-AB97-AD01B7B47133}" type="pres">
      <dgm:prSet presAssocID="{1E568B7A-E903-489A-BDB9-00283ED417B0}" presName="composite" presStyleCnt="0"/>
      <dgm:spPr/>
    </dgm:pt>
    <dgm:pt modelId="{56F94B34-0BE9-4C06-86E7-F6A3F8A04CB6}" type="pres">
      <dgm:prSet presAssocID="{1E568B7A-E903-489A-BDB9-00283ED417B0}" presName="bgChev" presStyleLbl="node1" presStyleIdx="2" presStyleCnt="6"/>
      <dgm:spPr/>
    </dgm:pt>
    <dgm:pt modelId="{701B19E5-11C1-4339-BA70-01FE5D910A1A}" type="pres">
      <dgm:prSet presAssocID="{1E568B7A-E903-489A-BDB9-00283ED417B0}" presName="txNode" presStyleLbl="fgAcc1" presStyleIdx="2" presStyleCnt="6">
        <dgm:presLayoutVars>
          <dgm:bulletEnabled val="1"/>
        </dgm:presLayoutVars>
      </dgm:prSet>
      <dgm:spPr/>
    </dgm:pt>
    <dgm:pt modelId="{5F1FBE39-A44A-48BB-BB24-36F2E93F41D3}" type="pres">
      <dgm:prSet presAssocID="{93BCAA5B-5798-43B2-9574-77D48596FC68}" presName="compositeSpace" presStyleCnt="0"/>
      <dgm:spPr/>
    </dgm:pt>
    <dgm:pt modelId="{BF298BE9-9C7B-4151-88EC-44290F4B529E}" type="pres">
      <dgm:prSet presAssocID="{301A82F7-B3BC-42E2-8012-639B45B99659}" presName="composite" presStyleCnt="0"/>
      <dgm:spPr/>
    </dgm:pt>
    <dgm:pt modelId="{39643651-00E3-404C-B967-5D049B2B38D8}" type="pres">
      <dgm:prSet presAssocID="{301A82F7-B3BC-42E2-8012-639B45B99659}" presName="bgChev" presStyleLbl="node1" presStyleIdx="3" presStyleCnt="6"/>
      <dgm:spPr/>
    </dgm:pt>
    <dgm:pt modelId="{B0285F93-8F7E-45C8-B284-4826F8F65F07}" type="pres">
      <dgm:prSet presAssocID="{301A82F7-B3BC-42E2-8012-639B45B99659}" presName="txNode" presStyleLbl="fgAcc1" presStyleIdx="3" presStyleCnt="6">
        <dgm:presLayoutVars>
          <dgm:bulletEnabled val="1"/>
        </dgm:presLayoutVars>
      </dgm:prSet>
      <dgm:spPr/>
    </dgm:pt>
    <dgm:pt modelId="{E95720F0-A8F0-471F-AAF2-2CE64B5AE48B}" type="pres">
      <dgm:prSet presAssocID="{0001BA0F-B300-44C2-9080-6DECF9D760C1}" presName="compositeSpace" presStyleCnt="0"/>
      <dgm:spPr/>
    </dgm:pt>
    <dgm:pt modelId="{212CCFD6-00BD-4C64-802A-B8263D92890A}" type="pres">
      <dgm:prSet presAssocID="{6477707D-FC1E-41D3-A4E2-BBD93EFBE6DD}" presName="composite" presStyleCnt="0"/>
      <dgm:spPr/>
    </dgm:pt>
    <dgm:pt modelId="{BB7C9117-5B45-46A9-AAC5-51E750E15077}" type="pres">
      <dgm:prSet presAssocID="{6477707D-FC1E-41D3-A4E2-BBD93EFBE6DD}" presName="bgChev" presStyleLbl="node1" presStyleIdx="4" presStyleCnt="6"/>
      <dgm:spPr/>
    </dgm:pt>
    <dgm:pt modelId="{7ED75E2D-EE63-4354-A501-44916E0444DC}" type="pres">
      <dgm:prSet presAssocID="{6477707D-FC1E-41D3-A4E2-BBD93EFBE6DD}" presName="txNode" presStyleLbl="fgAcc1" presStyleIdx="4" presStyleCnt="6">
        <dgm:presLayoutVars>
          <dgm:bulletEnabled val="1"/>
        </dgm:presLayoutVars>
      </dgm:prSet>
      <dgm:spPr/>
    </dgm:pt>
    <dgm:pt modelId="{797E1AAC-09BF-4423-A7BC-22C8AEBFBABE}" type="pres">
      <dgm:prSet presAssocID="{17E5D33B-A9AF-41CA-B61C-66F13559DEF2}" presName="compositeSpace" presStyleCnt="0"/>
      <dgm:spPr/>
    </dgm:pt>
    <dgm:pt modelId="{5B9CA584-1DE2-4A0E-A72E-F86FEBB6AA23}" type="pres">
      <dgm:prSet presAssocID="{FB637D24-8A43-4599-87F6-90BE05988486}" presName="composite" presStyleCnt="0"/>
      <dgm:spPr/>
    </dgm:pt>
    <dgm:pt modelId="{82C1ABF3-376A-4D5A-A606-E90F508D7C04}" type="pres">
      <dgm:prSet presAssocID="{FB637D24-8A43-4599-87F6-90BE05988486}" presName="bgChev" presStyleLbl="node1" presStyleIdx="5" presStyleCnt="6"/>
      <dgm:spPr/>
    </dgm:pt>
    <dgm:pt modelId="{F0BE7F09-25A1-48CD-8D06-D4D2F6E94B3C}" type="pres">
      <dgm:prSet presAssocID="{FB637D24-8A43-4599-87F6-90BE05988486}" presName="txNode" presStyleLbl="fgAcc1" presStyleIdx="5" presStyleCnt="6">
        <dgm:presLayoutVars>
          <dgm:bulletEnabled val="1"/>
        </dgm:presLayoutVars>
      </dgm:prSet>
      <dgm:spPr/>
    </dgm:pt>
  </dgm:ptLst>
  <dgm:cxnLst>
    <dgm:cxn modelId="{DF34D13E-993B-4903-9D1B-B0F7AFFD6119}" srcId="{F66262EE-3ED1-4F52-9C7D-836C573F5E3C}" destId="{6477707D-FC1E-41D3-A4E2-BBD93EFBE6DD}" srcOrd="4" destOrd="0" parTransId="{5ECC9CBA-72A4-418F-8B83-38AD5FAD9467}" sibTransId="{17E5D33B-A9AF-41CA-B61C-66F13559DEF2}"/>
    <dgm:cxn modelId="{D2123175-7227-4584-90BE-8185F46E94EF}" type="presOf" srcId="{F66262EE-3ED1-4F52-9C7D-836C573F5E3C}" destId="{5935A2A7-BBA8-47CE-A6FB-0765DF33D8A4}" srcOrd="0" destOrd="0" presId="urn:microsoft.com/office/officeart/2005/8/layout/chevronAccent+Icon"/>
    <dgm:cxn modelId="{F7092385-894E-4705-8C89-7F55FCBDCA17}" srcId="{F66262EE-3ED1-4F52-9C7D-836C573F5E3C}" destId="{51F8E267-DA4A-45CD-9290-E035D0E1A70B}" srcOrd="0" destOrd="0" parTransId="{9F2D55FB-3EBE-4F1D-BC45-FC0C3E069B3C}" sibTransId="{5CB17CEF-8C26-4D86-968F-6A6A66BFE66F}"/>
    <dgm:cxn modelId="{03D2A489-F0A1-4B31-8192-B9C10A04D49B}" srcId="{F66262EE-3ED1-4F52-9C7D-836C573F5E3C}" destId="{318FE209-E856-4DF1-9657-2FB25A6BEEBE}" srcOrd="1" destOrd="0" parTransId="{CD3B6A20-459C-4BD6-AE3B-C58743B444CD}" sibTransId="{905C650E-3DCF-4B17-8FBD-24332C0E8B53}"/>
    <dgm:cxn modelId="{7CFDA689-D815-4907-9E3C-02E657B9EFCE}" type="presOf" srcId="{51F8E267-DA4A-45CD-9290-E035D0E1A70B}" destId="{3C31C5F1-51D6-4818-9FAC-C705A452EDE3}" srcOrd="0" destOrd="0" presId="urn:microsoft.com/office/officeart/2005/8/layout/chevronAccent+Icon"/>
    <dgm:cxn modelId="{39E67A94-A4BC-419F-9CFF-9A33B6B74BB8}" type="presOf" srcId="{301A82F7-B3BC-42E2-8012-639B45B99659}" destId="{B0285F93-8F7E-45C8-B284-4826F8F65F07}" srcOrd="0" destOrd="0" presId="urn:microsoft.com/office/officeart/2005/8/layout/chevronAccent+Icon"/>
    <dgm:cxn modelId="{DBAB2898-0DAE-49BF-B53C-50E1F40F2901}" type="presOf" srcId="{318FE209-E856-4DF1-9657-2FB25A6BEEBE}" destId="{AD88813B-388D-4031-B1BA-DEBED70ACE2F}" srcOrd="0" destOrd="0" presId="urn:microsoft.com/office/officeart/2005/8/layout/chevronAccent+Icon"/>
    <dgm:cxn modelId="{139F039A-D295-4D04-A646-9C1E0CD3A064}" type="presOf" srcId="{6477707D-FC1E-41D3-A4E2-BBD93EFBE6DD}" destId="{7ED75E2D-EE63-4354-A501-44916E0444DC}" srcOrd="0" destOrd="0" presId="urn:microsoft.com/office/officeart/2005/8/layout/chevronAccent+Icon"/>
    <dgm:cxn modelId="{4E0900AB-710B-4677-A03C-D04974745A90}" type="presOf" srcId="{FB637D24-8A43-4599-87F6-90BE05988486}" destId="{F0BE7F09-25A1-48CD-8D06-D4D2F6E94B3C}" srcOrd="0" destOrd="0" presId="urn:microsoft.com/office/officeart/2005/8/layout/chevronAccent+Icon"/>
    <dgm:cxn modelId="{5E7E67BD-5FB1-4692-BC44-E86345C497A6}" srcId="{F66262EE-3ED1-4F52-9C7D-836C573F5E3C}" destId="{FB637D24-8A43-4599-87F6-90BE05988486}" srcOrd="5" destOrd="0" parTransId="{414F13B4-DE70-4144-880C-800AAFDAA530}" sibTransId="{DE757EF6-21EE-4570-83EA-B12B4916E640}"/>
    <dgm:cxn modelId="{FF98F7C1-3AFB-4C43-843F-6F18818461B2}" srcId="{F66262EE-3ED1-4F52-9C7D-836C573F5E3C}" destId="{301A82F7-B3BC-42E2-8012-639B45B99659}" srcOrd="3" destOrd="0" parTransId="{EBA78EDD-D4B1-4B16-8014-C073B8B1768C}" sibTransId="{0001BA0F-B300-44C2-9080-6DECF9D760C1}"/>
    <dgm:cxn modelId="{F03299E4-4EF4-40EF-95EE-3D3DB356FD2F}" srcId="{F66262EE-3ED1-4F52-9C7D-836C573F5E3C}" destId="{1E568B7A-E903-489A-BDB9-00283ED417B0}" srcOrd="2" destOrd="0" parTransId="{531A1245-D6A7-436F-A671-90E4D7F1BE5D}" sibTransId="{93BCAA5B-5798-43B2-9574-77D48596FC68}"/>
    <dgm:cxn modelId="{E213D9E7-359A-48C2-805F-3C203800F19B}" type="presOf" srcId="{1E568B7A-E903-489A-BDB9-00283ED417B0}" destId="{701B19E5-11C1-4339-BA70-01FE5D910A1A}" srcOrd="0" destOrd="0" presId="urn:microsoft.com/office/officeart/2005/8/layout/chevronAccent+Icon"/>
    <dgm:cxn modelId="{B2ECC06F-25C7-47AE-8902-91867B2E0B96}" type="presParOf" srcId="{5935A2A7-BBA8-47CE-A6FB-0765DF33D8A4}" destId="{55C18193-7116-4B21-84AC-3F2FB8DE10FB}" srcOrd="0" destOrd="0" presId="urn:microsoft.com/office/officeart/2005/8/layout/chevronAccent+Icon"/>
    <dgm:cxn modelId="{15DF687E-1E3C-4E2A-81A3-AC7261687A4F}" type="presParOf" srcId="{55C18193-7116-4B21-84AC-3F2FB8DE10FB}" destId="{0A393B23-A280-47A2-A4F6-560DF035452F}" srcOrd="0" destOrd="0" presId="urn:microsoft.com/office/officeart/2005/8/layout/chevronAccent+Icon"/>
    <dgm:cxn modelId="{11358A5C-EB56-4CF0-BBFD-C5182222E32E}" type="presParOf" srcId="{55C18193-7116-4B21-84AC-3F2FB8DE10FB}" destId="{3C31C5F1-51D6-4818-9FAC-C705A452EDE3}" srcOrd="1" destOrd="0" presId="urn:microsoft.com/office/officeart/2005/8/layout/chevronAccent+Icon"/>
    <dgm:cxn modelId="{4D4302EE-EFA4-4F86-AB02-6695A7C07DFB}" type="presParOf" srcId="{5935A2A7-BBA8-47CE-A6FB-0765DF33D8A4}" destId="{F4DBCE25-4937-41AD-9443-97DBF6B7C87D}" srcOrd="1" destOrd="0" presId="urn:microsoft.com/office/officeart/2005/8/layout/chevronAccent+Icon"/>
    <dgm:cxn modelId="{34A2F760-1504-46FB-95F6-3277E65F3681}" type="presParOf" srcId="{5935A2A7-BBA8-47CE-A6FB-0765DF33D8A4}" destId="{50226719-6365-42E2-9111-D0510BD5E964}" srcOrd="2" destOrd="0" presId="urn:microsoft.com/office/officeart/2005/8/layout/chevronAccent+Icon"/>
    <dgm:cxn modelId="{092D2347-EB7A-4553-9901-EF3FEF760C95}" type="presParOf" srcId="{50226719-6365-42E2-9111-D0510BD5E964}" destId="{9B97A189-4107-4FF8-B885-739A83C0C182}" srcOrd="0" destOrd="0" presId="urn:microsoft.com/office/officeart/2005/8/layout/chevronAccent+Icon"/>
    <dgm:cxn modelId="{49BC10BC-DA85-480E-A730-2694755D2FDD}" type="presParOf" srcId="{50226719-6365-42E2-9111-D0510BD5E964}" destId="{AD88813B-388D-4031-B1BA-DEBED70ACE2F}" srcOrd="1" destOrd="0" presId="urn:microsoft.com/office/officeart/2005/8/layout/chevronAccent+Icon"/>
    <dgm:cxn modelId="{288E6AFC-F1F1-4AA3-99E4-94A1889D4E50}" type="presParOf" srcId="{5935A2A7-BBA8-47CE-A6FB-0765DF33D8A4}" destId="{FB1FEFCE-136A-489D-848D-87E5515030BF}" srcOrd="3" destOrd="0" presId="urn:microsoft.com/office/officeart/2005/8/layout/chevronAccent+Icon"/>
    <dgm:cxn modelId="{66D6A3A9-0CBB-4B6C-87D0-9A5724427FB2}" type="presParOf" srcId="{5935A2A7-BBA8-47CE-A6FB-0765DF33D8A4}" destId="{0EBD83F3-780F-4DD7-AB97-AD01B7B47133}" srcOrd="4" destOrd="0" presId="urn:microsoft.com/office/officeart/2005/8/layout/chevronAccent+Icon"/>
    <dgm:cxn modelId="{5885767D-B76E-4F28-902D-6C38A9E7D482}" type="presParOf" srcId="{0EBD83F3-780F-4DD7-AB97-AD01B7B47133}" destId="{56F94B34-0BE9-4C06-86E7-F6A3F8A04CB6}" srcOrd="0" destOrd="0" presId="urn:microsoft.com/office/officeart/2005/8/layout/chevronAccent+Icon"/>
    <dgm:cxn modelId="{7E19F4EF-C0E3-4C03-8A09-DA8755DCDDC8}" type="presParOf" srcId="{0EBD83F3-780F-4DD7-AB97-AD01B7B47133}" destId="{701B19E5-11C1-4339-BA70-01FE5D910A1A}" srcOrd="1" destOrd="0" presId="urn:microsoft.com/office/officeart/2005/8/layout/chevronAccent+Icon"/>
    <dgm:cxn modelId="{4CB6AD52-423D-46A9-9D91-1CAD5A8085AE}" type="presParOf" srcId="{5935A2A7-BBA8-47CE-A6FB-0765DF33D8A4}" destId="{5F1FBE39-A44A-48BB-BB24-36F2E93F41D3}" srcOrd="5" destOrd="0" presId="urn:microsoft.com/office/officeart/2005/8/layout/chevronAccent+Icon"/>
    <dgm:cxn modelId="{2498FFC3-E62D-46A0-982C-73D95B17E326}" type="presParOf" srcId="{5935A2A7-BBA8-47CE-A6FB-0765DF33D8A4}" destId="{BF298BE9-9C7B-4151-88EC-44290F4B529E}" srcOrd="6" destOrd="0" presId="urn:microsoft.com/office/officeart/2005/8/layout/chevronAccent+Icon"/>
    <dgm:cxn modelId="{331D91F3-5026-4243-8E14-E373FF61EEAA}" type="presParOf" srcId="{BF298BE9-9C7B-4151-88EC-44290F4B529E}" destId="{39643651-00E3-404C-B967-5D049B2B38D8}" srcOrd="0" destOrd="0" presId="urn:microsoft.com/office/officeart/2005/8/layout/chevronAccent+Icon"/>
    <dgm:cxn modelId="{1224F431-DD05-4F45-A495-71336AC94616}" type="presParOf" srcId="{BF298BE9-9C7B-4151-88EC-44290F4B529E}" destId="{B0285F93-8F7E-45C8-B284-4826F8F65F07}" srcOrd="1" destOrd="0" presId="urn:microsoft.com/office/officeart/2005/8/layout/chevronAccent+Icon"/>
    <dgm:cxn modelId="{7349816F-48A1-4D1B-A20A-2830F71B6082}" type="presParOf" srcId="{5935A2A7-BBA8-47CE-A6FB-0765DF33D8A4}" destId="{E95720F0-A8F0-471F-AAF2-2CE64B5AE48B}" srcOrd="7" destOrd="0" presId="urn:microsoft.com/office/officeart/2005/8/layout/chevronAccent+Icon"/>
    <dgm:cxn modelId="{4D8F3959-B8A5-4140-B053-1F8951044E11}" type="presParOf" srcId="{5935A2A7-BBA8-47CE-A6FB-0765DF33D8A4}" destId="{212CCFD6-00BD-4C64-802A-B8263D92890A}" srcOrd="8" destOrd="0" presId="urn:microsoft.com/office/officeart/2005/8/layout/chevronAccent+Icon"/>
    <dgm:cxn modelId="{24CF058D-3373-4C43-B8A1-F5761012B727}" type="presParOf" srcId="{212CCFD6-00BD-4C64-802A-B8263D92890A}" destId="{BB7C9117-5B45-46A9-AAC5-51E750E15077}" srcOrd="0" destOrd="0" presId="urn:microsoft.com/office/officeart/2005/8/layout/chevronAccent+Icon"/>
    <dgm:cxn modelId="{42824C02-7928-4FF0-9639-880486A19373}" type="presParOf" srcId="{212CCFD6-00BD-4C64-802A-B8263D92890A}" destId="{7ED75E2D-EE63-4354-A501-44916E0444DC}" srcOrd="1" destOrd="0" presId="urn:microsoft.com/office/officeart/2005/8/layout/chevronAccent+Icon"/>
    <dgm:cxn modelId="{9C68E76F-1242-4B43-A5E9-BC9E8110F7BD}" type="presParOf" srcId="{5935A2A7-BBA8-47CE-A6FB-0765DF33D8A4}" destId="{797E1AAC-09BF-4423-A7BC-22C8AEBFBABE}" srcOrd="9" destOrd="0" presId="urn:microsoft.com/office/officeart/2005/8/layout/chevronAccent+Icon"/>
    <dgm:cxn modelId="{28A74F7F-64D6-406B-BA4A-5CC2B35A3647}" type="presParOf" srcId="{5935A2A7-BBA8-47CE-A6FB-0765DF33D8A4}" destId="{5B9CA584-1DE2-4A0E-A72E-F86FEBB6AA23}" srcOrd="10" destOrd="0" presId="urn:microsoft.com/office/officeart/2005/8/layout/chevronAccent+Icon"/>
    <dgm:cxn modelId="{2E32D07F-8A86-4379-BEF4-12C77E6AA5E6}" type="presParOf" srcId="{5B9CA584-1DE2-4A0E-A72E-F86FEBB6AA23}" destId="{82C1ABF3-376A-4D5A-A606-E90F508D7C04}" srcOrd="0" destOrd="0" presId="urn:microsoft.com/office/officeart/2005/8/layout/chevronAccent+Icon"/>
    <dgm:cxn modelId="{A36601D9-F1FC-40C2-9BB0-D7A039E7BD98}" type="presParOf" srcId="{5B9CA584-1DE2-4A0E-A72E-F86FEBB6AA23}" destId="{F0BE7F09-25A1-48CD-8D06-D4D2F6E94B3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3B23-A280-47A2-A4F6-560DF035452F}">
      <dsp:nvSpPr>
        <dsp:cNvPr id="0" name=""/>
        <dsp:cNvSpPr/>
      </dsp:nvSpPr>
      <dsp:spPr>
        <a:xfrm>
          <a:off x="892"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1C5F1-51D6-4818-9FAC-C705A452EDE3}">
      <dsp:nvSpPr>
        <dsp:cNvPr id="0" name=""/>
        <dsp:cNvSpPr/>
      </dsp:nvSpPr>
      <dsp:spPr>
        <a:xfrm>
          <a:off x="461694"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Study Kickoff</a:t>
          </a:r>
        </a:p>
      </dsp:txBody>
      <dsp:txXfrm>
        <a:off x="481230" y="1240903"/>
        <a:ext cx="1420133" cy="627938"/>
      </dsp:txXfrm>
    </dsp:sp>
    <dsp:sp modelId="{9B97A189-4107-4FF8-B885-739A83C0C182}">
      <dsp:nvSpPr>
        <dsp:cNvPr id="0" name=""/>
        <dsp:cNvSpPr/>
      </dsp:nvSpPr>
      <dsp:spPr>
        <a:xfrm>
          <a:off x="1974659"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8813B-388D-4031-B1BA-DEBED70ACE2F}">
      <dsp:nvSpPr>
        <dsp:cNvPr id="0" name=""/>
        <dsp:cNvSpPr/>
      </dsp:nvSpPr>
      <dsp:spPr>
        <a:xfrm>
          <a:off x="2435461"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FDOT Coordination</a:t>
          </a:r>
        </a:p>
      </dsp:txBody>
      <dsp:txXfrm>
        <a:off x="2454997" y="1240903"/>
        <a:ext cx="1420133" cy="627938"/>
      </dsp:txXfrm>
    </dsp:sp>
    <dsp:sp modelId="{56F94B34-0BE9-4C06-86E7-F6A3F8A04CB6}">
      <dsp:nvSpPr>
        <dsp:cNvPr id="0" name=""/>
        <dsp:cNvSpPr/>
      </dsp:nvSpPr>
      <dsp:spPr>
        <a:xfrm>
          <a:off x="3948426"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B19E5-11C1-4339-BA70-01FE5D910A1A}">
      <dsp:nvSpPr>
        <dsp:cNvPr id="0" name=""/>
        <dsp:cNvSpPr/>
      </dsp:nvSpPr>
      <dsp:spPr>
        <a:xfrm>
          <a:off x="4409228"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Draft Target Speed Methodology</a:t>
          </a:r>
        </a:p>
      </dsp:txBody>
      <dsp:txXfrm>
        <a:off x="4428764" y="1240903"/>
        <a:ext cx="1420133" cy="627938"/>
      </dsp:txXfrm>
    </dsp:sp>
    <dsp:sp modelId="{39643651-00E3-404C-B967-5D049B2B38D8}">
      <dsp:nvSpPr>
        <dsp:cNvPr id="0" name=""/>
        <dsp:cNvSpPr/>
      </dsp:nvSpPr>
      <dsp:spPr>
        <a:xfrm>
          <a:off x="5922194"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85F93-8F7E-45C8-B284-4826F8F65F07}">
      <dsp:nvSpPr>
        <dsp:cNvPr id="0" name=""/>
        <dsp:cNvSpPr/>
      </dsp:nvSpPr>
      <dsp:spPr>
        <a:xfrm>
          <a:off x="6382995"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Operating Speed Data</a:t>
          </a:r>
        </a:p>
      </dsp:txBody>
      <dsp:txXfrm>
        <a:off x="6402531" y="1240903"/>
        <a:ext cx="1420133" cy="627938"/>
      </dsp:txXfrm>
    </dsp:sp>
    <dsp:sp modelId="{BB7C9117-5B45-46A9-AAC5-51E750E15077}">
      <dsp:nvSpPr>
        <dsp:cNvPr id="0" name=""/>
        <dsp:cNvSpPr/>
      </dsp:nvSpPr>
      <dsp:spPr>
        <a:xfrm>
          <a:off x="7895961"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75E2D-EE63-4354-A501-44916E0444DC}">
      <dsp:nvSpPr>
        <dsp:cNvPr id="0" name=""/>
        <dsp:cNvSpPr/>
      </dsp:nvSpPr>
      <dsp:spPr>
        <a:xfrm>
          <a:off x="8356763"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Final Target Speed Methodology</a:t>
          </a:r>
        </a:p>
      </dsp:txBody>
      <dsp:txXfrm>
        <a:off x="8376299" y="1240903"/>
        <a:ext cx="1420133" cy="627938"/>
      </dsp:txXfrm>
    </dsp:sp>
    <dsp:sp modelId="{82C1ABF3-376A-4D5A-A606-E90F508D7C04}">
      <dsp:nvSpPr>
        <dsp:cNvPr id="0" name=""/>
        <dsp:cNvSpPr/>
      </dsp:nvSpPr>
      <dsp:spPr>
        <a:xfrm>
          <a:off x="9869728" y="1054614"/>
          <a:ext cx="1728006" cy="66701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E7F09-25A1-48CD-8D06-D4D2F6E94B3C}">
      <dsp:nvSpPr>
        <dsp:cNvPr id="0" name=""/>
        <dsp:cNvSpPr/>
      </dsp:nvSpPr>
      <dsp:spPr>
        <a:xfrm>
          <a:off x="10330530" y="1221367"/>
          <a:ext cx="1459205" cy="667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Estimated Completion</a:t>
          </a:r>
        </a:p>
      </dsp:txBody>
      <dsp:txXfrm>
        <a:off x="10350066" y="1240903"/>
        <a:ext cx="1420133" cy="627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4272A-5CE9-4191-96AE-6F6710C703CB}"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AD13E-749A-4D3C-93A0-1F0B44F7DF51}" type="slidenum">
              <a:rPr lang="en-US" smtClean="0"/>
              <a:t>‹#›</a:t>
            </a:fld>
            <a:endParaRPr lang="en-US"/>
          </a:p>
        </p:txBody>
      </p:sp>
    </p:spTree>
    <p:extLst>
      <p:ext uri="{BB962C8B-B14F-4D97-AF65-F5344CB8AC3E}">
        <p14:creationId xmlns:p14="http://schemas.microsoft.com/office/powerpoint/2010/main" val="244626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1</a:t>
            </a:fld>
            <a:endParaRPr lang="en-US"/>
          </a:p>
        </p:txBody>
      </p:sp>
    </p:spTree>
    <p:extLst>
      <p:ext uri="{BB962C8B-B14F-4D97-AF65-F5344CB8AC3E}">
        <p14:creationId xmlns:p14="http://schemas.microsoft.com/office/powerpoint/2010/main" val="94053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Operating Speed Data</a:t>
            </a:r>
            <a:endParaRPr lang="en-US"/>
          </a:p>
          <a:p>
            <a:r>
              <a:rPr lang="en-US" b="1"/>
              <a:t>RITIS</a:t>
            </a:r>
            <a:endParaRPr lang="en-US"/>
          </a:p>
          <a:p>
            <a:pPr marL="171450" indent="-171450">
              <a:buFont typeface="Arial"/>
              <a:buChar char="•"/>
            </a:pPr>
            <a:r>
              <a:rPr lang="en-US"/>
              <a:t>TMC codes from RITIS were added to the HIN network.</a:t>
            </a:r>
            <a:endParaRPr lang="en-US">
              <a:ea typeface="Calibri"/>
              <a:cs typeface="Calibri"/>
            </a:endParaRPr>
          </a:p>
          <a:p>
            <a:pPr marL="628650" lvl="1" indent="-171450">
              <a:buFont typeface="Arial"/>
              <a:buChar char="•"/>
            </a:pPr>
            <a:r>
              <a:rPr lang="en-US"/>
              <a:t>The network was divided into positive (northbound/eastbound) and negative (southbound/westbound) TMC codes based on road direction.</a:t>
            </a:r>
            <a:endParaRPr lang="en-US">
              <a:ea typeface="Calibri"/>
              <a:cs typeface="Calibri"/>
            </a:endParaRPr>
          </a:p>
          <a:p>
            <a:pPr marL="628650" lvl="1" indent="-171450">
              <a:buFont typeface="Arial"/>
              <a:buChar char="•"/>
            </a:pPr>
            <a:r>
              <a:rPr lang="en-US"/>
              <a:t>Some TMC codes required segmentation to align the linework with RITIS data, ensuring correct TMC representation.</a:t>
            </a:r>
            <a:endParaRPr lang="en-US">
              <a:ea typeface="Calibri"/>
              <a:cs typeface="Calibri"/>
            </a:endParaRPr>
          </a:p>
          <a:p>
            <a:pPr marL="171450" indent="-171450">
              <a:buFont typeface="Arial"/>
              <a:buChar char="•"/>
            </a:pPr>
            <a:r>
              <a:rPr lang="en-US"/>
              <a:t>TMC code data was downloaded from RITIS for speed analysis at the 85th, 50th, and Mean Speed intervals during the following periods:</a:t>
            </a:r>
            <a:endParaRPr lang="en-US">
              <a:ea typeface="Calibri"/>
              <a:cs typeface="Calibri"/>
            </a:endParaRPr>
          </a:p>
          <a:p>
            <a:pPr marL="628650" lvl="1" indent="-171450">
              <a:buFont typeface="Arial"/>
              <a:buChar char="•"/>
            </a:pPr>
            <a:r>
              <a:rPr lang="en-US"/>
              <a:t>Weekday</a:t>
            </a:r>
            <a:endParaRPr lang="en-US">
              <a:ea typeface="Calibri"/>
              <a:cs typeface="Calibri"/>
            </a:endParaRPr>
          </a:p>
          <a:p>
            <a:pPr marL="628650" lvl="1" indent="-171450">
              <a:buFont typeface="Arial"/>
              <a:buChar char="•"/>
            </a:pPr>
            <a:r>
              <a:rPr lang="en-US"/>
              <a:t>Weekend</a:t>
            </a:r>
            <a:endParaRPr lang="en-US">
              <a:ea typeface="Calibri"/>
              <a:cs typeface="Calibri"/>
            </a:endParaRPr>
          </a:p>
          <a:p>
            <a:pPr marL="628650" lvl="1" indent="-171450">
              <a:buFont typeface="Arial"/>
              <a:buChar char="•"/>
            </a:pPr>
            <a:r>
              <a:rPr lang="en-US"/>
              <a:t>Overnight</a:t>
            </a:r>
            <a:endParaRPr lang="en-US">
              <a:ea typeface="Calibri"/>
              <a:cs typeface="Calibri"/>
            </a:endParaRPr>
          </a:p>
          <a:p>
            <a:pPr marL="171450" indent="-171450">
              <a:buFont typeface="Arial"/>
              <a:buChar char="•"/>
            </a:pPr>
            <a:r>
              <a:rPr lang="en-US"/>
              <a:t>TMC data was joined to the TMC code on the HIN network to conduct a Speed Comparative Analysis.</a:t>
            </a:r>
            <a:endParaRPr lang="en-US">
              <a:ea typeface="Calibri"/>
              <a:cs typeface="Calibri"/>
            </a:endParaRPr>
          </a:p>
          <a:p>
            <a:pPr marL="0" lvl="0" indent="0">
              <a:buNone/>
            </a:pPr>
            <a:endParaRPr lang="en-US" sz="1200"/>
          </a:p>
          <a:p>
            <a:pPr marL="0" lvl="0" indent="0">
              <a:buNone/>
            </a:pPr>
            <a:r>
              <a:rPr lang="en-US" sz="1200"/>
              <a:t>Conducted multiple different types of analyses</a:t>
            </a:r>
          </a:p>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11</a:t>
            </a:fld>
            <a:endParaRPr lang="en-US"/>
          </a:p>
        </p:txBody>
      </p:sp>
    </p:spTree>
    <p:extLst>
      <p:ext uri="{BB962C8B-B14F-4D97-AF65-F5344CB8AC3E}">
        <p14:creationId xmlns:p14="http://schemas.microsoft.com/office/powerpoint/2010/main" val="409616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2</a:t>
            </a:fld>
            <a:endParaRPr lang="en-US"/>
          </a:p>
        </p:txBody>
      </p:sp>
    </p:spTree>
    <p:extLst>
      <p:ext uri="{BB962C8B-B14F-4D97-AF65-F5344CB8AC3E}">
        <p14:creationId xmlns:p14="http://schemas.microsoft.com/office/powerpoint/2010/main" val="307160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3</a:t>
            </a:fld>
            <a:endParaRPr lang="en-US"/>
          </a:p>
        </p:txBody>
      </p:sp>
    </p:spTree>
    <p:extLst>
      <p:ext uri="{BB962C8B-B14F-4D97-AF65-F5344CB8AC3E}">
        <p14:creationId xmlns:p14="http://schemas.microsoft.com/office/powerpoint/2010/main" val="130690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Target Speed is the highest speed vehicles should operate on a roadway, given the context of the roadway and consideration for multimodal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Design Speed is the speed that regulates the roadway design including characteristics such as lane widths, clear zone, speeds, etc.</a:t>
            </a:r>
          </a:p>
          <a:p>
            <a:endParaRPr lang="en-US"/>
          </a:p>
          <a:p>
            <a:r>
              <a:rPr lang="en-US"/>
              <a:t>Posted Speed established by methods described in the Speed Zoning for Highways, Roads, and Streets in Florida Manual. This manual is adopted by Rule 14- 15.012, F.A.C. Generally set based upon doing a speed study and looking at the 85</a:t>
            </a:r>
            <a:r>
              <a:rPr lang="en-US" baseline="30000"/>
              <a:t>th</a:t>
            </a:r>
            <a:r>
              <a:rPr lang="en-US"/>
              <a:t> percentile speed</a:t>
            </a:r>
          </a:p>
          <a:p>
            <a:endParaRPr lang="en-US"/>
          </a:p>
          <a:p>
            <a:r>
              <a:rPr lang="en-US"/>
              <a:t>Operating Speed - the speed at which drivers are observed traveling during free flow conditions. Generally considered the 85</a:t>
            </a:r>
            <a:r>
              <a:rPr lang="en-US" baseline="30000"/>
              <a:t>th</a:t>
            </a:r>
            <a:r>
              <a:rPr lang="en-US"/>
              <a:t> percentile speed</a:t>
            </a:r>
          </a:p>
        </p:txBody>
      </p:sp>
      <p:sp>
        <p:nvSpPr>
          <p:cNvPr id="4" name="Slide Number Placeholder 3"/>
          <p:cNvSpPr>
            <a:spLocks noGrp="1"/>
          </p:cNvSpPr>
          <p:nvPr>
            <p:ph type="sldNum" sz="quarter" idx="5"/>
          </p:nvPr>
        </p:nvSpPr>
        <p:spPr/>
        <p:txBody>
          <a:bodyPr/>
          <a:lstStyle/>
          <a:p>
            <a:fld id="{079AD13E-749A-4D3C-93A0-1F0B44F7DF51}" type="slidenum">
              <a:rPr lang="en-US" smtClean="0"/>
              <a:t>4</a:t>
            </a:fld>
            <a:endParaRPr lang="en-US"/>
          </a:p>
        </p:txBody>
      </p:sp>
    </p:spTree>
    <p:extLst>
      <p:ext uri="{BB962C8B-B14F-4D97-AF65-F5344CB8AC3E}">
        <p14:creationId xmlns:p14="http://schemas.microsoft.com/office/powerpoint/2010/main" val="232623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ctr" latinLnBrk="0" hangingPunct="1">
              <a:spcBef>
                <a:spcPts val="0"/>
              </a:spcBef>
              <a:spcAft>
                <a:spcPts val="0"/>
              </a:spcAft>
            </a:pPr>
            <a:r>
              <a:rPr lang="en-US" sz="1800" b="1" i="0" u="none" strike="noStrike" kern="1200">
                <a:solidFill>
                  <a:srgbClr val="FFFFFF"/>
                </a:solidFill>
                <a:effectLst/>
                <a:highlight>
                  <a:srgbClr val="147BD1"/>
                </a:highlight>
                <a:latin typeface="Tahoma" panose="020B0604030504040204" pitchFamily="34" charset="0"/>
              </a:rPr>
              <a:t>Assigned Target Speed Range</a:t>
            </a:r>
            <a:endParaRPr lang="en-US" sz="1800" b="0" i="0" u="none" strike="noStrike">
              <a:effectLst/>
              <a:highlight>
                <a:srgbClr val="147BD1"/>
              </a:highligh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a:solidFill>
                  <a:srgbClr val="FFFFFF"/>
                </a:solidFill>
                <a:effectLst/>
                <a:highlight>
                  <a:srgbClr val="147BD1"/>
                </a:highlight>
                <a:latin typeface="Tahoma" panose="020B0604030504040204" pitchFamily="34" charset="0"/>
              </a:rPr>
              <a:t>Roadway Centerlines</a:t>
            </a:r>
            <a:endParaRPr lang="en-US" sz="1800" b="0" i="0" u="none" strike="noStrike">
              <a:effectLst/>
              <a:highlight>
                <a:srgbClr val="147BD1"/>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Functional Classification</a:t>
            </a:r>
            <a:endParaRPr lang="en-US" sz="1800" b="0" i="0" u="none" strike="noStrike">
              <a:effectLst/>
              <a:highlight>
                <a:srgbClr val="CCD7EE"/>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E7ECF7"/>
                </a:highlight>
                <a:latin typeface="Tahoma" panose="020B0604030504040204" pitchFamily="34" charset="0"/>
              </a:rPr>
              <a:t>Roadway Ownership</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FDOT D4 Context Classification</a:t>
            </a:r>
            <a:endParaRPr lang="en-US" sz="1800" b="0" i="0" u="none" strike="noStrike">
              <a:effectLst/>
              <a:highlight>
                <a:srgbClr val="CCD7EE"/>
              </a:highligh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646566"/>
                </a:solidFill>
                <a:effectLst/>
                <a:highlight>
                  <a:srgbClr val="E7ECF7"/>
                </a:highlight>
                <a:latin typeface="Tahoma" panose="020B0604030504040204" pitchFamily="34" charset="0"/>
              </a:rPr>
              <a:t>Safety Data</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E7ECF7"/>
                </a:highlight>
                <a:latin typeface="Tahoma" panose="020B0604030504040204" pitchFamily="34" charset="0"/>
              </a:rPr>
              <a:t>Palm Beach TPA HIN</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FDOT VRU</a:t>
            </a:r>
            <a:endParaRPr lang="en-US" sz="1800" b="0" i="0" u="none" strike="noStrike">
              <a:effectLst/>
              <a:highlight>
                <a:srgbClr val="CCD7EE"/>
              </a:highligh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646566"/>
                </a:solidFill>
                <a:effectLst/>
                <a:highlight>
                  <a:srgbClr val="E7ECF7"/>
                </a:highlight>
                <a:latin typeface="Tahoma" panose="020B0604030504040204" pitchFamily="34" charset="0"/>
              </a:rPr>
              <a:t>Transit Data</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E7ECF7"/>
                </a:highlight>
                <a:latin typeface="Tahoma" panose="020B0604030504040204" pitchFamily="34" charset="0"/>
              </a:rPr>
              <a:t>Palm Tran Stop Level Transit Ridership</a:t>
            </a:r>
            <a:endParaRPr lang="en-US" sz="1800" b="0" i="0" u="none" strike="noStrike">
              <a:effectLst/>
              <a:highlight>
                <a:srgbClr val="E7ECF7"/>
              </a:highligh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646566"/>
                </a:solidFill>
                <a:effectLst/>
                <a:highlight>
                  <a:srgbClr val="CCD7EE"/>
                </a:highlight>
                <a:latin typeface="Tahoma" panose="020B0604030504040204" pitchFamily="34" charset="0"/>
              </a:rPr>
              <a:t>Geometric Data</a:t>
            </a:r>
            <a:endParaRPr lang="en-US" sz="1800" b="0" i="0" u="none" strike="noStrike">
              <a:effectLst/>
              <a:highlight>
                <a:srgbClr val="CCD7EE"/>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Number of Lanes</a:t>
            </a:r>
            <a:endParaRPr lang="en-US" sz="1800" b="0" i="0" u="none" strike="noStrike">
              <a:effectLst/>
              <a:highlight>
                <a:srgbClr val="CCD7EE"/>
              </a:highligh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646566"/>
                </a:solidFill>
                <a:effectLst/>
                <a:highlight>
                  <a:srgbClr val="E7ECF7"/>
                </a:highlight>
                <a:latin typeface="Tahoma" panose="020B0604030504040204" pitchFamily="34" charset="0"/>
              </a:rPr>
              <a:t>Pedestrian and Bicycle Data</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E7ECF7"/>
                </a:highlight>
                <a:latin typeface="Tahoma" panose="020B0604030504040204" pitchFamily="34" charset="0"/>
              </a:rPr>
              <a:t>Palm Beach TPA LTS</a:t>
            </a:r>
            <a:endParaRPr lang="en-US" sz="1800" b="0" i="0" u="none" strike="noStrike">
              <a:effectLst/>
              <a:highlight>
                <a:srgbClr val="E7ECF7"/>
              </a:highligh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Replica Origin Destination Data</a:t>
            </a:r>
          </a:p>
          <a:p>
            <a:pPr marL="0" algn="l" rtl="0" eaLnBrk="1" fontAlgn="t" latinLnBrk="0" hangingPunct="1">
              <a:spcBef>
                <a:spcPts val="0"/>
              </a:spcBef>
              <a:spcAft>
                <a:spcPts val="0"/>
              </a:spcAft>
            </a:pPr>
            <a:endParaRPr lang="en-US" sz="1800" b="0" i="0" u="none" strike="noStrike" kern="1200">
              <a:solidFill>
                <a:srgbClr val="646566"/>
              </a:solidFill>
              <a:effectLst/>
              <a:highlight>
                <a:srgbClr val="CCD7EE"/>
              </a:highlight>
              <a:latin typeface="Tahoma" panose="020B0604030504040204" pitchFamily="34" charset="0"/>
            </a:endParaRPr>
          </a:p>
          <a:p>
            <a:pPr marL="0" algn="l" rtl="0" eaLnBrk="1" fontAlgn="t" latinLnBrk="0" hangingPunct="1">
              <a:spcBef>
                <a:spcPts val="0"/>
              </a:spcBef>
              <a:spcAft>
                <a:spcPts val="0"/>
              </a:spcAft>
            </a:pPr>
            <a:r>
              <a:rPr lang="en-US" sz="1800" b="0" i="0" u="none" strike="noStrike" kern="1200">
                <a:solidFill>
                  <a:srgbClr val="646566"/>
                </a:solidFill>
                <a:effectLst/>
                <a:highlight>
                  <a:srgbClr val="CCD7EE"/>
                </a:highlight>
                <a:latin typeface="Tahoma" panose="020B0604030504040204" pitchFamily="34" charset="0"/>
              </a:rPr>
              <a:t>The data was developed into a points-based methodology</a:t>
            </a:r>
            <a:endParaRPr lang="en-US" sz="1800" b="0" i="0" u="none" strike="noStrike">
              <a:effectLst/>
              <a:highlight>
                <a:srgbClr val="CCD7EE"/>
              </a:highligh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5</a:t>
            </a:fld>
            <a:endParaRPr lang="en-US"/>
          </a:p>
        </p:txBody>
      </p:sp>
    </p:spTree>
    <p:extLst>
      <p:ext uri="{BB962C8B-B14F-4D97-AF65-F5344CB8AC3E}">
        <p14:creationId xmlns:p14="http://schemas.microsoft.com/office/powerpoint/2010/main" val="312843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than a third (~192 miles) of </a:t>
            </a:r>
            <a:r>
              <a:rPr lang="en-US" b="1"/>
              <a:t>non- SHS collectors</a:t>
            </a:r>
            <a:r>
              <a:rPr lang="en-US"/>
              <a:t> were assigned a </a:t>
            </a:r>
            <a:r>
              <a:rPr lang="en-US">
                <a:solidFill>
                  <a:schemeClr val="accent3"/>
                </a:solidFill>
              </a:rPr>
              <a:t>30 MPH target speed.</a:t>
            </a:r>
          </a:p>
          <a:p>
            <a:r>
              <a:rPr lang="en-US"/>
              <a:t>About a third (~92 miles) of </a:t>
            </a:r>
            <a:r>
              <a:rPr lang="en-US" b="1"/>
              <a:t>non-SHS</a:t>
            </a:r>
            <a:r>
              <a:rPr lang="en-US"/>
              <a:t> </a:t>
            </a:r>
            <a:r>
              <a:rPr lang="en-US" b="1"/>
              <a:t>arterial</a:t>
            </a:r>
            <a:r>
              <a:rPr lang="en-US"/>
              <a:t> roadways also have a </a:t>
            </a:r>
            <a:r>
              <a:rPr lang="en-US">
                <a:solidFill>
                  <a:schemeClr val="accent3"/>
                </a:solidFill>
              </a:rPr>
              <a:t>30 MPH target speed</a:t>
            </a:r>
            <a:r>
              <a:rPr lang="en-US"/>
              <a:t>, </a:t>
            </a:r>
          </a:p>
          <a:p>
            <a:r>
              <a:rPr lang="en-US" b="1"/>
              <a:t>Local</a:t>
            </a:r>
            <a:r>
              <a:rPr lang="en-US"/>
              <a:t> roads (~29 miles) and </a:t>
            </a:r>
            <a:r>
              <a:rPr lang="en-US" b="1"/>
              <a:t>SHS</a:t>
            </a:r>
            <a:r>
              <a:rPr lang="en-US"/>
              <a:t> roads (~144 miles), with SHS roads receiving the </a:t>
            </a:r>
            <a:r>
              <a:rPr lang="en-US">
                <a:solidFill>
                  <a:schemeClr val="accent3"/>
                </a:solidFill>
              </a:rPr>
              <a:t>lowest target speeds (25 or 30 MPH)</a:t>
            </a:r>
            <a:endParaRPr lang="en-US"/>
          </a:p>
          <a:p>
            <a:pPr marL="0" lvl="0" indent="0">
              <a:buNone/>
            </a:pPr>
            <a:endParaRPr lang="en-US" sz="1200"/>
          </a:p>
        </p:txBody>
      </p:sp>
      <p:sp>
        <p:nvSpPr>
          <p:cNvPr id="4" name="Slide Number Placeholder 3"/>
          <p:cNvSpPr>
            <a:spLocks noGrp="1"/>
          </p:cNvSpPr>
          <p:nvPr>
            <p:ph type="sldNum" sz="quarter" idx="5"/>
          </p:nvPr>
        </p:nvSpPr>
        <p:spPr/>
        <p:txBody>
          <a:bodyPr/>
          <a:lstStyle/>
          <a:p>
            <a:fld id="{079AD13E-749A-4D3C-93A0-1F0B44F7DF51}" type="slidenum">
              <a:rPr lang="en-US" smtClean="0"/>
              <a:t>6</a:t>
            </a:fld>
            <a:endParaRPr lang="en-US"/>
          </a:p>
        </p:txBody>
      </p:sp>
    </p:spTree>
    <p:extLst>
      <p:ext uri="{BB962C8B-B14F-4D97-AF65-F5344CB8AC3E}">
        <p14:creationId xmlns:p14="http://schemas.microsoft.com/office/powerpoint/2010/main" val="337210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Operating Speed Data</a:t>
            </a:r>
            <a:endParaRPr lang="en-US"/>
          </a:p>
          <a:p>
            <a:r>
              <a:rPr lang="en-US" b="1"/>
              <a:t>RITIS</a:t>
            </a:r>
            <a:endParaRPr lang="en-US"/>
          </a:p>
          <a:p>
            <a:pPr marL="171450" indent="-171450">
              <a:buFont typeface="Arial"/>
              <a:buChar char="•"/>
            </a:pPr>
            <a:r>
              <a:rPr lang="en-US"/>
              <a:t>TMC codes from RITIS were added to the HIN network.</a:t>
            </a:r>
            <a:endParaRPr lang="en-US">
              <a:ea typeface="Calibri"/>
              <a:cs typeface="Calibri"/>
            </a:endParaRPr>
          </a:p>
          <a:p>
            <a:pPr marL="628650" lvl="1" indent="-171450">
              <a:buFont typeface="Arial"/>
              <a:buChar char="•"/>
            </a:pPr>
            <a:r>
              <a:rPr lang="en-US"/>
              <a:t>The network was divided into positive (northbound/eastbound) and negative (southbound/westbound) TMC codes based on road direction.</a:t>
            </a:r>
            <a:endParaRPr lang="en-US">
              <a:ea typeface="Calibri"/>
              <a:cs typeface="Calibri"/>
            </a:endParaRPr>
          </a:p>
          <a:p>
            <a:pPr marL="628650" lvl="1" indent="-171450">
              <a:buFont typeface="Arial"/>
              <a:buChar char="•"/>
            </a:pPr>
            <a:r>
              <a:rPr lang="en-US"/>
              <a:t>Some TMC codes required segmentation to align the linework with RITIS data, ensuring correct TMC representation.</a:t>
            </a:r>
            <a:endParaRPr lang="en-US">
              <a:ea typeface="Calibri"/>
              <a:cs typeface="Calibri"/>
            </a:endParaRPr>
          </a:p>
          <a:p>
            <a:pPr marL="171450" indent="-171450">
              <a:buFont typeface="Arial"/>
              <a:buChar char="•"/>
            </a:pPr>
            <a:r>
              <a:rPr lang="en-US"/>
              <a:t>TMC code data was downloaded from RITIS for speed analysis at the 85th, 50th, and Mean Speed intervals during the following periods:</a:t>
            </a:r>
            <a:endParaRPr lang="en-US">
              <a:ea typeface="Calibri"/>
              <a:cs typeface="Calibri"/>
            </a:endParaRPr>
          </a:p>
          <a:p>
            <a:pPr marL="628650" lvl="1" indent="-171450">
              <a:buFont typeface="Arial"/>
              <a:buChar char="•"/>
            </a:pPr>
            <a:r>
              <a:rPr lang="en-US"/>
              <a:t>Weekday</a:t>
            </a:r>
            <a:endParaRPr lang="en-US">
              <a:ea typeface="Calibri"/>
              <a:cs typeface="Calibri"/>
            </a:endParaRPr>
          </a:p>
          <a:p>
            <a:pPr marL="628650" lvl="1" indent="-171450">
              <a:buFont typeface="Arial"/>
              <a:buChar char="•"/>
            </a:pPr>
            <a:r>
              <a:rPr lang="en-US"/>
              <a:t>Weekend</a:t>
            </a:r>
            <a:endParaRPr lang="en-US">
              <a:ea typeface="Calibri"/>
              <a:cs typeface="Calibri"/>
            </a:endParaRPr>
          </a:p>
          <a:p>
            <a:pPr marL="628650" lvl="1" indent="-171450">
              <a:buFont typeface="Arial"/>
              <a:buChar char="•"/>
            </a:pPr>
            <a:r>
              <a:rPr lang="en-US"/>
              <a:t>Overnight</a:t>
            </a:r>
            <a:endParaRPr lang="en-US">
              <a:ea typeface="Calibri"/>
              <a:cs typeface="Calibri"/>
            </a:endParaRPr>
          </a:p>
          <a:p>
            <a:pPr marL="171450" indent="-171450">
              <a:buFont typeface="Arial"/>
              <a:buChar char="•"/>
            </a:pPr>
            <a:r>
              <a:rPr lang="en-US"/>
              <a:t>TMC data was joined to the TMC code on the HIN network to conduct a Speed Comparative Analysis.</a:t>
            </a:r>
            <a:endParaRPr lang="en-US">
              <a:ea typeface="Calibri"/>
              <a:cs typeface="Calibri"/>
            </a:endParaRPr>
          </a:p>
          <a:p>
            <a:pPr marL="0" lvl="0" indent="0">
              <a:buNone/>
            </a:pPr>
            <a:endParaRPr lang="en-US" sz="1200"/>
          </a:p>
          <a:p>
            <a:pPr marL="0" lvl="0" indent="0">
              <a:buNone/>
            </a:pPr>
            <a:r>
              <a:rPr lang="en-US" sz="1200"/>
              <a:t>Conducted multiple different types of analyses with the operating speed data and on the study network. </a:t>
            </a:r>
          </a:p>
          <a:p>
            <a:pPr marL="0" lvl="0" indent="0">
              <a:buNone/>
            </a:pPr>
            <a:endParaRPr lang="en-US" sz="1200"/>
          </a:p>
          <a:p>
            <a:pPr marL="0" lvl="0" indent="0">
              <a:buNone/>
            </a:pPr>
            <a:r>
              <a:rPr lang="en-US" sz="1200"/>
              <a:t>We compared the Target Speed to the posted speed to identify locations with large differences to potentially prioritize.</a:t>
            </a:r>
          </a:p>
          <a:p>
            <a:pPr marL="0" lvl="0" indent="0">
              <a:buNone/>
            </a:pPr>
            <a:endParaRPr lang="en-US" sz="1200"/>
          </a:p>
          <a:p>
            <a:pPr marL="0" lvl="0" indent="0">
              <a:buNone/>
            </a:pPr>
            <a:r>
              <a:rPr lang="en-US" sz="1200"/>
              <a:t>For the HIN, conducted an operating speed analyses to identify location with potentially existing speeding concerns.</a:t>
            </a:r>
          </a:p>
        </p:txBody>
      </p:sp>
      <p:sp>
        <p:nvSpPr>
          <p:cNvPr id="4" name="Slide Number Placeholder 3"/>
          <p:cNvSpPr>
            <a:spLocks noGrp="1"/>
          </p:cNvSpPr>
          <p:nvPr>
            <p:ph type="sldNum" sz="quarter" idx="5"/>
          </p:nvPr>
        </p:nvSpPr>
        <p:spPr/>
        <p:txBody>
          <a:bodyPr/>
          <a:lstStyle/>
          <a:p>
            <a:fld id="{079AD13E-749A-4D3C-93A0-1F0B44F7DF51}" type="slidenum">
              <a:rPr lang="en-US" smtClean="0"/>
              <a:t>7</a:t>
            </a:fld>
            <a:endParaRPr lang="en-US"/>
          </a:p>
        </p:txBody>
      </p:sp>
    </p:spTree>
    <p:extLst>
      <p:ext uri="{BB962C8B-B14F-4D97-AF65-F5344CB8AC3E}">
        <p14:creationId xmlns:p14="http://schemas.microsoft.com/office/powerpoint/2010/main" val="179063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a:t>To identify the high priority corridors, the following variables were considered. </a:t>
            </a:r>
            <a:br>
              <a:rPr lang="en-US"/>
            </a:br>
            <a:br>
              <a:rPr lang="en-US"/>
            </a:br>
            <a:r>
              <a:rPr lang="en-US"/>
              <a:t>Corridors with existing speeding, traditionally underserved index (low income, racial %, English, disability, youth, elderly, 0 car HH).</a:t>
            </a:r>
          </a:p>
          <a:p>
            <a:pPr marL="0" lvl="0" indent="0">
              <a:buFont typeface="Wingdings" panose="05000000000000000000" pitchFamily="2" charset="2"/>
              <a:buNone/>
            </a:pPr>
            <a:endParaRPr lang="en-US"/>
          </a:p>
          <a:p>
            <a:pPr marL="0" lvl="0" indent="0">
              <a:buFont typeface="Wingdings" panose="05000000000000000000" pitchFamily="2" charset="2"/>
              <a:buNone/>
            </a:pPr>
            <a:r>
              <a:rPr lang="en-US"/>
              <a:t>Looking at locations with posted speed vs. target speed. </a:t>
            </a:r>
          </a:p>
          <a:p>
            <a:pPr marL="0" lvl="0" indent="0">
              <a:buFont typeface="Wingdings" panose="05000000000000000000" pitchFamily="2" charset="2"/>
              <a:buNone/>
            </a:pPr>
            <a:br>
              <a:rPr lang="en-US"/>
            </a:br>
            <a:r>
              <a:rPr lang="en-US"/>
              <a:t>Overall Target Speed Points. </a:t>
            </a:r>
          </a:p>
        </p:txBody>
      </p:sp>
      <p:sp>
        <p:nvSpPr>
          <p:cNvPr id="4" name="Slide Number Placeholder 3"/>
          <p:cNvSpPr>
            <a:spLocks noGrp="1"/>
          </p:cNvSpPr>
          <p:nvPr>
            <p:ph type="sldNum" sz="quarter" idx="5"/>
          </p:nvPr>
        </p:nvSpPr>
        <p:spPr/>
        <p:txBody>
          <a:bodyPr/>
          <a:lstStyle/>
          <a:p>
            <a:fld id="{079AD13E-749A-4D3C-93A0-1F0B44F7DF51}" type="slidenum">
              <a:rPr lang="en-US" smtClean="0"/>
              <a:t>8</a:t>
            </a:fld>
            <a:endParaRPr lang="en-US"/>
          </a:p>
        </p:txBody>
      </p:sp>
    </p:spTree>
    <p:extLst>
      <p:ext uri="{BB962C8B-B14F-4D97-AF65-F5344CB8AC3E}">
        <p14:creationId xmlns:p14="http://schemas.microsoft.com/office/powerpoint/2010/main" val="356784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AD13E-749A-4D3C-93A0-1F0B44F7DF51}" type="slidenum">
              <a:rPr lang="en-US" smtClean="0"/>
              <a:t>9</a:t>
            </a:fld>
            <a:endParaRPr lang="en-US"/>
          </a:p>
        </p:txBody>
      </p:sp>
    </p:spTree>
    <p:extLst>
      <p:ext uri="{BB962C8B-B14F-4D97-AF65-F5344CB8AC3E}">
        <p14:creationId xmlns:p14="http://schemas.microsoft.com/office/powerpoint/2010/main" val="3106043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2861" y="2741847"/>
            <a:ext cx="7422292" cy="1374306"/>
          </a:xfrm>
        </p:spPr>
        <p:txBody>
          <a:bodyPr anchor="b"/>
          <a:lstStyle>
            <a:lvl1pPr algn="ctr">
              <a:defRPr sz="6000">
                <a:solidFill>
                  <a:srgbClr val="646566"/>
                </a:solidFill>
                <a:latin typeface="Tahoma" panose="020B0604030504040204" pitchFamily="34" charset="0"/>
                <a:ea typeface="Tahoma" panose="020B0604030504040204" pitchFamily="34" charset="0"/>
                <a:cs typeface="Tahoma" panose="020B0604030504040204" pitchFamily="34" charset="0"/>
              </a:defRPr>
            </a:lvl1pPr>
          </a:lstStyle>
          <a:p>
            <a:r>
              <a:rPr lang="en-US"/>
              <a:t>Start &amp; End Title Slide</a:t>
            </a:r>
          </a:p>
        </p:txBody>
      </p:sp>
      <p:sp>
        <p:nvSpPr>
          <p:cNvPr id="5" name="Rectangle 4">
            <a:extLst>
              <a:ext uri="{FF2B5EF4-FFF2-40B4-BE49-F238E27FC236}">
                <a16:creationId xmlns:a16="http://schemas.microsoft.com/office/drawing/2014/main" id="{8FC441D1-7667-4CC9-81D1-0168AD4D3ADA}"/>
              </a:ext>
            </a:extLst>
          </p:cNvPr>
          <p:cNvSpPr/>
          <p:nvPr userDrawn="1"/>
        </p:nvSpPr>
        <p:spPr>
          <a:xfrm>
            <a:off x="8902931" y="5353098"/>
            <a:ext cx="3025833" cy="105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32861" y="4116153"/>
            <a:ext cx="7422292" cy="1655762"/>
          </a:xfrm>
        </p:spPr>
        <p:txBody>
          <a:bodyPr/>
          <a:lstStyle>
            <a:lvl1pPr marL="0" indent="0" algn="ctr">
              <a:buNone/>
              <a:defRPr sz="2400">
                <a:solidFill>
                  <a:srgbClr val="C3C4C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19034145-D8DE-48BF-B54E-BAEE88D05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4" r="71820"/>
          <a:stretch/>
        </p:blipFill>
        <p:spPr>
          <a:xfrm>
            <a:off x="0" y="0"/>
            <a:ext cx="3695926" cy="6870625"/>
          </a:xfrm>
          <a:prstGeom prst="rect">
            <a:avLst/>
          </a:prstGeom>
        </p:spPr>
      </p:pic>
    </p:spTree>
    <p:extLst>
      <p:ext uri="{BB962C8B-B14F-4D97-AF65-F5344CB8AC3E}">
        <p14:creationId xmlns:p14="http://schemas.microsoft.com/office/powerpoint/2010/main" val="1019919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A8A10C-97DF-5898-B313-B7D16DE002B0}"/>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D7A873-7781-3154-C252-E0BA4178B2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2" name="Content Placeholder 2">
            <a:extLst>
              <a:ext uri="{FF2B5EF4-FFF2-40B4-BE49-F238E27FC236}">
                <a16:creationId xmlns:a16="http://schemas.microsoft.com/office/drawing/2014/main" id="{6AE53707-5CB9-477F-B609-EC394AAB541E}"/>
              </a:ext>
            </a:extLst>
          </p:cNvPr>
          <p:cNvSpPr>
            <a:spLocks noGrp="1"/>
          </p:cNvSpPr>
          <p:nvPr>
            <p:ph idx="1" hasCustomPrompt="1"/>
          </p:nvPr>
        </p:nvSpPr>
        <p:spPr>
          <a:xfrm>
            <a:off x="838200" y="1825626"/>
            <a:ext cx="10515600" cy="4212710"/>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pPr lvl="1"/>
            <a:r>
              <a:rPr lang="en-US"/>
              <a:t>Sub</a:t>
            </a:r>
          </a:p>
          <a:p>
            <a:pPr lvl="1"/>
            <a:r>
              <a:rPr lang="en-US"/>
              <a:t>Sub</a:t>
            </a:r>
          </a:p>
          <a:p>
            <a:r>
              <a:rPr lang="en-US"/>
              <a:t>3</a:t>
            </a:r>
          </a:p>
          <a:p>
            <a:r>
              <a:rPr lang="en-US"/>
              <a:t>4</a:t>
            </a:r>
          </a:p>
          <a:p>
            <a:r>
              <a:rPr lang="en-US"/>
              <a:t>5</a:t>
            </a:r>
          </a:p>
          <a:p>
            <a:pPr lvl="1"/>
            <a:r>
              <a:rPr lang="en-US"/>
              <a:t>Sub</a:t>
            </a:r>
          </a:p>
          <a:p>
            <a:pPr lvl="1"/>
            <a:r>
              <a:rPr lang="en-US"/>
              <a:t>Sub</a:t>
            </a:r>
          </a:p>
          <a:p>
            <a:r>
              <a:rPr lang="en-US"/>
              <a:t>6 Max</a:t>
            </a:r>
          </a:p>
        </p:txBody>
      </p:sp>
      <p:sp>
        <p:nvSpPr>
          <p:cNvPr id="10" name="Title 1">
            <a:extLst>
              <a:ext uri="{FF2B5EF4-FFF2-40B4-BE49-F238E27FC236}">
                <a16:creationId xmlns:a16="http://schemas.microsoft.com/office/drawing/2014/main" id="{4D57FA7E-5E5C-40BD-9409-7729D23571C6}"/>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943908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4487CBF-E4FD-4A67-B827-B262340E662F}"/>
              </a:ext>
            </a:extLst>
          </p:cNvPr>
          <p:cNvSpPr>
            <a:spLocks noGrp="1"/>
          </p:cNvSpPr>
          <p:nvPr>
            <p:ph sz="half" idx="1" hasCustomPrompt="1"/>
          </p:nvPr>
        </p:nvSpPr>
        <p:spPr>
          <a:xfrm>
            <a:off x="838200" y="1825625"/>
            <a:ext cx="5181600" cy="4237424"/>
          </a:xfrm>
        </p:spPr>
        <p:txBody>
          <a:bodyPr/>
          <a:lstStyle>
            <a:lvl1pPr marL="2286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5A874D0A-FFE7-4BF8-84BA-A75B827DF6A2}"/>
              </a:ext>
            </a:extLst>
          </p:cNvPr>
          <p:cNvSpPr>
            <a:spLocks noGrp="1"/>
          </p:cNvSpPr>
          <p:nvPr>
            <p:ph sz="half" idx="2" hasCustomPrompt="1"/>
          </p:nvPr>
        </p:nvSpPr>
        <p:spPr>
          <a:xfrm>
            <a:off x="6172200" y="1825625"/>
            <a:ext cx="5181600" cy="4237424"/>
          </a:xfrm>
        </p:spPr>
        <p:txBody>
          <a:bodyPr/>
          <a:lstStyle>
            <a:lvl1pPr marL="2286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28513BA7-ABAB-4BA6-9FC8-285AB9B79879}"/>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CB1532B-198B-4DA8-A36F-831554A1FA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7" name="Title 1">
            <a:extLst>
              <a:ext uri="{FF2B5EF4-FFF2-40B4-BE49-F238E27FC236}">
                <a16:creationId xmlns:a16="http://schemas.microsoft.com/office/drawing/2014/main" id="{140ED970-A53B-468B-B331-C6E14423497C}"/>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1116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0"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7C99FD-4B33-4036-9832-BBF05A0626F1}"/>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4" name="Content Placeholder 2">
            <a:extLst>
              <a:ext uri="{FF2B5EF4-FFF2-40B4-BE49-F238E27FC236}">
                <a16:creationId xmlns:a16="http://schemas.microsoft.com/office/drawing/2014/main" id="{FADAEA9F-E822-4991-ADA1-26F8D9464D34}"/>
              </a:ext>
            </a:extLst>
          </p:cNvPr>
          <p:cNvSpPr>
            <a:spLocks noGrp="1"/>
          </p:cNvSpPr>
          <p:nvPr>
            <p:ph idx="1" hasCustomPrompt="1"/>
          </p:nvPr>
        </p:nvSpPr>
        <p:spPr>
          <a:xfrm>
            <a:off x="5512526" y="513805"/>
            <a:ext cx="6259286" cy="5860362"/>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pPr lvl="1"/>
            <a:r>
              <a:rPr lang="en-US"/>
              <a:t>2</a:t>
            </a:r>
          </a:p>
          <a:p>
            <a:r>
              <a:rPr lang="en-US"/>
              <a:t>3</a:t>
            </a:r>
          </a:p>
          <a:p>
            <a:r>
              <a:rPr lang="en-US"/>
              <a:t>4</a:t>
            </a:r>
          </a:p>
          <a:p>
            <a:r>
              <a:rPr lang="en-US"/>
              <a:t>5</a:t>
            </a:r>
          </a:p>
          <a:p>
            <a:r>
              <a:rPr lang="en-US"/>
              <a:t>6 Max</a:t>
            </a:r>
          </a:p>
        </p:txBody>
      </p:sp>
      <p:pic>
        <p:nvPicPr>
          <p:cNvPr id="9" name="Picture 8">
            <a:extLst>
              <a:ext uri="{FF2B5EF4-FFF2-40B4-BE49-F238E27FC236}">
                <a16:creationId xmlns:a16="http://schemas.microsoft.com/office/drawing/2014/main" id="{7DC87E17-9646-4FB5-9F7C-68C322115E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Tree>
    <p:extLst>
      <p:ext uri="{BB962C8B-B14F-4D97-AF65-F5344CB8AC3E}">
        <p14:creationId xmlns:p14="http://schemas.microsoft.com/office/powerpoint/2010/main" val="260154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1"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6E0D4A-7933-4636-B6D6-9924977388D3}"/>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3" name="Content Placeholder 2">
            <a:extLst>
              <a:ext uri="{FF2B5EF4-FFF2-40B4-BE49-F238E27FC236}">
                <a16:creationId xmlns:a16="http://schemas.microsoft.com/office/drawing/2014/main" id="{ED98978B-5742-4EEF-8C01-A692936B0821}"/>
              </a:ext>
            </a:extLst>
          </p:cNvPr>
          <p:cNvSpPr>
            <a:spLocks noGrp="1"/>
          </p:cNvSpPr>
          <p:nvPr>
            <p:ph idx="1"/>
          </p:nvPr>
        </p:nvSpPr>
        <p:spPr>
          <a:xfrm>
            <a:off x="5257801" y="2123479"/>
            <a:ext cx="6727372" cy="4441372"/>
          </a:xfrm>
        </p:spPr>
        <p:txBody>
          <a:bodyPr>
            <a:normAutofit/>
          </a:bodyPr>
          <a:lstStyle>
            <a:lvl1pPr marL="457200" indent="-457200">
              <a:buFont typeface="Wingdings" panose="05000000000000000000" pitchFamily="2" charset="2"/>
              <a:buChar char="§"/>
              <a:defRPr sz="2400" baseline="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a:p>
            <a:pPr lvl="1"/>
            <a:endParaRPr lang="en-US"/>
          </a:p>
        </p:txBody>
      </p:sp>
      <p:pic>
        <p:nvPicPr>
          <p:cNvPr id="3" name="Picture 2">
            <a:extLst>
              <a:ext uri="{FF2B5EF4-FFF2-40B4-BE49-F238E27FC236}">
                <a16:creationId xmlns:a16="http://schemas.microsoft.com/office/drawing/2014/main" id="{BC83F926-CB28-4EDA-A6DA-B517BC065A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
        <p:nvSpPr>
          <p:cNvPr id="11" name="Content Placeholder 2">
            <a:extLst>
              <a:ext uri="{FF2B5EF4-FFF2-40B4-BE49-F238E27FC236}">
                <a16:creationId xmlns:a16="http://schemas.microsoft.com/office/drawing/2014/main" id="{643DCC71-C9C0-49D6-83F4-E93B95D606A1}"/>
              </a:ext>
            </a:extLst>
          </p:cNvPr>
          <p:cNvSpPr>
            <a:spLocks noGrp="1"/>
          </p:cNvSpPr>
          <p:nvPr>
            <p:ph idx="10" hasCustomPrompt="1"/>
          </p:nvPr>
        </p:nvSpPr>
        <p:spPr>
          <a:xfrm>
            <a:off x="5257801" y="513805"/>
            <a:ext cx="6727372" cy="1377139"/>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pPr lvl="1"/>
            <a:r>
              <a:rPr lang="en-US"/>
              <a:t>2</a:t>
            </a:r>
          </a:p>
          <a:p>
            <a:r>
              <a:rPr lang="en-US"/>
              <a:t>3</a:t>
            </a:r>
          </a:p>
        </p:txBody>
      </p:sp>
    </p:spTree>
    <p:extLst>
      <p:ext uri="{BB962C8B-B14F-4D97-AF65-F5344CB8AC3E}">
        <p14:creationId xmlns:p14="http://schemas.microsoft.com/office/powerpoint/2010/main" val="10678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F9E50C44-C666-4E2D-845A-5241C645A263}"/>
              </a:ext>
            </a:extLst>
          </p:cNvPr>
          <p:cNvSpPr>
            <a:spLocks noGrp="1"/>
          </p:cNvSpPr>
          <p:nvPr>
            <p:ph idx="1" hasCustomPrompt="1"/>
          </p:nvPr>
        </p:nvSpPr>
        <p:spPr>
          <a:xfrm>
            <a:off x="965134"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Object</a:t>
            </a:r>
          </a:p>
          <a:p>
            <a:pPr lvl="1"/>
            <a:endParaRPr lang="en-US"/>
          </a:p>
        </p:txBody>
      </p:sp>
      <p:sp>
        <p:nvSpPr>
          <p:cNvPr id="27" name="Content Placeholder 2">
            <a:extLst>
              <a:ext uri="{FF2B5EF4-FFF2-40B4-BE49-F238E27FC236}">
                <a16:creationId xmlns:a16="http://schemas.microsoft.com/office/drawing/2014/main" id="{8151CE89-F1D7-4AAB-B996-1A0994F724EA}"/>
              </a:ext>
            </a:extLst>
          </p:cNvPr>
          <p:cNvSpPr>
            <a:spLocks noGrp="1"/>
          </p:cNvSpPr>
          <p:nvPr>
            <p:ph idx="10"/>
          </p:nvPr>
        </p:nvSpPr>
        <p:spPr>
          <a:xfrm>
            <a:off x="4679011"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457200" indent="0">
              <a:buFont typeface="Wingdings" panose="05000000000000000000" pitchFamily="2" charset="2"/>
              <a:buNone/>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0" name="Content Placeholder 2">
            <a:extLst>
              <a:ext uri="{FF2B5EF4-FFF2-40B4-BE49-F238E27FC236}">
                <a16:creationId xmlns:a16="http://schemas.microsoft.com/office/drawing/2014/main" id="{7298F6DC-599C-4DC4-848B-FDCE58E83A60}"/>
              </a:ext>
            </a:extLst>
          </p:cNvPr>
          <p:cNvSpPr>
            <a:spLocks noGrp="1"/>
          </p:cNvSpPr>
          <p:nvPr>
            <p:ph idx="11" hasCustomPrompt="1"/>
          </p:nvPr>
        </p:nvSpPr>
        <p:spPr>
          <a:xfrm>
            <a:off x="8392889"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Object</a:t>
            </a:r>
          </a:p>
          <a:p>
            <a:pPr lvl="1"/>
            <a:endParaRPr lang="en-US"/>
          </a:p>
        </p:txBody>
      </p:sp>
      <p:sp>
        <p:nvSpPr>
          <p:cNvPr id="31" name="Content Placeholder 2">
            <a:extLst>
              <a:ext uri="{FF2B5EF4-FFF2-40B4-BE49-F238E27FC236}">
                <a16:creationId xmlns:a16="http://schemas.microsoft.com/office/drawing/2014/main" id="{E4555760-6FBD-4D86-A9DB-B0014938B3DF}"/>
              </a:ext>
            </a:extLst>
          </p:cNvPr>
          <p:cNvSpPr>
            <a:spLocks noGrp="1"/>
          </p:cNvSpPr>
          <p:nvPr>
            <p:ph idx="12"/>
          </p:nvPr>
        </p:nvSpPr>
        <p:spPr>
          <a:xfrm>
            <a:off x="965134"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2" name="Content Placeholder 2">
            <a:extLst>
              <a:ext uri="{FF2B5EF4-FFF2-40B4-BE49-F238E27FC236}">
                <a16:creationId xmlns:a16="http://schemas.microsoft.com/office/drawing/2014/main" id="{8F45B90F-A32B-4525-8208-B0FF8BC80A74}"/>
              </a:ext>
            </a:extLst>
          </p:cNvPr>
          <p:cNvSpPr>
            <a:spLocks noGrp="1"/>
          </p:cNvSpPr>
          <p:nvPr>
            <p:ph idx="13"/>
          </p:nvPr>
        </p:nvSpPr>
        <p:spPr>
          <a:xfrm>
            <a:off x="4679011"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3" name="Content Placeholder 2">
            <a:extLst>
              <a:ext uri="{FF2B5EF4-FFF2-40B4-BE49-F238E27FC236}">
                <a16:creationId xmlns:a16="http://schemas.microsoft.com/office/drawing/2014/main" id="{824B73C0-E7FB-4C5C-854E-8F88F4E5FB6B}"/>
              </a:ext>
            </a:extLst>
          </p:cNvPr>
          <p:cNvSpPr>
            <a:spLocks noGrp="1"/>
          </p:cNvSpPr>
          <p:nvPr>
            <p:ph idx="14"/>
          </p:nvPr>
        </p:nvSpPr>
        <p:spPr>
          <a:xfrm>
            <a:off x="8392889" y="4684737"/>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12" name="Rectangle 11">
            <a:extLst>
              <a:ext uri="{FF2B5EF4-FFF2-40B4-BE49-F238E27FC236}">
                <a16:creationId xmlns:a16="http://schemas.microsoft.com/office/drawing/2014/main" id="{14538D7A-A029-457C-B7F0-3B3CBF3DE81C}"/>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F155347-BBD3-4E98-8E59-6D4E2603C4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4" name="Title 1">
            <a:extLst>
              <a:ext uri="{FF2B5EF4-FFF2-40B4-BE49-F238E27FC236}">
                <a16:creationId xmlns:a16="http://schemas.microsoft.com/office/drawing/2014/main" id="{4DC0159B-A3CA-456A-AD7D-165C87BCE080}"/>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7680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5C0799F-6CB5-4F24-A80F-F2D3B2E94041}"/>
              </a:ext>
            </a:extLst>
          </p:cNvPr>
          <p:cNvSpPr>
            <a:spLocks noGrp="1"/>
          </p:cNvSpPr>
          <p:nvPr>
            <p:ph idx="1"/>
          </p:nvPr>
        </p:nvSpPr>
        <p:spPr>
          <a:xfrm>
            <a:off x="426128" y="1748900"/>
            <a:ext cx="11461072" cy="4563123"/>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mj-lt"/>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pPr lvl="0"/>
            <a:endParaRPr lang="en-US"/>
          </a:p>
        </p:txBody>
      </p:sp>
      <p:sp>
        <p:nvSpPr>
          <p:cNvPr id="8" name="Rectangle 7">
            <a:extLst>
              <a:ext uri="{FF2B5EF4-FFF2-40B4-BE49-F238E27FC236}">
                <a16:creationId xmlns:a16="http://schemas.microsoft.com/office/drawing/2014/main" id="{4BF6B216-2459-4D0F-BF69-05B4D00DEC8F}"/>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B273B07-2154-4FC7-8FB4-B9A00BBAE4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2" name="Title 1">
            <a:extLst>
              <a:ext uri="{FF2B5EF4-FFF2-40B4-BE49-F238E27FC236}">
                <a16:creationId xmlns:a16="http://schemas.microsoft.com/office/drawing/2014/main" id="{F6EFBECF-7A60-422A-ACF3-376492E060E9}"/>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8791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Transition Slide">
    <p:bg>
      <p:bgPr>
        <a:solidFill>
          <a:srgbClr val="147BD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D3C365-FA2F-4EC1-8A23-2DC3645D19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00" r="-1" b="-543"/>
          <a:stretch/>
        </p:blipFill>
        <p:spPr>
          <a:xfrm>
            <a:off x="0" y="0"/>
            <a:ext cx="3268552" cy="6901413"/>
          </a:xfrm>
          <a:prstGeom prst="rect">
            <a:avLst/>
          </a:prstGeom>
        </p:spPr>
      </p:pic>
      <p:sp>
        <p:nvSpPr>
          <p:cNvPr id="13" name="Title 1">
            <a:extLst>
              <a:ext uri="{FF2B5EF4-FFF2-40B4-BE49-F238E27FC236}">
                <a16:creationId xmlns:a16="http://schemas.microsoft.com/office/drawing/2014/main" id="{B4279AD6-AA56-4159-8F23-A25AC7089100}"/>
              </a:ext>
            </a:extLst>
          </p:cNvPr>
          <p:cNvSpPr>
            <a:spLocks noGrp="1"/>
          </p:cNvSpPr>
          <p:nvPr>
            <p:ph type="ctrTitle" hasCustomPrompt="1"/>
          </p:nvPr>
        </p:nvSpPr>
        <p:spPr>
          <a:xfrm>
            <a:off x="4032861" y="2741847"/>
            <a:ext cx="7422292" cy="1374306"/>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Section </a:t>
            </a:r>
            <a:br>
              <a:rPr lang="en-US"/>
            </a:br>
            <a:r>
              <a:rPr lang="en-US"/>
              <a:t>Title Slide</a:t>
            </a:r>
          </a:p>
        </p:txBody>
      </p:sp>
      <p:sp>
        <p:nvSpPr>
          <p:cNvPr id="14" name="Subtitle 2">
            <a:extLst>
              <a:ext uri="{FF2B5EF4-FFF2-40B4-BE49-F238E27FC236}">
                <a16:creationId xmlns:a16="http://schemas.microsoft.com/office/drawing/2014/main" id="{FD519BBB-2F9F-45A4-AACC-8293FC3AED3A}"/>
              </a:ext>
            </a:extLst>
          </p:cNvPr>
          <p:cNvSpPr>
            <a:spLocks noGrp="1"/>
          </p:cNvSpPr>
          <p:nvPr>
            <p:ph type="subTitle" idx="1"/>
          </p:nvPr>
        </p:nvSpPr>
        <p:spPr>
          <a:xfrm>
            <a:off x="4032861" y="4116153"/>
            <a:ext cx="7422292" cy="1655762"/>
          </a:xfrm>
        </p:spPr>
        <p:txBody>
          <a:bodyPr/>
          <a:lstStyle>
            <a:lvl1pPr marL="0" indent="0" algn="ctr">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10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D83B4790-CDFA-4986-9587-5A3A9AF404C6}" type="datetimeFigureOut">
              <a:rPr lang="en-US" smtClean="0"/>
              <a:pPr/>
              <a:t>9/4/2024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BC4BB82-2418-4D35-9A7E-6ED0E6E63174}" type="slidenum">
              <a:rPr lang="en-US" smtClean="0"/>
              <a:pPr/>
              <a:t>‹#›</a:t>
            </a:fld>
            <a:endParaRPr lang="en-US"/>
          </a:p>
        </p:txBody>
      </p:sp>
    </p:spTree>
    <p:extLst>
      <p:ext uri="{BB962C8B-B14F-4D97-AF65-F5344CB8AC3E}">
        <p14:creationId xmlns:p14="http://schemas.microsoft.com/office/powerpoint/2010/main" val="4287028849"/>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71" r:id="rId3"/>
    <p:sldLayoutId id="2147483651" r:id="rId4"/>
    <p:sldLayoutId id="2147483668" r:id="rId5"/>
    <p:sldLayoutId id="2147483664" r:id="rId6"/>
    <p:sldLayoutId id="2147483665" r:id="rId7"/>
    <p:sldLayoutId id="2147483655" r:id="rId8"/>
  </p:sldLayoutIdLst>
  <p:txStyles>
    <p:titleStyle>
      <a:lvl1pPr algn="l" defTabSz="914400" rtl="0" eaLnBrk="1" latinLnBrk="0" hangingPunct="1">
        <a:lnSpc>
          <a:spcPct val="90000"/>
        </a:lnSpc>
        <a:spcBef>
          <a:spcPct val="0"/>
        </a:spcBef>
        <a:buNone/>
        <a:defRPr sz="4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18/10/relationships/comments" Target="../comments/modernComment_12F_4F67D119.xm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ED5EF-8E18-4FEE-98CE-F89A24429778}"/>
              </a:ext>
            </a:extLst>
          </p:cNvPr>
          <p:cNvSpPr>
            <a:spLocks noGrp="1"/>
          </p:cNvSpPr>
          <p:nvPr>
            <p:ph type="ctrTitle"/>
          </p:nvPr>
        </p:nvSpPr>
        <p:spPr/>
        <p:txBody>
          <a:bodyPr>
            <a:noAutofit/>
          </a:bodyPr>
          <a:lstStyle/>
          <a:p>
            <a:r>
              <a:rPr lang="en-US" sz="4400"/>
              <a:t>Speed </a:t>
            </a:r>
            <a:br>
              <a:rPr lang="en-US" sz="4400"/>
            </a:br>
            <a:r>
              <a:rPr lang="en-US" sz="4400"/>
              <a:t>Management Study</a:t>
            </a:r>
          </a:p>
        </p:txBody>
      </p:sp>
      <p:sp>
        <p:nvSpPr>
          <p:cNvPr id="5" name="Subtitle 4">
            <a:extLst>
              <a:ext uri="{FF2B5EF4-FFF2-40B4-BE49-F238E27FC236}">
                <a16:creationId xmlns:a16="http://schemas.microsoft.com/office/drawing/2014/main" id="{1B6E2D88-346E-4B78-AD77-A99A9F392F7C}"/>
              </a:ext>
            </a:extLst>
          </p:cNvPr>
          <p:cNvSpPr>
            <a:spLocks noGrp="1"/>
          </p:cNvSpPr>
          <p:nvPr>
            <p:ph type="subTitle" idx="1"/>
          </p:nvPr>
        </p:nvSpPr>
        <p:spPr/>
        <p:txBody>
          <a:bodyPr/>
          <a:lstStyle/>
          <a:p>
            <a:r>
              <a:rPr lang="en-US"/>
              <a:t>September 2024</a:t>
            </a:r>
          </a:p>
        </p:txBody>
      </p:sp>
    </p:spTree>
    <p:extLst>
      <p:ext uri="{BB962C8B-B14F-4D97-AF65-F5344CB8AC3E}">
        <p14:creationId xmlns:p14="http://schemas.microsoft.com/office/powerpoint/2010/main" val="182588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420393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map depicting roadways in Palm Beach County with the 85th percentile speeds. Operating speeds for roadways are primarily in the 35 to 45 miles per hour range.">
            <a:extLst>
              <a:ext uri="{FF2B5EF4-FFF2-40B4-BE49-F238E27FC236}">
                <a16:creationId xmlns:a16="http://schemas.microsoft.com/office/drawing/2014/main" id="{6B4C7A5F-848C-12B3-3E67-F489D1F3AEE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390" r="2222" b="4421"/>
          <a:stretch/>
        </p:blipFill>
        <p:spPr>
          <a:xfrm>
            <a:off x="6382332" y="0"/>
            <a:ext cx="5809668" cy="6858000"/>
          </a:xfrm>
        </p:spPr>
      </p:pic>
      <p:sp>
        <p:nvSpPr>
          <p:cNvPr id="3" name="Title 2">
            <a:extLst>
              <a:ext uri="{FF2B5EF4-FFF2-40B4-BE49-F238E27FC236}">
                <a16:creationId xmlns:a16="http://schemas.microsoft.com/office/drawing/2014/main" id="{A06D3860-B258-F577-4228-AAF401582CC3}"/>
              </a:ext>
            </a:extLst>
          </p:cNvPr>
          <p:cNvSpPr>
            <a:spLocks noGrp="1"/>
          </p:cNvSpPr>
          <p:nvPr>
            <p:ph type="ctrTitle"/>
          </p:nvPr>
        </p:nvSpPr>
        <p:spPr>
          <a:xfrm>
            <a:off x="838200" y="238679"/>
            <a:ext cx="4879206" cy="978581"/>
          </a:xfrm>
        </p:spPr>
        <p:txBody>
          <a:bodyPr>
            <a:noAutofit/>
          </a:bodyPr>
          <a:lstStyle/>
          <a:p>
            <a:r>
              <a:rPr lang="en-US" sz="3600"/>
              <a:t>Additional Information: Draft Operating Speed</a:t>
            </a:r>
          </a:p>
        </p:txBody>
      </p:sp>
      <p:sp>
        <p:nvSpPr>
          <p:cNvPr id="6" name="Content Placeholder 6">
            <a:extLst>
              <a:ext uri="{FF2B5EF4-FFF2-40B4-BE49-F238E27FC236}">
                <a16:creationId xmlns:a16="http://schemas.microsoft.com/office/drawing/2014/main" id="{E2DDFEE7-E2EA-F437-B2C8-42046234AC6B}"/>
              </a:ext>
            </a:extLst>
          </p:cNvPr>
          <p:cNvSpPr txBox="1">
            <a:spLocks/>
          </p:cNvSpPr>
          <p:nvPr/>
        </p:nvSpPr>
        <p:spPr>
          <a:xfrm>
            <a:off x="172497" y="1627002"/>
            <a:ext cx="5126137" cy="4031769"/>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atin typeface="Tahoma"/>
                <a:ea typeface="Tahoma"/>
                <a:cs typeface="Tahoma"/>
              </a:rPr>
              <a:t>Operating Speed Data</a:t>
            </a:r>
          </a:p>
          <a:p>
            <a:pPr lvl="1">
              <a:defRPr/>
            </a:pPr>
            <a:r>
              <a:rPr lang="en-US">
                <a:latin typeface="Tahoma"/>
                <a:ea typeface="Tahoma"/>
                <a:cs typeface="Tahoma"/>
              </a:rPr>
              <a:t>85</a:t>
            </a:r>
            <a:r>
              <a:rPr lang="en-US" baseline="30000">
                <a:latin typeface="Tahoma"/>
                <a:ea typeface="Tahoma"/>
                <a:cs typeface="Tahoma"/>
              </a:rPr>
              <a:t>th</a:t>
            </a:r>
            <a:r>
              <a:rPr lang="en-US">
                <a:latin typeface="Tahoma"/>
                <a:ea typeface="Tahoma"/>
                <a:cs typeface="Tahoma"/>
              </a:rPr>
              <a:t> Speed</a:t>
            </a:r>
          </a:p>
          <a:p>
            <a:pPr lvl="1">
              <a:defRPr/>
            </a:pPr>
            <a:r>
              <a:rPr lang="en-US">
                <a:latin typeface="Tahoma"/>
                <a:ea typeface="Tahoma"/>
                <a:cs typeface="Tahoma"/>
              </a:rPr>
              <a:t>Median Speed</a:t>
            </a:r>
          </a:p>
          <a:p>
            <a:pPr lvl="1">
              <a:defRPr/>
            </a:pPr>
            <a:r>
              <a:rPr lang="en-US">
                <a:latin typeface="Tahoma"/>
                <a:ea typeface="Tahoma"/>
                <a:cs typeface="Tahoma"/>
              </a:rPr>
              <a:t>Average Speed</a:t>
            </a:r>
          </a:p>
          <a:p>
            <a:pPr>
              <a:defRPr/>
            </a:pPr>
            <a:r>
              <a:rPr lang="en-US">
                <a:latin typeface="Tahoma"/>
                <a:ea typeface="Tahoma"/>
                <a:cs typeface="Tahoma"/>
              </a:rPr>
              <a:t>Time Periods</a:t>
            </a:r>
          </a:p>
          <a:p>
            <a:pPr lvl="1">
              <a:defRPr/>
            </a:pPr>
            <a:r>
              <a:rPr lang="en-US">
                <a:latin typeface="Tahoma"/>
                <a:ea typeface="Tahoma"/>
                <a:cs typeface="Tahoma"/>
              </a:rPr>
              <a:t>Weekday</a:t>
            </a:r>
          </a:p>
          <a:p>
            <a:pPr lvl="1">
              <a:defRPr/>
            </a:pPr>
            <a:r>
              <a:rPr lang="en-US">
                <a:latin typeface="Tahoma"/>
                <a:ea typeface="Tahoma"/>
                <a:cs typeface="Tahoma"/>
              </a:rPr>
              <a:t>Weekend</a:t>
            </a:r>
          </a:p>
          <a:p>
            <a:pPr lvl="1">
              <a:defRPr/>
            </a:pPr>
            <a:r>
              <a:rPr lang="en-US">
                <a:latin typeface="Tahoma"/>
                <a:ea typeface="Tahoma"/>
                <a:cs typeface="Tahoma"/>
              </a:rPr>
              <a:t>Overnight</a:t>
            </a:r>
          </a:p>
        </p:txBody>
      </p:sp>
    </p:spTree>
    <p:extLst>
      <p:ext uri="{BB962C8B-B14F-4D97-AF65-F5344CB8AC3E}">
        <p14:creationId xmlns:p14="http://schemas.microsoft.com/office/powerpoint/2010/main" val="386105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map depicting roadways in Palm Beach County ">
            <a:extLst>
              <a:ext uri="{FF2B5EF4-FFF2-40B4-BE49-F238E27FC236}">
                <a16:creationId xmlns:a16="http://schemas.microsoft.com/office/drawing/2014/main" id="{767CDCA7-3611-9C9C-081B-B1745AA35A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53" r="2151" b="4716"/>
          <a:stretch/>
        </p:blipFill>
        <p:spPr>
          <a:xfrm>
            <a:off x="6413500" y="0"/>
            <a:ext cx="5778500" cy="6804212"/>
          </a:xfrm>
        </p:spPr>
      </p:pic>
      <p:sp>
        <p:nvSpPr>
          <p:cNvPr id="3" name="Title 2">
            <a:extLst>
              <a:ext uri="{FF2B5EF4-FFF2-40B4-BE49-F238E27FC236}">
                <a16:creationId xmlns:a16="http://schemas.microsoft.com/office/drawing/2014/main" id="{C720A374-C100-09CE-0130-A12C6843A150}"/>
              </a:ext>
            </a:extLst>
          </p:cNvPr>
          <p:cNvSpPr>
            <a:spLocks noGrp="1"/>
          </p:cNvSpPr>
          <p:nvPr>
            <p:ph type="ctrTitle"/>
          </p:nvPr>
        </p:nvSpPr>
        <p:spPr>
          <a:xfrm>
            <a:off x="838200" y="238679"/>
            <a:ext cx="6388100" cy="978581"/>
          </a:xfrm>
        </p:spPr>
        <p:txBody>
          <a:bodyPr>
            <a:noAutofit/>
          </a:bodyPr>
          <a:lstStyle/>
          <a:p>
            <a:r>
              <a:rPr lang="en-US" sz="2800"/>
              <a:t>Additional Information:</a:t>
            </a:r>
            <a:br>
              <a:rPr lang="en-US" sz="2800"/>
            </a:br>
            <a:r>
              <a:rPr lang="en-US" sz="2800"/>
              <a:t>Draft Comparative Speed Analysis </a:t>
            </a:r>
          </a:p>
        </p:txBody>
      </p:sp>
      <p:sp>
        <p:nvSpPr>
          <p:cNvPr id="9" name="Content Placeholder 6">
            <a:extLst>
              <a:ext uri="{FF2B5EF4-FFF2-40B4-BE49-F238E27FC236}">
                <a16:creationId xmlns:a16="http://schemas.microsoft.com/office/drawing/2014/main" id="{14017280-6654-5823-C863-CD3E664EDBB2}"/>
              </a:ext>
            </a:extLst>
          </p:cNvPr>
          <p:cNvSpPr txBox="1">
            <a:spLocks/>
          </p:cNvSpPr>
          <p:nvPr/>
        </p:nvSpPr>
        <p:spPr>
          <a:xfrm>
            <a:off x="316582" y="1634901"/>
            <a:ext cx="5779417" cy="453366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a:t>Identification</a:t>
            </a:r>
          </a:p>
          <a:p>
            <a:r>
              <a:rPr lang="en-US"/>
              <a:t>Speeding </a:t>
            </a:r>
          </a:p>
          <a:p>
            <a:endParaRPr lang="en-US"/>
          </a:p>
          <a:p>
            <a:pPr marL="0" indent="0">
              <a:buNone/>
            </a:pPr>
            <a:endParaRPr lang="en-US"/>
          </a:p>
        </p:txBody>
      </p:sp>
      <p:sp>
        <p:nvSpPr>
          <p:cNvPr id="10" name="TextBox 9">
            <a:extLst>
              <a:ext uri="{FF2B5EF4-FFF2-40B4-BE49-F238E27FC236}">
                <a16:creationId xmlns:a16="http://schemas.microsoft.com/office/drawing/2014/main" id="{A65E3CA0-2895-8101-7BB4-93E1407AA6AD}"/>
              </a:ext>
            </a:extLst>
          </p:cNvPr>
          <p:cNvSpPr txBox="1"/>
          <p:nvPr/>
        </p:nvSpPr>
        <p:spPr>
          <a:xfrm>
            <a:off x="2141361" y="2622110"/>
            <a:ext cx="409086" cy="461665"/>
          </a:xfrm>
          <a:prstGeom prst="rect">
            <a:avLst/>
          </a:prstGeom>
          <a:noFill/>
        </p:spPr>
        <p:txBody>
          <a:bodyPr wrap="none" rtlCol="0">
            <a:spAutoFit/>
          </a:bodyPr>
          <a:lstStyle/>
          <a:p>
            <a:r>
              <a:rPr lang="en-US" sz="2400"/>
              <a:t>&gt;</a:t>
            </a:r>
          </a:p>
        </p:txBody>
      </p:sp>
      <p:pic>
        <p:nvPicPr>
          <p:cNvPr id="11" name="Picture 2" descr="20 Miles per HourSpeed Limit Sign. The image represents Posted Speed.">
            <a:extLst>
              <a:ext uri="{FF2B5EF4-FFF2-40B4-BE49-F238E27FC236}">
                <a16:creationId xmlns:a16="http://schemas.microsoft.com/office/drawing/2014/main" id="{7D9B3996-06BA-7114-73F3-D567B1FC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971" y="2408180"/>
            <a:ext cx="550103" cy="731520"/>
          </a:xfrm>
          <a:prstGeom prst="rect">
            <a:avLst/>
          </a:prstGeom>
          <a:solidFill>
            <a:schemeClr val="accent2"/>
          </a:solidFill>
        </p:spPr>
      </p:pic>
      <p:sp>
        <p:nvSpPr>
          <p:cNvPr id="12" name="Content Placeholder 1">
            <a:extLst>
              <a:ext uri="{FF2B5EF4-FFF2-40B4-BE49-F238E27FC236}">
                <a16:creationId xmlns:a16="http://schemas.microsoft.com/office/drawing/2014/main" id="{66AF0526-E943-519B-F1FA-C5E9421C0E28}"/>
              </a:ext>
            </a:extLst>
          </p:cNvPr>
          <p:cNvSpPr txBox="1">
            <a:spLocks/>
          </p:cNvSpPr>
          <p:nvPr/>
        </p:nvSpPr>
        <p:spPr>
          <a:xfrm>
            <a:off x="2046385" y="3242797"/>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Posted Speed</a:t>
            </a:r>
          </a:p>
        </p:txBody>
      </p:sp>
      <p:pic>
        <p:nvPicPr>
          <p:cNvPr id="13" name="Graphic 12" descr="An icon of a speedometer with solid fill that's at 85% of maximum. The icon is blue. The icon represents Operating Speed">
            <a:extLst>
              <a:ext uri="{FF2B5EF4-FFF2-40B4-BE49-F238E27FC236}">
                <a16:creationId xmlns:a16="http://schemas.microsoft.com/office/drawing/2014/main" id="{CDDDC6E3-E280-3B62-EB6F-9991A127E9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1438" y="2327853"/>
            <a:ext cx="914400" cy="914400"/>
          </a:xfrm>
          <a:prstGeom prst="rect">
            <a:avLst/>
          </a:prstGeom>
        </p:spPr>
      </p:pic>
      <p:sp>
        <p:nvSpPr>
          <p:cNvPr id="14" name="Content Placeholder 1">
            <a:extLst>
              <a:ext uri="{FF2B5EF4-FFF2-40B4-BE49-F238E27FC236}">
                <a16:creationId xmlns:a16="http://schemas.microsoft.com/office/drawing/2014/main" id="{D253849A-A2C7-617A-2113-5C66D9902555}"/>
              </a:ext>
            </a:extLst>
          </p:cNvPr>
          <p:cNvSpPr txBox="1">
            <a:spLocks/>
          </p:cNvSpPr>
          <p:nvPr/>
        </p:nvSpPr>
        <p:spPr>
          <a:xfrm>
            <a:off x="-42828" y="3242253"/>
            <a:ext cx="300288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Operating Speed</a:t>
            </a:r>
          </a:p>
        </p:txBody>
      </p:sp>
    </p:spTree>
    <p:extLst>
      <p:ext uri="{BB962C8B-B14F-4D97-AF65-F5344CB8AC3E}">
        <p14:creationId xmlns:p14="http://schemas.microsoft.com/office/powerpoint/2010/main" val="398718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9D051-28B4-F1C6-8DC3-1DADB3319458}"/>
              </a:ext>
            </a:extLst>
          </p:cNvPr>
          <p:cNvSpPr>
            <a:spLocks noGrp="1"/>
          </p:cNvSpPr>
          <p:nvPr>
            <p:ph sz="half" idx="2"/>
          </p:nvPr>
        </p:nvSpPr>
        <p:spPr>
          <a:xfrm>
            <a:off x="5365847" y="1585201"/>
            <a:ext cx="6419850" cy="4861015"/>
          </a:xfrm>
        </p:spPr>
        <p:txBody>
          <a:bodyPr anchor="ctr"/>
          <a:lstStyle/>
          <a:p>
            <a:r>
              <a:rPr lang="en-US">
                <a:latin typeface="Tahoma"/>
                <a:ea typeface="Tahoma"/>
                <a:cs typeface="Tahoma"/>
              </a:rPr>
              <a:t>Advance VZAP Policy Action 1.3</a:t>
            </a:r>
          </a:p>
          <a:p>
            <a:r>
              <a:rPr lang="en-US"/>
              <a:t>Improve human behavior and manage speeding</a:t>
            </a:r>
            <a:endParaRPr lang="en-US">
              <a:latin typeface="Tahoma"/>
              <a:ea typeface="Tahoma"/>
              <a:cs typeface="Tahoma"/>
            </a:endParaRPr>
          </a:p>
          <a:p>
            <a:r>
              <a:rPr lang="en-US">
                <a:latin typeface="Tahoma"/>
                <a:ea typeface="Tahoma"/>
                <a:cs typeface="Tahoma"/>
              </a:rPr>
              <a:t>Accountability - Speeding &amp; aggressive driving accounted for </a:t>
            </a:r>
            <a:r>
              <a:rPr lang="en-US" b="1">
                <a:latin typeface="Tahoma"/>
                <a:ea typeface="Tahoma"/>
                <a:cs typeface="Tahoma"/>
              </a:rPr>
              <a:t>17%</a:t>
            </a:r>
            <a:r>
              <a:rPr lang="en-US">
                <a:latin typeface="Tahoma"/>
                <a:ea typeface="Tahoma"/>
                <a:cs typeface="Tahoma"/>
              </a:rPr>
              <a:t> of traffic-related deaths from 2017 to 2023</a:t>
            </a:r>
          </a:p>
          <a:p>
            <a:endParaRPr lang="en-US"/>
          </a:p>
        </p:txBody>
      </p:sp>
      <p:sp>
        <p:nvSpPr>
          <p:cNvPr id="5" name="Title 4">
            <a:extLst>
              <a:ext uri="{FF2B5EF4-FFF2-40B4-BE49-F238E27FC236}">
                <a16:creationId xmlns:a16="http://schemas.microsoft.com/office/drawing/2014/main" id="{D95A695C-BEA0-2451-B0DE-6798677E7512}"/>
              </a:ext>
            </a:extLst>
          </p:cNvPr>
          <p:cNvSpPr>
            <a:spLocks noGrp="1"/>
          </p:cNvSpPr>
          <p:nvPr>
            <p:ph type="ctrTitle"/>
          </p:nvPr>
        </p:nvSpPr>
        <p:spPr>
          <a:xfrm>
            <a:off x="838200" y="238679"/>
            <a:ext cx="10858500" cy="978581"/>
          </a:xfrm>
        </p:spPr>
        <p:txBody>
          <a:bodyPr>
            <a:normAutofit/>
          </a:bodyPr>
          <a:lstStyle/>
          <a:p>
            <a:r>
              <a:rPr lang="en-US"/>
              <a:t>Why Conduct a Speed Management Study?</a:t>
            </a:r>
          </a:p>
        </p:txBody>
      </p:sp>
      <p:pic>
        <p:nvPicPr>
          <p:cNvPr id="2" name="Picture 4" descr="graphic showing a drivers field of vision at 15 mph versus 30-40 mph. &#10;&#10;Also a graphic showing person hit by a vehicle at 20 vs 30 and 40 mph and their probability of surviving. ">
            <a:extLst>
              <a:ext uri="{FF2B5EF4-FFF2-40B4-BE49-F238E27FC236}">
                <a16:creationId xmlns:a16="http://schemas.microsoft.com/office/drawing/2014/main" id="{B8C7E7E5-3F8A-322A-F6CE-12EF948ED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80" y="1521224"/>
            <a:ext cx="5257167" cy="490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2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917217-546A-7279-1753-AD5D8AA5334B}"/>
              </a:ext>
            </a:extLst>
          </p:cNvPr>
          <p:cNvSpPr>
            <a:spLocks noGrp="1"/>
          </p:cNvSpPr>
          <p:nvPr>
            <p:ph idx="1"/>
          </p:nvPr>
        </p:nvSpPr>
        <p:spPr>
          <a:xfrm>
            <a:off x="507534" y="4152626"/>
            <a:ext cx="10515600" cy="2482539"/>
          </a:xfrm>
        </p:spPr>
        <p:txBody>
          <a:bodyPr vert="horz" lIns="91440" tIns="45720" rIns="91440" bIns="45720" rtlCol="0" anchor="t">
            <a:normAutofit/>
          </a:bodyPr>
          <a:lstStyle/>
          <a:p>
            <a:r>
              <a:rPr lang="en-US">
                <a:latin typeface="Tahoma"/>
                <a:ea typeface="Tahoma"/>
                <a:cs typeface="Tahoma"/>
              </a:rPr>
              <a:t>Identify appropriate Target Speeds and countermeasures</a:t>
            </a:r>
            <a:endParaRPr lang="en-US"/>
          </a:p>
          <a:p>
            <a:r>
              <a:rPr lang="en-US"/>
              <a:t>Uses national best practices and guidance for speed setting</a:t>
            </a:r>
          </a:p>
          <a:p>
            <a:r>
              <a:rPr lang="en-US"/>
              <a:t>Applies a Safe System approach to prioritize vulnerable road users</a:t>
            </a:r>
          </a:p>
          <a:p>
            <a:endParaRPr lang="en-US"/>
          </a:p>
        </p:txBody>
      </p:sp>
      <p:sp>
        <p:nvSpPr>
          <p:cNvPr id="5" name="Title 4">
            <a:extLst>
              <a:ext uri="{FF2B5EF4-FFF2-40B4-BE49-F238E27FC236}">
                <a16:creationId xmlns:a16="http://schemas.microsoft.com/office/drawing/2014/main" id="{1E0D3401-C2F3-01BA-4A82-991EFAC9228B}"/>
              </a:ext>
            </a:extLst>
          </p:cNvPr>
          <p:cNvSpPr>
            <a:spLocks noGrp="1"/>
          </p:cNvSpPr>
          <p:nvPr>
            <p:ph type="ctrTitle"/>
          </p:nvPr>
        </p:nvSpPr>
        <p:spPr/>
        <p:txBody>
          <a:bodyPr/>
          <a:lstStyle/>
          <a:p>
            <a:r>
              <a:rPr lang="en-US"/>
              <a:t>Study Scope and Timeline</a:t>
            </a:r>
          </a:p>
        </p:txBody>
      </p:sp>
      <p:grpSp>
        <p:nvGrpSpPr>
          <p:cNvPr id="22" name="Group 21" descr="A timeline graphic of the overall study starting in April 2024 with estimated completion in September 2024">
            <a:extLst>
              <a:ext uri="{FF2B5EF4-FFF2-40B4-BE49-F238E27FC236}">
                <a16:creationId xmlns:a16="http://schemas.microsoft.com/office/drawing/2014/main" id="{BE0AB15C-D8F2-7F9E-E0E4-D22EF39B1F49}"/>
              </a:ext>
            </a:extLst>
          </p:cNvPr>
          <p:cNvGrpSpPr/>
          <p:nvPr/>
        </p:nvGrpSpPr>
        <p:grpSpPr>
          <a:xfrm>
            <a:off x="146371" y="1508336"/>
            <a:ext cx="11895070" cy="2784505"/>
            <a:chOff x="66329" y="1789294"/>
            <a:chExt cx="12449924" cy="2784505"/>
          </a:xfrm>
        </p:grpSpPr>
        <p:sp>
          <p:nvSpPr>
            <p:cNvPr id="10" name="TextBox 9">
              <a:extLst>
                <a:ext uri="{FF2B5EF4-FFF2-40B4-BE49-F238E27FC236}">
                  <a16:creationId xmlns:a16="http://schemas.microsoft.com/office/drawing/2014/main" id="{316B4444-3AE7-B075-D309-7085C240FA5B}"/>
                </a:ext>
              </a:extLst>
            </p:cNvPr>
            <p:cNvSpPr txBox="1"/>
            <p:nvPr/>
          </p:nvSpPr>
          <p:spPr>
            <a:xfrm>
              <a:off x="66329" y="1789294"/>
              <a:ext cx="1383712" cy="369332"/>
            </a:xfrm>
            <a:prstGeom prst="rect">
              <a:avLst/>
            </a:prstGeom>
            <a:noFill/>
          </p:spPr>
          <p:txBody>
            <a:bodyPr wrap="none" rtlCol="0">
              <a:spAutoFit/>
            </a:bodyPr>
            <a:lstStyle/>
            <a:p>
              <a:r>
                <a:rPr lang="en-US" b="1"/>
                <a:t>April 2024</a:t>
              </a:r>
            </a:p>
          </p:txBody>
        </p:sp>
        <p:sp>
          <p:nvSpPr>
            <p:cNvPr id="11" name="TextBox 10">
              <a:extLst>
                <a:ext uri="{FF2B5EF4-FFF2-40B4-BE49-F238E27FC236}">
                  <a16:creationId xmlns:a16="http://schemas.microsoft.com/office/drawing/2014/main" id="{40912C63-EB92-A2F7-0FA8-546875D0908E}"/>
                </a:ext>
              </a:extLst>
            </p:cNvPr>
            <p:cNvSpPr txBox="1"/>
            <p:nvPr/>
          </p:nvSpPr>
          <p:spPr>
            <a:xfrm>
              <a:off x="1995006" y="1793005"/>
              <a:ext cx="1319592" cy="369332"/>
            </a:xfrm>
            <a:prstGeom prst="rect">
              <a:avLst/>
            </a:prstGeom>
            <a:noFill/>
          </p:spPr>
          <p:txBody>
            <a:bodyPr wrap="none" rtlCol="0">
              <a:spAutoFit/>
            </a:bodyPr>
            <a:lstStyle/>
            <a:p>
              <a:r>
                <a:rPr lang="en-US" b="1"/>
                <a:t>May 2024</a:t>
              </a:r>
            </a:p>
          </p:txBody>
        </p:sp>
        <p:sp>
          <p:nvSpPr>
            <p:cNvPr id="12" name="TextBox 11">
              <a:extLst>
                <a:ext uri="{FF2B5EF4-FFF2-40B4-BE49-F238E27FC236}">
                  <a16:creationId xmlns:a16="http://schemas.microsoft.com/office/drawing/2014/main" id="{67263966-5AD3-9A93-709E-1AA876DC5CC8}"/>
                </a:ext>
              </a:extLst>
            </p:cNvPr>
            <p:cNvSpPr txBox="1"/>
            <p:nvPr/>
          </p:nvSpPr>
          <p:spPr>
            <a:xfrm>
              <a:off x="6368424" y="1813155"/>
              <a:ext cx="1306768" cy="369332"/>
            </a:xfrm>
            <a:prstGeom prst="rect">
              <a:avLst/>
            </a:prstGeom>
            <a:noFill/>
          </p:spPr>
          <p:txBody>
            <a:bodyPr wrap="none" rtlCol="0">
              <a:spAutoFit/>
            </a:bodyPr>
            <a:lstStyle/>
            <a:p>
              <a:r>
                <a:rPr lang="en-US" b="1"/>
                <a:t>July 2024</a:t>
              </a:r>
            </a:p>
          </p:txBody>
        </p:sp>
        <p:sp>
          <p:nvSpPr>
            <p:cNvPr id="13" name="TextBox 12">
              <a:extLst>
                <a:ext uri="{FF2B5EF4-FFF2-40B4-BE49-F238E27FC236}">
                  <a16:creationId xmlns:a16="http://schemas.microsoft.com/office/drawing/2014/main" id="{95E601CA-75CD-9655-D618-5F88B4C7E6AD}"/>
                </a:ext>
              </a:extLst>
            </p:cNvPr>
            <p:cNvSpPr txBox="1"/>
            <p:nvPr/>
          </p:nvSpPr>
          <p:spPr>
            <a:xfrm>
              <a:off x="10407984" y="1818991"/>
              <a:ext cx="2108269" cy="369332"/>
            </a:xfrm>
            <a:prstGeom prst="rect">
              <a:avLst/>
            </a:prstGeom>
            <a:noFill/>
          </p:spPr>
          <p:txBody>
            <a:bodyPr wrap="none" rtlCol="0">
              <a:spAutoFit/>
            </a:bodyPr>
            <a:lstStyle/>
            <a:p>
              <a:r>
                <a:rPr lang="en-US" b="1"/>
                <a:t>September 2024</a:t>
              </a:r>
            </a:p>
          </p:txBody>
        </p:sp>
        <p:sp>
          <p:nvSpPr>
            <p:cNvPr id="25" name="TextBox 24">
              <a:extLst>
                <a:ext uri="{FF2B5EF4-FFF2-40B4-BE49-F238E27FC236}">
                  <a16:creationId xmlns:a16="http://schemas.microsoft.com/office/drawing/2014/main" id="{656938FE-CE53-611C-264D-15AFEC017BA9}"/>
                </a:ext>
              </a:extLst>
            </p:cNvPr>
            <p:cNvSpPr txBox="1"/>
            <p:nvPr/>
          </p:nvSpPr>
          <p:spPr>
            <a:xfrm rot="18283819">
              <a:off x="79731" y="2682581"/>
              <a:ext cx="863891" cy="646331"/>
            </a:xfrm>
            <a:prstGeom prst="rect">
              <a:avLst/>
            </a:prstGeom>
            <a:noFill/>
          </p:spPr>
          <p:txBody>
            <a:bodyPr wrap="none" rtlCol="0">
              <a:spAutoFit/>
            </a:bodyPr>
            <a:lstStyle/>
            <a:p>
              <a:pPr algn="ctr"/>
              <a:r>
                <a:rPr lang="en-US"/>
                <a:t>Study </a:t>
              </a:r>
              <a:br>
                <a:rPr lang="en-US"/>
              </a:br>
              <a:r>
                <a:rPr lang="en-US"/>
                <a:t>Kickoff</a:t>
              </a:r>
            </a:p>
          </p:txBody>
        </p:sp>
        <p:grpSp>
          <p:nvGrpSpPr>
            <p:cNvPr id="28" name="Group 27">
              <a:extLst>
                <a:ext uri="{FF2B5EF4-FFF2-40B4-BE49-F238E27FC236}">
                  <a16:creationId xmlns:a16="http://schemas.microsoft.com/office/drawing/2014/main" id="{A9454807-9F59-0B56-61FB-8054E5ED46A3}"/>
                </a:ext>
              </a:extLst>
            </p:cNvPr>
            <p:cNvGrpSpPr/>
            <p:nvPr/>
          </p:nvGrpSpPr>
          <p:grpSpPr>
            <a:xfrm>
              <a:off x="463201" y="2320776"/>
              <a:ext cx="11090376" cy="182880"/>
              <a:chOff x="263424" y="5289443"/>
              <a:chExt cx="11090376" cy="182880"/>
            </a:xfrm>
          </p:grpSpPr>
          <p:cxnSp>
            <p:nvCxnSpPr>
              <p:cNvPr id="18" name="Straight Connector 17">
                <a:extLst>
                  <a:ext uri="{FF2B5EF4-FFF2-40B4-BE49-F238E27FC236}">
                    <a16:creationId xmlns:a16="http://schemas.microsoft.com/office/drawing/2014/main" id="{55EC6A44-D5CC-D6B7-BD36-44D8DDF9B0AE}"/>
                  </a:ext>
                </a:extLst>
              </p:cNvPr>
              <p:cNvCxnSpPr>
                <a:cxnSpLocks/>
              </p:cNvCxnSpPr>
              <p:nvPr/>
            </p:nvCxnSpPr>
            <p:spPr>
              <a:xfrm flipV="1">
                <a:off x="322212" y="5395023"/>
                <a:ext cx="10972800"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F6A85FC-50AC-E472-A3B6-3E03C30E408F}"/>
                  </a:ext>
                </a:extLst>
              </p:cNvPr>
              <p:cNvSpPr/>
              <p:nvPr/>
            </p:nvSpPr>
            <p:spPr>
              <a:xfrm>
                <a:off x="263424"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70D866E-44DD-A0C7-F933-FE78EA01FB77}"/>
                  </a:ext>
                </a:extLst>
              </p:cNvPr>
              <p:cNvSpPr/>
              <p:nvPr/>
            </p:nvSpPr>
            <p:spPr>
              <a:xfrm>
                <a:off x="11170920"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4CF44C9-B5C7-207D-2D0B-84DEADBF9A88}"/>
                  </a:ext>
                </a:extLst>
              </p:cNvPr>
              <p:cNvSpPr/>
              <p:nvPr/>
            </p:nvSpPr>
            <p:spPr>
              <a:xfrm>
                <a:off x="8989420"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28E653-6639-7436-9F36-9F793D97E8BC}"/>
                  </a:ext>
                </a:extLst>
              </p:cNvPr>
              <p:cNvSpPr/>
              <p:nvPr/>
            </p:nvSpPr>
            <p:spPr>
              <a:xfrm>
                <a:off x="6807921"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A9FAFD8-A9FE-DC55-D738-D784C0A0E5CF}"/>
                  </a:ext>
                </a:extLst>
              </p:cNvPr>
              <p:cNvSpPr/>
              <p:nvPr/>
            </p:nvSpPr>
            <p:spPr>
              <a:xfrm>
                <a:off x="4626422"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72706D4-CC60-EE80-BC8E-204791027485}"/>
                  </a:ext>
                </a:extLst>
              </p:cNvPr>
              <p:cNvSpPr/>
              <p:nvPr/>
            </p:nvSpPr>
            <p:spPr>
              <a:xfrm>
                <a:off x="2444923" y="528944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C3D55E8D-E43A-BD03-24B1-52D391EC7193}"/>
                </a:ext>
              </a:extLst>
            </p:cNvPr>
            <p:cNvSpPr txBox="1"/>
            <p:nvPr/>
          </p:nvSpPr>
          <p:spPr>
            <a:xfrm>
              <a:off x="4176505" y="1804802"/>
              <a:ext cx="1390124" cy="369332"/>
            </a:xfrm>
            <a:prstGeom prst="rect">
              <a:avLst/>
            </a:prstGeom>
            <a:noFill/>
          </p:spPr>
          <p:txBody>
            <a:bodyPr wrap="none" rtlCol="0">
              <a:spAutoFit/>
            </a:bodyPr>
            <a:lstStyle/>
            <a:p>
              <a:r>
                <a:rPr lang="en-US" b="1"/>
                <a:t>June 2024</a:t>
              </a:r>
            </a:p>
          </p:txBody>
        </p:sp>
        <p:sp>
          <p:nvSpPr>
            <p:cNvPr id="15" name="TextBox 14">
              <a:extLst>
                <a:ext uri="{FF2B5EF4-FFF2-40B4-BE49-F238E27FC236}">
                  <a16:creationId xmlns:a16="http://schemas.microsoft.com/office/drawing/2014/main" id="{78C1CC04-9978-E8A4-8B80-3E5E483667EF}"/>
                </a:ext>
              </a:extLst>
            </p:cNvPr>
            <p:cNvSpPr txBox="1"/>
            <p:nvPr/>
          </p:nvSpPr>
          <p:spPr>
            <a:xfrm>
              <a:off x="8343487" y="1804802"/>
              <a:ext cx="1656223" cy="369332"/>
            </a:xfrm>
            <a:prstGeom prst="rect">
              <a:avLst/>
            </a:prstGeom>
            <a:noFill/>
          </p:spPr>
          <p:txBody>
            <a:bodyPr wrap="none" rtlCol="0">
              <a:spAutoFit/>
            </a:bodyPr>
            <a:lstStyle/>
            <a:p>
              <a:r>
                <a:rPr lang="en-US" b="1"/>
                <a:t>August 2024</a:t>
              </a:r>
            </a:p>
          </p:txBody>
        </p:sp>
        <p:sp>
          <p:nvSpPr>
            <p:cNvPr id="16" name="TextBox 15">
              <a:extLst>
                <a:ext uri="{FF2B5EF4-FFF2-40B4-BE49-F238E27FC236}">
                  <a16:creationId xmlns:a16="http://schemas.microsoft.com/office/drawing/2014/main" id="{313E8540-3901-DCBA-9F03-CE8CF3CB77FA}"/>
                </a:ext>
              </a:extLst>
            </p:cNvPr>
            <p:cNvSpPr txBox="1"/>
            <p:nvPr/>
          </p:nvSpPr>
          <p:spPr>
            <a:xfrm rot="18283819">
              <a:off x="1806315" y="2819069"/>
              <a:ext cx="1513107" cy="646331"/>
            </a:xfrm>
            <a:prstGeom prst="rect">
              <a:avLst/>
            </a:prstGeom>
            <a:noFill/>
          </p:spPr>
          <p:txBody>
            <a:bodyPr wrap="square" rtlCol="0">
              <a:spAutoFit/>
            </a:bodyPr>
            <a:lstStyle/>
            <a:p>
              <a:pPr algn="ctr"/>
              <a:r>
                <a:rPr lang="en-US"/>
                <a:t>FDOT Coordination</a:t>
              </a:r>
            </a:p>
          </p:txBody>
        </p:sp>
        <p:sp>
          <p:nvSpPr>
            <p:cNvPr id="17" name="TextBox 16">
              <a:extLst>
                <a:ext uri="{FF2B5EF4-FFF2-40B4-BE49-F238E27FC236}">
                  <a16:creationId xmlns:a16="http://schemas.microsoft.com/office/drawing/2014/main" id="{9D72F2BD-F5C9-2641-EACB-99A4BC9B1DC0}"/>
                </a:ext>
              </a:extLst>
            </p:cNvPr>
            <p:cNvSpPr txBox="1"/>
            <p:nvPr/>
          </p:nvSpPr>
          <p:spPr>
            <a:xfrm rot="18283819">
              <a:off x="3456922" y="3161361"/>
              <a:ext cx="2178545" cy="646331"/>
            </a:xfrm>
            <a:prstGeom prst="rect">
              <a:avLst/>
            </a:prstGeom>
            <a:noFill/>
          </p:spPr>
          <p:txBody>
            <a:bodyPr wrap="none" rtlCol="0">
              <a:spAutoFit/>
            </a:bodyPr>
            <a:lstStyle/>
            <a:p>
              <a:pPr algn="ctr"/>
              <a:r>
                <a:rPr lang="en-US"/>
                <a:t>Draft Target Speed </a:t>
              </a:r>
              <a:br>
                <a:rPr lang="en-US"/>
              </a:br>
              <a:r>
                <a:rPr lang="en-US"/>
                <a:t>Methodology</a:t>
              </a:r>
            </a:p>
          </p:txBody>
        </p:sp>
        <p:sp>
          <p:nvSpPr>
            <p:cNvPr id="19" name="TextBox 18">
              <a:extLst>
                <a:ext uri="{FF2B5EF4-FFF2-40B4-BE49-F238E27FC236}">
                  <a16:creationId xmlns:a16="http://schemas.microsoft.com/office/drawing/2014/main" id="{931C87EA-4B3E-F860-5BA4-DEF362C96171}"/>
                </a:ext>
              </a:extLst>
            </p:cNvPr>
            <p:cNvSpPr txBox="1"/>
            <p:nvPr/>
          </p:nvSpPr>
          <p:spPr>
            <a:xfrm rot="18283819">
              <a:off x="10365978" y="2804579"/>
              <a:ext cx="1327608" cy="646331"/>
            </a:xfrm>
            <a:prstGeom prst="rect">
              <a:avLst/>
            </a:prstGeom>
            <a:noFill/>
          </p:spPr>
          <p:txBody>
            <a:bodyPr wrap="none" rtlCol="0">
              <a:spAutoFit/>
            </a:bodyPr>
            <a:lstStyle/>
            <a:p>
              <a:pPr algn="ctr"/>
              <a:r>
                <a:rPr lang="en-US"/>
                <a:t>Estimated </a:t>
              </a:r>
              <a:br>
                <a:rPr lang="en-US"/>
              </a:br>
              <a:r>
                <a:rPr lang="en-US"/>
                <a:t>Completion</a:t>
              </a:r>
            </a:p>
          </p:txBody>
        </p:sp>
        <p:sp>
          <p:nvSpPr>
            <p:cNvPr id="20" name="TextBox 19">
              <a:extLst>
                <a:ext uri="{FF2B5EF4-FFF2-40B4-BE49-F238E27FC236}">
                  <a16:creationId xmlns:a16="http://schemas.microsoft.com/office/drawing/2014/main" id="{61AB351B-9A16-5415-65C4-B543654262EB}"/>
                </a:ext>
              </a:extLst>
            </p:cNvPr>
            <p:cNvSpPr txBox="1"/>
            <p:nvPr/>
          </p:nvSpPr>
          <p:spPr>
            <a:xfrm rot="18283819">
              <a:off x="7837451" y="3140731"/>
              <a:ext cx="2145652" cy="646331"/>
            </a:xfrm>
            <a:prstGeom prst="rect">
              <a:avLst/>
            </a:prstGeom>
            <a:noFill/>
          </p:spPr>
          <p:txBody>
            <a:bodyPr wrap="none" rtlCol="0">
              <a:spAutoFit/>
            </a:bodyPr>
            <a:lstStyle/>
            <a:p>
              <a:pPr algn="ctr"/>
              <a:r>
                <a:rPr lang="en-US"/>
                <a:t>Final Target Speed </a:t>
              </a:r>
              <a:br>
                <a:rPr lang="en-US"/>
              </a:br>
              <a:r>
                <a:rPr lang="en-US"/>
                <a:t>Methodology</a:t>
              </a:r>
            </a:p>
          </p:txBody>
        </p:sp>
        <p:sp>
          <p:nvSpPr>
            <p:cNvPr id="27" name="TextBox 26">
              <a:extLst>
                <a:ext uri="{FF2B5EF4-FFF2-40B4-BE49-F238E27FC236}">
                  <a16:creationId xmlns:a16="http://schemas.microsoft.com/office/drawing/2014/main" id="{9445EADE-82A1-32D0-9D61-A07C3EE5563F}"/>
                </a:ext>
              </a:extLst>
            </p:cNvPr>
            <p:cNvSpPr txBox="1"/>
            <p:nvPr/>
          </p:nvSpPr>
          <p:spPr>
            <a:xfrm rot="18283819">
              <a:off x="6205835" y="2819070"/>
              <a:ext cx="1362874" cy="646331"/>
            </a:xfrm>
            <a:prstGeom prst="rect">
              <a:avLst/>
            </a:prstGeom>
            <a:noFill/>
          </p:spPr>
          <p:txBody>
            <a:bodyPr wrap="none" rtlCol="0">
              <a:spAutoFit/>
            </a:bodyPr>
            <a:lstStyle/>
            <a:p>
              <a:pPr algn="ctr"/>
              <a:r>
                <a:rPr lang="en-US"/>
                <a:t>Operating </a:t>
              </a:r>
              <a:br>
                <a:rPr lang="en-US"/>
              </a:br>
              <a:r>
                <a:rPr lang="en-US"/>
                <a:t>Speed Data</a:t>
              </a:r>
            </a:p>
          </p:txBody>
        </p:sp>
      </p:grpSp>
      <p:graphicFrame>
        <p:nvGraphicFramePr>
          <p:cNvPr id="2" name="Diagram 1">
            <a:extLst>
              <a:ext uri="{FF2B5EF4-FFF2-40B4-BE49-F238E27FC236}">
                <a16:creationId xmlns:a16="http://schemas.microsoft.com/office/drawing/2014/main" id="{3136BC73-1A65-9CD6-AFF6-BA2916EBA9E1}"/>
              </a:ext>
            </a:extLst>
          </p:cNvPr>
          <p:cNvGraphicFramePr/>
          <p:nvPr>
            <p:extLst>
              <p:ext uri="{D42A27DB-BD31-4B8C-83A1-F6EECF244321}">
                <p14:modId xmlns:p14="http://schemas.microsoft.com/office/powerpoint/2010/main" val="426897604"/>
              </p:ext>
            </p:extLst>
          </p:nvPr>
        </p:nvGraphicFramePr>
        <p:xfrm>
          <a:off x="13488938" y="1105156"/>
          <a:ext cx="11790628" cy="294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73E08F6B-384F-9BE3-14F9-B98245B7E678}"/>
              </a:ext>
            </a:extLst>
          </p:cNvPr>
          <p:cNvSpPr txBox="1"/>
          <p:nvPr/>
        </p:nvSpPr>
        <p:spPr>
          <a:xfrm>
            <a:off x="13471259" y="1817545"/>
            <a:ext cx="812800" cy="369332"/>
          </a:xfrm>
          <a:prstGeom prst="rect">
            <a:avLst/>
          </a:prstGeom>
          <a:noFill/>
        </p:spPr>
        <p:txBody>
          <a:bodyPr wrap="square" rtlCol="0">
            <a:spAutoFit/>
          </a:bodyPr>
          <a:lstStyle/>
          <a:p>
            <a:r>
              <a:rPr lang="en-US">
                <a:solidFill>
                  <a:schemeClr val="accent1"/>
                </a:solidFill>
              </a:rPr>
              <a:t>April</a:t>
            </a:r>
          </a:p>
        </p:txBody>
      </p:sp>
      <p:sp>
        <p:nvSpPr>
          <p:cNvPr id="26" name="TextBox 25">
            <a:extLst>
              <a:ext uri="{FF2B5EF4-FFF2-40B4-BE49-F238E27FC236}">
                <a16:creationId xmlns:a16="http://schemas.microsoft.com/office/drawing/2014/main" id="{8892AE2B-712B-9A90-AD02-37ED934D3A54}"/>
              </a:ext>
            </a:extLst>
          </p:cNvPr>
          <p:cNvSpPr txBox="1"/>
          <p:nvPr/>
        </p:nvSpPr>
        <p:spPr>
          <a:xfrm>
            <a:off x="15411842" y="1817545"/>
            <a:ext cx="812800" cy="369332"/>
          </a:xfrm>
          <a:prstGeom prst="rect">
            <a:avLst/>
          </a:prstGeom>
          <a:noFill/>
        </p:spPr>
        <p:txBody>
          <a:bodyPr wrap="square" rtlCol="0">
            <a:spAutoFit/>
          </a:bodyPr>
          <a:lstStyle/>
          <a:p>
            <a:r>
              <a:rPr lang="en-US">
                <a:solidFill>
                  <a:schemeClr val="accent1"/>
                </a:solidFill>
              </a:rPr>
              <a:t>May</a:t>
            </a:r>
          </a:p>
        </p:txBody>
      </p:sp>
      <p:sp>
        <p:nvSpPr>
          <p:cNvPr id="29" name="TextBox 28">
            <a:extLst>
              <a:ext uri="{FF2B5EF4-FFF2-40B4-BE49-F238E27FC236}">
                <a16:creationId xmlns:a16="http://schemas.microsoft.com/office/drawing/2014/main" id="{E55074BD-3D04-8E90-A52F-B4E13735A171}"/>
              </a:ext>
            </a:extLst>
          </p:cNvPr>
          <p:cNvSpPr txBox="1"/>
          <p:nvPr/>
        </p:nvSpPr>
        <p:spPr>
          <a:xfrm>
            <a:off x="17411203" y="1817545"/>
            <a:ext cx="812800" cy="369332"/>
          </a:xfrm>
          <a:prstGeom prst="rect">
            <a:avLst/>
          </a:prstGeom>
          <a:noFill/>
        </p:spPr>
        <p:txBody>
          <a:bodyPr wrap="square" rtlCol="0">
            <a:spAutoFit/>
          </a:bodyPr>
          <a:lstStyle/>
          <a:p>
            <a:r>
              <a:rPr lang="en-US">
                <a:solidFill>
                  <a:schemeClr val="accent1"/>
                </a:solidFill>
              </a:rPr>
              <a:t>June</a:t>
            </a:r>
          </a:p>
        </p:txBody>
      </p:sp>
      <p:sp>
        <p:nvSpPr>
          <p:cNvPr id="30" name="TextBox 29">
            <a:extLst>
              <a:ext uri="{FF2B5EF4-FFF2-40B4-BE49-F238E27FC236}">
                <a16:creationId xmlns:a16="http://schemas.microsoft.com/office/drawing/2014/main" id="{293525C5-755B-FEE5-5662-EABE817C3AE1}"/>
              </a:ext>
            </a:extLst>
          </p:cNvPr>
          <p:cNvSpPr txBox="1"/>
          <p:nvPr/>
        </p:nvSpPr>
        <p:spPr>
          <a:xfrm>
            <a:off x="19408333" y="1817545"/>
            <a:ext cx="812800" cy="369332"/>
          </a:xfrm>
          <a:prstGeom prst="rect">
            <a:avLst/>
          </a:prstGeom>
          <a:noFill/>
        </p:spPr>
        <p:txBody>
          <a:bodyPr wrap="square" rtlCol="0">
            <a:spAutoFit/>
          </a:bodyPr>
          <a:lstStyle/>
          <a:p>
            <a:r>
              <a:rPr lang="en-US">
                <a:solidFill>
                  <a:schemeClr val="accent1"/>
                </a:solidFill>
              </a:rPr>
              <a:t>July</a:t>
            </a:r>
          </a:p>
        </p:txBody>
      </p:sp>
      <p:sp>
        <p:nvSpPr>
          <p:cNvPr id="31" name="TextBox 30">
            <a:extLst>
              <a:ext uri="{FF2B5EF4-FFF2-40B4-BE49-F238E27FC236}">
                <a16:creationId xmlns:a16="http://schemas.microsoft.com/office/drawing/2014/main" id="{14C66019-669F-380D-374F-107CA6FE29CF}"/>
              </a:ext>
            </a:extLst>
          </p:cNvPr>
          <p:cNvSpPr txBox="1"/>
          <p:nvPr/>
        </p:nvSpPr>
        <p:spPr>
          <a:xfrm>
            <a:off x="21400759" y="1817545"/>
            <a:ext cx="977988" cy="369332"/>
          </a:xfrm>
          <a:prstGeom prst="rect">
            <a:avLst/>
          </a:prstGeom>
          <a:noFill/>
        </p:spPr>
        <p:txBody>
          <a:bodyPr wrap="square" rtlCol="0">
            <a:spAutoFit/>
          </a:bodyPr>
          <a:lstStyle/>
          <a:p>
            <a:r>
              <a:rPr lang="en-US">
                <a:solidFill>
                  <a:schemeClr val="accent1"/>
                </a:solidFill>
              </a:rPr>
              <a:t>August</a:t>
            </a:r>
          </a:p>
        </p:txBody>
      </p:sp>
      <p:sp>
        <p:nvSpPr>
          <p:cNvPr id="32" name="TextBox 31">
            <a:extLst>
              <a:ext uri="{FF2B5EF4-FFF2-40B4-BE49-F238E27FC236}">
                <a16:creationId xmlns:a16="http://schemas.microsoft.com/office/drawing/2014/main" id="{76720C68-C70A-FB1B-E1E0-0F930257C978}"/>
              </a:ext>
            </a:extLst>
          </p:cNvPr>
          <p:cNvSpPr txBox="1"/>
          <p:nvPr/>
        </p:nvSpPr>
        <p:spPr>
          <a:xfrm>
            <a:off x="23309633" y="1817545"/>
            <a:ext cx="1324741" cy="369332"/>
          </a:xfrm>
          <a:prstGeom prst="rect">
            <a:avLst/>
          </a:prstGeom>
          <a:noFill/>
        </p:spPr>
        <p:txBody>
          <a:bodyPr wrap="square" rtlCol="0">
            <a:spAutoFit/>
          </a:bodyPr>
          <a:lstStyle/>
          <a:p>
            <a:r>
              <a:rPr lang="en-US">
                <a:solidFill>
                  <a:schemeClr val="accent1"/>
                </a:solidFill>
              </a:rPr>
              <a:t>September</a:t>
            </a:r>
          </a:p>
        </p:txBody>
      </p:sp>
      <p:sp>
        <p:nvSpPr>
          <p:cNvPr id="33" name="TextBox 32">
            <a:extLst>
              <a:ext uri="{FF2B5EF4-FFF2-40B4-BE49-F238E27FC236}">
                <a16:creationId xmlns:a16="http://schemas.microsoft.com/office/drawing/2014/main" id="{6468F6B4-785A-65DF-007C-521AC4915714}"/>
              </a:ext>
            </a:extLst>
          </p:cNvPr>
          <p:cNvSpPr txBox="1"/>
          <p:nvPr/>
        </p:nvSpPr>
        <p:spPr>
          <a:xfrm>
            <a:off x="18793857" y="3155557"/>
            <a:ext cx="812800" cy="307777"/>
          </a:xfrm>
          <a:prstGeom prst="rect">
            <a:avLst/>
          </a:prstGeom>
          <a:noFill/>
        </p:spPr>
        <p:txBody>
          <a:bodyPr wrap="square" rtlCol="0">
            <a:spAutoFit/>
          </a:bodyPr>
          <a:lstStyle/>
          <a:p>
            <a:r>
              <a:rPr lang="en-US" sz="1400">
                <a:solidFill>
                  <a:schemeClr val="accent1"/>
                </a:solidFill>
              </a:rPr>
              <a:t>2024</a:t>
            </a:r>
          </a:p>
        </p:txBody>
      </p:sp>
      <p:cxnSp>
        <p:nvCxnSpPr>
          <p:cNvPr id="35" name="Straight Connector 34">
            <a:extLst>
              <a:ext uri="{FF2B5EF4-FFF2-40B4-BE49-F238E27FC236}">
                <a16:creationId xmlns:a16="http://schemas.microsoft.com/office/drawing/2014/main" id="{4E143DD5-4764-F695-0DC6-6940378717DB}"/>
              </a:ext>
            </a:extLst>
          </p:cNvPr>
          <p:cNvCxnSpPr>
            <a:cxnSpLocks/>
          </p:cNvCxnSpPr>
          <p:nvPr/>
        </p:nvCxnSpPr>
        <p:spPr>
          <a:xfrm>
            <a:off x="13488938" y="3294056"/>
            <a:ext cx="5246131" cy="30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E0F2CC-1B61-6DBA-020E-56732F1DE33B}"/>
              </a:ext>
            </a:extLst>
          </p:cNvPr>
          <p:cNvCxnSpPr>
            <a:cxnSpLocks/>
          </p:cNvCxnSpPr>
          <p:nvPr/>
        </p:nvCxnSpPr>
        <p:spPr>
          <a:xfrm>
            <a:off x="19382913" y="3309445"/>
            <a:ext cx="58966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2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B5141-284B-7C9A-AED7-2A9A2BB2436E}"/>
              </a:ext>
            </a:extLst>
          </p:cNvPr>
          <p:cNvSpPr>
            <a:spLocks noGrp="1"/>
          </p:cNvSpPr>
          <p:nvPr>
            <p:ph idx="1"/>
          </p:nvPr>
        </p:nvSpPr>
        <p:spPr>
          <a:xfrm>
            <a:off x="3278163" y="5032985"/>
            <a:ext cx="2413573" cy="510975"/>
          </a:xfrm>
        </p:spPr>
        <p:txBody>
          <a:bodyPr>
            <a:normAutofit/>
          </a:bodyPr>
          <a:lstStyle/>
          <a:p>
            <a:pPr marL="0" indent="0" algn="ctr">
              <a:buNone/>
            </a:pPr>
            <a:r>
              <a:rPr lang="en-US" b="1"/>
              <a:t>Design Speed</a:t>
            </a:r>
          </a:p>
        </p:txBody>
      </p:sp>
      <p:sp>
        <p:nvSpPr>
          <p:cNvPr id="3" name="Title 2">
            <a:extLst>
              <a:ext uri="{FF2B5EF4-FFF2-40B4-BE49-F238E27FC236}">
                <a16:creationId xmlns:a16="http://schemas.microsoft.com/office/drawing/2014/main" id="{E31950E6-F8DF-2B96-0A92-32AFAD61B3C3}"/>
              </a:ext>
            </a:extLst>
          </p:cNvPr>
          <p:cNvSpPr>
            <a:spLocks noGrp="1"/>
          </p:cNvSpPr>
          <p:nvPr>
            <p:ph type="ctrTitle"/>
          </p:nvPr>
        </p:nvSpPr>
        <p:spPr/>
        <p:txBody>
          <a:bodyPr>
            <a:normAutofit/>
          </a:bodyPr>
          <a:lstStyle/>
          <a:p>
            <a:r>
              <a:rPr lang="en-US"/>
              <a:t>Speed Definitions</a:t>
            </a:r>
          </a:p>
        </p:txBody>
      </p:sp>
      <p:sp>
        <p:nvSpPr>
          <p:cNvPr id="8" name="Content Placeholder 1">
            <a:extLst>
              <a:ext uri="{FF2B5EF4-FFF2-40B4-BE49-F238E27FC236}">
                <a16:creationId xmlns:a16="http://schemas.microsoft.com/office/drawing/2014/main" id="{CA9295A9-A7BE-9166-2124-15147DA8F2D0}"/>
              </a:ext>
            </a:extLst>
          </p:cNvPr>
          <p:cNvSpPr txBox="1">
            <a:spLocks/>
          </p:cNvSpPr>
          <p:nvPr/>
        </p:nvSpPr>
        <p:spPr>
          <a:xfrm>
            <a:off x="286858" y="5032985"/>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a:t>Target Speed</a:t>
            </a:r>
          </a:p>
        </p:txBody>
      </p:sp>
      <p:sp>
        <p:nvSpPr>
          <p:cNvPr id="9" name="Content Placeholder 1">
            <a:extLst>
              <a:ext uri="{FF2B5EF4-FFF2-40B4-BE49-F238E27FC236}">
                <a16:creationId xmlns:a16="http://schemas.microsoft.com/office/drawing/2014/main" id="{24EFF303-73DF-6CBE-792F-9EBF75851CCE}"/>
              </a:ext>
            </a:extLst>
          </p:cNvPr>
          <p:cNvSpPr txBox="1">
            <a:spLocks/>
          </p:cNvSpPr>
          <p:nvPr/>
        </p:nvSpPr>
        <p:spPr>
          <a:xfrm>
            <a:off x="6260287" y="5032985"/>
            <a:ext cx="2413573"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a:t>Posted Speed</a:t>
            </a:r>
          </a:p>
        </p:txBody>
      </p:sp>
      <p:pic>
        <p:nvPicPr>
          <p:cNvPr id="7" name="Graphic 6" descr="Icon that is a target with an arrow as the bullseye with solid red fill. The icon represents Target Speed.">
            <a:extLst>
              <a:ext uri="{FF2B5EF4-FFF2-40B4-BE49-F238E27FC236}">
                <a16:creationId xmlns:a16="http://schemas.microsoft.com/office/drawing/2014/main" id="{77C07535-71A6-3DDE-88B2-1727E5654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107" y="2466813"/>
            <a:ext cx="2381250" cy="2381250"/>
          </a:xfrm>
          <a:prstGeom prst="rect">
            <a:avLst/>
          </a:prstGeom>
        </p:spPr>
      </p:pic>
      <p:pic>
        <p:nvPicPr>
          <p:cNvPr id="1026" name="Picture 2" descr="20 Miles per Hour Speed Limit Sign. The image represents Posted Speed.">
            <a:extLst>
              <a:ext uri="{FF2B5EF4-FFF2-40B4-BE49-F238E27FC236}">
                <a16:creationId xmlns:a16="http://schemas.microsoft.com/office/drawing/2014/main" id="{F1134A17-F77C-532E-1628-F74ED7378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315" y="2636600"/>
            <a:ext cx="1575361" cy="2094895"/>
          </a:xfrm>
          <a:prstGeom prst="rect">
            <a:avLst/>
          </a:prstGeom>
          <a:solidFill>
            <a:schemeClr val="accent2"/>
          </a:solidFill>
        </p:spPr>
      </p:pic>
      <p:pic>
        <p:nvPicPr>
          <p:cNvPr id="21" name="Graphic 20" descr="An icon of a speedometer with solid fill that's at 85% of maximum. The icon is blue. The icon represents Operating Speed">
            <a:extLst>
              <a:ext uri="{FF2B5EF4-FFF2-40B4-BE49-F238E27FC236}">
                <a16:creationId xmlns:a16="http://schemas.microsoft.com/office/drawing/2014/main" id="{7DAAD59A-1CAE-A752-D70E-3D20A94F62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6590" y="2636600"/>
            <a:ext cx="2286000" cy="2286000"/>
          </a:xfrm>
          <a:prstGeom prst="rect">
            <a:avLst/>
          </a:prstGeom>
        </p:spPr>
      </p:pic>
      <p:sp>
        <p:nvSpPr>
          <p:cNvPr id="22" name="Content Placeholder 1">
            <a:extLst>
              <a:ext uri="{FF2B5EF4-FFF2-40B4-BE49-F238E27FC236}">
                <a16:creationId xmlns:a16="http://schemas.microsoft.com/office/drawing/2014/main" id="{2C73D64D-8162-B06E-2662-554428F17991}"/>
              </a:ext>
            </a:extLst>
          </p:cNvPr>
          <p:cNvSpPr txBox="1">
            <a:spLocks/>
          </p:cNvSpPr>
          <p:nvPr/>
        </p:nvSpPr>
        <p:spPr>
          <a:xfrm>
            <a:off x="9078146" y="5032984"/>
            <a:ext cx="300288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a:t>Operating Speed</a:t>
            </a:r>
          </a:p>
        </p:txBody>
      </p:sp>
      <p:grpSp>
        <p:nvGrpSpPr>
          <p:cNvPr id="12" name="Group 11" descr="Icon of a roadway with curvature and two palm trees on the side. The icon is green. The icon represents Design Speed.">
            <a:extLst>
              <a:ext uri="{FF2B5EF4-FFF2-40B4-BE49-F238E27FC236}">
                <a16:creationId xmlns:a16="http://schemas.microsoft.com/office/drawing/2014/main" id="{6B6C45CF-C527-99FB-6589-EA1266FB31FD}"/>
              </a:ext>
            </a:extLst>
          </p:cNvPr>
          <p:cNvGrpSpPr/>
          <p:nvPr/>
        </p:nvGrpSpPr>
        <p:grpSpPr>
          <a:xfrm>
            <a:off x="3289335" y="2418020"/>
            <a:ext cx="2391229" cy="2382418"/>
            <a:chOff x="3436257" y="2418020"/>
            <a:chExt cx="2391229" cy="2382418"/>
          </a:xfrm>
        </p:grpSpPr>
        <p:pic>
          <p:nvPicPr>
            <p:cNvPr id="17" name="Graphic 16" descr="Road outline">
              <a:extLst>
                <a:ext uri="{FF2B5EF4-FFF2-40B4-BE49-F238E27FC236}">
                  <a16:creationId xmlns:a16="http://schemas.microsoft.com/office/drawing/2014/main" id="{B1280D92-78CC-2A2D-7959-4CB7B6D510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36257" y="2514438"/>
              <a:ext cx="2286000" cy="2286000"/>
            </a:xfrm>
            <a:prstGeom prst="rect">
              <a:avLst/>
            </a:prstGeom>
          </p:spPr>
        </p:pic>
        <p:sp>
          <p:nvSpPr>
            <p:cNvPr id="6" name="Rectangle 5">
              <a:extLst>
                <a:ext uri="{FF2B5EF4-FFF2-40B4-BE49-F238E27FC236}">
                  <a16:creationId xmlns:a16="http://schemas.microsoft.com/office/drawing/2014/main" id="{FB6DBA7F-C3F1-2E66-F83D-6BF47ACC768E}"/>
                </a:ext>
              </a:extLst>
            </p:cNvPr>
            <p:cNvSpPr/>
            <p:nvPr/>
          </p:nvSpPr>
          <p:spPr>
            <a:xfrm>
              <a:off x="3541486" y="2514439"/>
              <a:ext cx="914400" cy="1371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E4EB82-11BB-02E7-ACCE-10D84D3ADDAF}"/>
                </a:ext>
              </a:extLst>
            </p:cNvPr>
            <p:cNvSpPr/>
            <p:nvPr/>
          </p:nvSpPr>
          <p:spPr>
            <a:xfrm>
              <a:off x="5170231" y="2514436"/>
              <a:ext cx="615813" cy="8962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alm tree with solid fill">
              <a:extLst>
                <a:ext uri="{FF2B5EF4-FFF2-40B4-BE49-F238E27FC236}">
                  <a16:creationId xmlns:a16="http://schemas.microsoft.com/office/drawing/2014/main" id="{40A70720-88A0-2780-0E02-E24959D183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3086" y="2418020"/>
              <a:ext cx="914400" cy="914400"/>
            </a:xfrm>
            <a:prstGeom prst="rect">
              <a:avLst/>
            </a:prstGeom>
          </p:spPr>
        </p:pic>
        <p:pic>
          <p:nvPicPr>
            <p:cNvPr id="11" name="Graphic 10" descr="Palm tree with solid fill">
              <a:extLst>
                <a:ext uri="{FF2B5EF4-FFF2-40B4-BE49-F238E27FC236}">
                  <a16:creationId xmlns:a16="http://schemas.microsoft.com/office/drawing/2014/main" id="{F88641E2-6B18-A549-A14C-B1D76BD85F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9857" y="3088075"/>
              <a:ext cx="914400" cy="914400"/>
            </a:xfrm>
            <a:prstGeom prst="rect">
              <a:avLst/>
            </a:prstGeom>
          </p:spPr>
        </p:pic>
      </p:grpSp>
    </p:spTree>
    <p:extLst>
      <p:ext uri="{BB962C8B-B14F-4D97-AF65-F5344CB8AC3E}">
        <p14:creationId xmlns:p14="http://schemas.microsoft.com/office/powerpoint/2010/main" val="176274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B01EB-671B-D370-4ECF-1E448B966372}"/>
              </a:ext>
            </a:extLst>
          </p:cNvPr>
          <p:cNvSpPr>
            <a:spLocks noGrp="1"/>
          </p:cNvSpPr>
          <p:nvPr>
            <p:ph type="ctrTitle"/>
          </p:nvPr>
        </p:nvSpPr>
        <p:spPr/>
        <p:txBody>
          <a:bodyPr/>
          <a:lstStyle/>
          <a:p>
            <a:r>
              <a:rPr lang="en-US"/>
              <a:t>Target Speed Methodology</a:t>
            </a:r>
          </a:p>
        </p:txBody>
      </p:sp>
      <p:sp>
        <p:nvSpPr>
          <p:cNvPr id="11" name="Content Placeholder 10">
            <a:extLst>
              <a:ext uri="{FF2B5EF4-FFF2-40B4-BE49-F238E27FC236}">
                <a16:creationId xmlns:a16="http://schemas.microsoft.com/office/drawing/2014/main" id="{24D4FB4A-8653-DC91-5718-D922A61DB9EA}"/>
              </a:ext>
            </a:extLst>
          </p:cNvPr>
          <p:cNvSpPr>
            <a:spLocks noGrp="1"/>
          </p:cNvSpPr>
          <p:nvPr>
            <p:ph sz="half" idx="1"/>
          </p:nvPr>
        </p:nvSpPr>
        <p:spPr>
          <a:xfrm>
            <a:off x="178294" y="454815"/>
            <a:ext cx="11817654" cy="4559127"/>
          </a:xfrm>
        </p:spPr>
        <p:txBody>
          <a:bodyPr vert="horz" lIns="91440" tIns="45720" rIns="91440" bIns="45720" rtlCol="0" anchor="ctr">
            <a:normAutofit/>
          </a:bodyPr>
          <a:lstStyle/>
          <a:p>
            <a:r>
              <a:rPr lang="en-US" sz="2800">
                <a:latin typeface="Tahoma"/>
                <a:ea typeface="Tahoma"/>
                <a:cs typeface="Tahoma"/>
              </a:rPr>
              <a:t>Data driven, point-based approach</a:t>
            </a:r>
            <a:endParaRPr lang="en-US" sz="2800"/>
          </a:p>
          <a:p>
            <a:r>
              <a:rPr lang="en-US" sz="2800"/>
              <a:t>Applied on…</a:t>
            </a:r>
          </a:p>
          <a:p>
            <a:pPr lvl="1"/>
            <a:r>
              <a:rPr lang="en-US" sz="2400"/>
              <a:t>All Federal-Aid Roads not a State Road</a:t>
            </a:r>
          </a:p>
          <a:p>
            <a:pPr lvl="1"/>
            <a:r>
              <a:rPr lang="en-US" sz="2400"/>
              <a:t>State, County, and Municipal roads on the TPA High Injury Network</a:t>
            </a:r>
          </a:p>
          <a:p>
            <a:r>
              <a:rPr lang="en-US" sz="2800"/>
              <a:t>Emphasizes most vulnerable roadway users</a:t>
            </a:r>
          </a:p>
        </p:txBody>
      </p:sp>
      <p:sp>
        <p:nvSpPr>
          <p:cNvPr id="3" name="Rectangle 2" descr="Icon depicting a fork in the road. The icon is green. This icon represented Roadway Characteristics.">
            <a:extLst>
              <a:ext uri="{FF2B5EF4-FFF2-40B4-BE49-F238E27FC236}">
                <a16:creationId xmlns:a16="http://schemas.microsoft.com/office/drawing/2014/main" id="{51C9421B-8B40-C847-CB1B-9D4854365385}"/>
              </a:ext>
            </a:extLst>
          </p:cNvPr>
          <p:cNvSpPr/>
          <p:nvPr/>
        </p:nvSpPr>
        <p:spPr>
          <a:xfrm>
            <a:off x="1084961" y="4045484"/>
            <a:ext cx="1091369" cy="1091369"/>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Freeform: Shape 4">
            <a:extLst>
              <a:ext uri="{FF2B5EF4-FFF2-40B4-BE49-F238E27FC236}">
                <a16:creationId xmlns:a16="http://schemas.microsoft.com/office/drawing/2014/main" id="{E9E197F4-E04D-4521-588D-13EE9CF7DC30}"/>
              </a:ext>
            </a:extLst>
          </p:cNvPr>
          <p:cNvSpPr/>
          <p:nvPr/>
        </p:nvSpPr>
        <p:spPr>
          <a:xfrm>
            <a:off x="418013" y="5456692"/>
            <a:ext cx="2425265" cy="720000"/>
          </a:xfrm>
          <a:custGeom>
            <a:avLst/>
            <a:gdLst>
              <a:gd name="connsiteX0" fmla="*/ 0 w 2425265"/>
              <a:gd name="connsiteY0" fmla="*/ 0 h 720000"/>
              <a:gd name="connsiteX1" fmla="*/ 2425265 w 2425265"/>
              <a:gd name="connsiteY1" fmla="*/ 0 h 720000"/>
              <a:gd name="connsiteX2" fmla="*/ 2425265 w 2425265"/>
              <a:gd name="connsiteY2" fmla="*/ 720000 h 720000"/>
              <a:gd name="connsiteX3" fmla="*/ 0 w 2425265"/>
              <a:gd name="connsiteY3" fmla="*/ 720000 h 720000"/>
              <a:gd name="connsiteX4" fmla="*/ 0 w 242526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265" h="720000">
                <a:moveTo>
                  <a:pt x="0" y="0"/>
                </a:moveTo>
                <a:lnTo>
                  <a:pt x="2425265" y="0"/>
                </a:lnTo>
                <a:lnTo>
                  <a:pt x="2425265"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Roadway Characteristics</a:t>
            </a:r>
          </a:p>
        </p:txBody>
      </p:sp>
      <p:sp>
        <p:nvSpPr>
          <p:cNvPr id="6" name="Rectangle 5" descr="Icon depicting a car crashing into a street light. The icon color is red. The icon represents Safety Data">
            <a:extLst>
              <a:ext uri="{FF2B5EF4-FFF2-40B4-BE49-F238E27FC236}">
                <a16:creationId xmlns:a16="http://schemas.microsoft.com/office/drawing/2014/main" id="{E39FAE4A-5333-E0AB-17AA-2AE86553EF81}"/>
              </a:ext>
            </a:extLst>
          </p:cNvPr>
          <p:cNvSpPr/>
          <p:nvPr/>
        </p:nvSpPr>
        <p:spPr>
          <a:xfrm>
            <a:off x="3934648" y="4045484"/>
            <a:ext cx="1091369" cy="1091369"/>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2">
              <a:hueOff val="1138985"/>
              <a:satOff val="4472"/>
              <a:lumOff val="-111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132A46C3-70A9-8F9B-A887-E65FF340AA26}"/>
              </a:ext>
            </a:extLst>
          </p:cNvPr>
          <p:cNvSpPr/>
          <p:nvPr/>
        </p:nvSpPr>
        <p:spPr>
          <a:xfrm>
            <a:off x="3614525" y="5456692"/>
            <a:ext cx="1731615" cy="720000"/>
          </a:xfrm>
          <a:custGeom>
            <a:avLst/>
            <a:gdLst>
              <a:gd name="connsiteX0" fmla="*/ 0 w 1731615"/>
              <a:gd name="connsiteY0" fmla="*/ 0 h 720000"/>
              <a:gd name="connsiteX1" fmla="*/ 1731615 w 1731615"/>
              <a:gd name="connsiteY1" fmla="*/ 0 h 720000"/>
              <a:gd name="connsiteX2" fmla="*/ 1731615 w 1731615"/>
              <a:gd name="connsiteY2" fmla="*/ 720000 h 720000"/>
              <a:gd name="connsiteX3" fmla="*/ 0 w 1731615"/>
              <a:gd name="connsiteY3" fmla="*/ 720000 h 720000"/>
              <a:gd name="connsiteX4" fmla="*/ 0 w 173161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615" h="720000">
                <a:moveTo>
                  <a:pt x="0" y="0"/>
                </a:moveTo>
                <a:lnTo>
                  <a:pt x="1731615" y="0"/>
                </a:lnTo>
                <a:lnTo>
                  <a:pt x="1731615"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Safety Data</a:t>
            </a:r>
          </a:p>
        </p:txBody>
      </p:sp>
      <p:sp>
        <p:nvSpPr>
          <p:cNvPr id="8" name="Rectangle 7" descr="Icon depicting a person on a bicycle. The icon is light blue. The icon represents Multimodal Data. l">
            <a:extLst>
              <a:ext uri="{FF2B5EF4-FFF2-40B4-BE49-F238E27FC236}">
                <a16:creationId xmlns:a16="http://schemas.microsoft.com/office/drawing/2014/main" id="{F98E9BBB-565F-9F39-24FD-315C392A946A}"/>
              </a:ext>
            </a:extLst>
          </p:cNvPr>
          <p:cNvSpPr/>
          <p:nvPr/>
        </p:nvSpPr>
        <p:spPr>
          <a:xfrm>
            <a:off x="6784335" y="4045484"/>
            <a:ext cx="1091369" cy="1091369"/>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2">
              <a:hueOff val="2277971"/>
              <a:satOff val="8945"/>
              <a:lumOff val="-2221"/>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52AC721B-C012-80BC-E62C-A64586C85028}"/>
              </a:ext>
            </a:extLst>
          </p:cNvPr>
          <p:cNvSpPr/>
          <p:nvPr/>
        </p:nvSpPr>
        <p:spPr>
          <a:xfrm>
            <a:off x="6117387" y="5456692"/>
            <a:ext cx="2425265" cy="720000"/>
          </a:xfrm>
          <a:custGeom>
            <a:avLst/>
            <a:gdLst>
              <a:gd name="connsiteX0" fmla="*/ 0 w 2425265"/>
              <a:gd name="connsiteY0" fmla="*/ 0 h 720000"/>
              <a:gd name="connsiteX1" fmla="*/ 2425265 w 2425265"/>
              <a:gd name="connsiteY1" fmla="*/ 0 h 720000"/>
              <a:gd name="connsiteX2" fmla="*/ 2425265 w 2425265"/>
              <a:gd name="connsiteY2" fmla="*/ 720000 h 720000"/>
              <a:gd name="connsiteX3" fmla="*/ 0 w 2425265"/>
              <a:gd name="connsiteY3" fmla="*/ 720000 h 720000"/>
              <a:gd name="connsiteX4" fmla="*/ 0 w 242526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265" h="720000">
                <a:moveTo>
                  <a:pt x="0" y="0"/>
                </a:moveTo>
                <a:lnTo>
                  <a:pt x="2425265" y="0"/>
                </a:lnTo>
                <a:lnTo>
                  <a:pt x="2425265"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Multimodal Data</a:t>
            </a:r>
          </a:p>
        </p:txBody>
      </p:sp>
      <p:sp>
        <p:nvSpPr>
          <p:cNvPr id="10" name="Rectangle 9" descr="Icon depicting a triangle ruler. The icon color is dark blue. The icon represents Geometric Data.">
            <a:extLst>
              <a:ext uri="{FF2B5EF4-FFF2-40B4-BE49-F238E27FC236}">
                <a16:creationId xmlns:a16="http://schemas.microsoft.com/office/drawing/2014/main" id="{AB4C65FF-26E0-1E4F-35EC-C7FE692F82F1}"/>
              </a:ext>
            </a:extLst>
          </p:cNvPr>
          <p:cNvSpPr/>
          <p:nvPr/>
        </p:nvSpPr>
        <p:spPr>
          <a:xfrm>
            <a:off x="9634022" y="4045484"/>
            <a:ext cx="1091369" cy="1091369"/>
          </a:xfrm>
          <a:prstGeom prst="rect">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2">
              <a:hueOff val="3416956"/>
              <a:satOff val="13417"/>
              <a:lumOff val="-3331"/>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59D6F3B9-C987-21D8-EE37-870A86676404}"/>
              </a:ext>
            </a:extLst>
          </p:cNvPr>
          <p:cNvSpPr/>
          <p:nvPr/>
        </p:nvSpPr>
        <p:spPr>
          <a:xfrm>
            <a:off x="9212062" y="5456692"/>
            <a:ext cx="1935289" cy="720000"/>
          </a:xfrm>
          <a:custGeom>
            <a:avLst/>
            <a:gdLst>
              <a:gd name="connsiteX0" fmla="*/ 0 w 1935289"/>
              <a:gd name="connsiteY0" fmla="*/ 0 h 720000"/>
              <a:gd name="connsiteX1" fmla="*/ 1935289 w 1935289"/>
              <a:gd name="connsiteY1" fmla="*/ 0 h 720000"/>
              <a:gd name="connsiteX2" fmla="*/ 1935289 w 1935289"/>
              <a:gd name="connsiteY2" fmla="*/ 720000 h 720000"/>
              <a:gd name="connsiteX3" fmla="*/ 0 w 1935289"/>
              <a:gd name="connsiteY3" fmla="*/ 720000 h 720000"/>
              <a:gd name="connsiteX4" fmla="*/ 0 w 1935289"/>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289" h="720000">
                <a:moveTo>
                  <a:pt x="0" y="0"/>
                </a:moveTo>
                <a:lnTo>
                  <a:pt x="1935289" y="0"/>
                </a:lnTo>
                <a:lnTo>
                  <a:pt x="1935289"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Geometric Data</a:t>
            </a:r>
          </a:p>
        </p:txBody>
      </p:sp>
    </p:spTree>
    <p:extLst>
      <p:ext uri="{BB962C8B-B14F-4D97-AF65-F5344CB8AC3E}">
        <p14:creationId xmlns:p14="http://schemas.microsoft.com/office/powerpoint/2010/main" val="319497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7F34C7-12A5-4551-B0DC-163747533CA8}"/>
              </a:ext>
            </a:extLst>
          </p:cNvPr>
          <p:cNvSpPr>
            <a:spLocks noGrp="1"/>
          </p:cNvSpPr>
          <p:nvPr>
            <p:ph type="ctrTitle"/>
          </p:nvPr>
        </p:nvSpPr>
        <p:spPr/>
        <p:txBody>
          <a:bodyPr>
            <a:normAutofit fontScale="90000"/>
          </a:bodyPr>
          <a:lstStyle/>
          <a:p>
            <a:r>
              <a:rPr lang="en-US"/>
              <a:t>Draft Target </a:t>
            </a:r>
            <a:br>
              <a:rPr lang="en-US"/>
            </a:br>
            <a:r>
              <a:rPr lang="en-US"/>
              <a:t>Speed Results</a:t>
            </a:r>
          </a:p>
        </p:txBody>
      </p:sp>
      <p:graphicFrame>
        <p:nvGraphicFramePr>
          <p:cNvPr id="8" name="Chart 7" descr="A graph depicting the draft target speed distribution. Four lines are depicted on the map representing non state road arterials, non state road collectors, local roads, and state roads on the high injury network. The highest frequency of draft target speeds is 30 mph.">
            <a:extLst>
              <a:ext uri="{FF2B5EF4-FFF2-40B4-BE49-F238E27FC236}">
                <a16:creationId xmlns:a16="http://schemas.microsoft.com/office/drawing/2014/main" id="{5802ECDA-7E75-71D0-FC7F-A52DBDEDCEE2}"/>
              </a:ext>
            </a:extLst>
          </p:cNvPr>
          <p:cNvGraphicFramePr>
            <a:graphicFrameLocks/>
          </p:cNvGraphicFramePr>
          <p:nvPr>
            <p:extLst>
              <p:ext uri="{D42A27DB-BD31-4B8C-83A1-F6EECF244321}">
                <p14:modId xmlns:p14="http://schemas.microsoft.com/office/powerpoint/2010/main" val="1293388157"/>
              </p:ext>
            </p:extLst>
          </p:nvPr>
        </p:nvGraphicFramePr>
        <p:xfrm>
          <a:off x="127039" y="1920803"/>
          <a:ext cx="5968961" cy="42336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0016E59-067A-E340-657F-CACA5D86E47D}"/>
              </a:ext>
            </a:extLst>
          </p:cNvPr>
          <p:cNvSpPr txBox="1"/>
          <p:nvPr/>
        </p:nvSpPr>
        <p:spPr>
          <a:xfrm>
            <a:off x="11137900" y="6488668"/>
            <a:ext cx="880434" cy="369332"/>
          </a:xfrm>
          <a:prstGeom prst="rect">
            <a:avLst/>
          </a:prstGeom>
          <a:noFill/>
        </p:spPr>
        <p:txBody>
          <a:bodyPr wrap="none" rtlCol="0">
            <a:spAutoFit/>
          </a:bodyPr>
          <a:lstStyle/>
          <a:p>
            <a:r>
              <a:rPr lang="en-US"/>
              <a:t>DRAFT</a:t>
            </a:r>
          </a:p>
        </p:txBody>
      </p:sp>
      <p:pic>
        <p:nvPicPr>
          <p:cNvPr id="3" name="Picture 2" descr="A map Palm Beach County roadways with the Draft Target Speed. The Target Speed ranges from 15 miles per hour to 55 miles per hour. Roadways primarily have a Target Speed between 15 to 30 miles per hour.">
            <a:extLst>
              <a:ext uri="{FF2B5EF4-FFF2-40B4-BE49-F238E27FC236}">
                <a16:creationId xmlns:a16="http://schemas.microsoft.com/office/drawing/2014/main" id="{8045F9FF-0B24-EF39-8E4B-9C4DFC240880}"/>
              </a:ext>
            </a:extLst>
          </p:cNvPr>
          <p:cNvPicPr>
            <a:picLocks noChangeAspect="1"/>
          </p:cNvPicPr>
          <p:nvPr/>
        </p:nvPicPr>
        <p:blipFill>
          <a:blip r:embed="rId4"/>
          <a:srcRect l="2686" r="2351"/>
          <a:stretch/>
        </p:blipFill>
        <p:spPr>
          <a:xfrm>
            <a:off x="6547761" y="0"/>
            <a:ext cx="5644239" cy="6858000"/>
          </a:xfrm>
          <a:prstGeom prst="rect">
            <a:avLst/>
          </a:prstGeom>
        </p:spPr>
      </p:pic>
    </p:spTree>
    <p:extLst>
      <p:ext uri="{BB962C8B-B14F-4D97-AF65-F5344CB8AC3E}">
        <p14:creationId xmlns:p14="http://schemas.microsoft.com/office/powerpoint/2010/main" val="251339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depicting roadways in Palm Beach County where the posted speed exceeds the target speed. The difference in the map ranges from 0 miles per hour to more than 15 miles per hour greater.">
            <a:extLst>
              <a:ext uri="{FF2B5EF4-FFF2-40B4-BE49-F238E27FC236}">
                <a16:creationId xmlns:a16="http://schemas.microsoft.com/office/drawing/2014/main" id="{F8A06258-B1AB-304C-6B8B-5589D517C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7" t="6362" r="2087" b="5196"/>
          <a:stretch/>
        </p:blipFill>
        <p:spPr>
          <a:xfrm>
            <a:off x="6477774" y="0"/>
            <a:ext cx="5714226" cy="6874953"/>
          </a:xfrm>
          <a:prstGeom prst="rect">
            <a:avLst/>
          </a:prstGeom>
        </p:spPr>
      </p:pic>
      <p:sp>
        <p:nvSpPr>
          <p:cNvPr id="6" name="Title 5">
            <a:extLst>
              <a:ext uri="{FF2B5EF4-FFF2-40B4-BE49-F238E27FC236}">
                <a16:creationId xmlns:a16="http://schemas.microsoft.com/office/drawing/2014/main" id="{757F34C7-12A5-4551-B0DC-163747533CA8}"/>
              </a:ext>
            </a:extLst>
          </p:cNvPr>
          <p:cNvSpPr>
            <a:spLocks noGrp="1"/>
          </p:cNvSpPr>
          <p:nvPr>
            <p:ph type="ctrTitle"/>
          </p:nvPr>
        </p:nvSpPr>
        <p:spPr/>
        <p:txBody>
          <a:bodyPr>
            <a:normAutofit fontScale="90000"/>
          </a:bodyPr>
          <a:lstStyle/>
          <a:p>
            <a:r>
              <a:rPr lang="en-US"/>
              <a:t>Draft Speed </a:t>
            </a:r>
            <a:br>
              <a:rPr lang="en-US"/>
            </a:br>
            <a:r>
              <a:rPr lang="en-US"/>
              <a:t>Comparative Analysis</a:t>
            </a:r>
          </a:p>
        </p:txBody>
      </p:sp>
      <p:sp>
        <p:nvSpPr>
          <p:cNvPr id="3" name="Content Placeholder 6">
            <a:extLst>
              <a:ext uri="{FF2B5EF4-FFF2-40B4-BE49-F238E27FC236}">
                <a16:creationId xmlns:a16="http://schemas.microsoft.com/office/drawing/2014/main" id="{F9ADB74D-3E1C-607B-2835-0F74658BCF56}"/>
              </a:ext>
            </a:extLst>
          </p:cNvPr>
          <p:cNvSpPr>
            <a:spLocks noGrp="1"/>
          </p:cNvSpPr>
          <p:nvPr>
            <p:ph idx="1"/>
          </p:nvPr>
        </p:nvSpPr>
        <p:spPr>
          <a:xfrm>
            <a:off x="172497" y="1627002"/>
            <a:ext cx="5126137" cy="4031769"/>
          </a:xfrm>
        </p:spPr>
        <p:txBody>
          <a:bodyPr vert="horz" lIns="91440" tIns="45720" rIns="91440" bIns="45720" rtlCol="0" anchor="t">
            <a:normAutofit/>
          </a:bodyPr>
          <a:lstStyle/>
          <a:p>
            <a:pPr>
              <a:defRPr/>
            </a:pPr>
            <a:r>
              <a:rPr lang="en-US">
                <a:latin typeface="Tahoma"/>
                <a:ea typeface="Tahoma"/>
                <a:cs typeface="Tahoma"/>
              </a:rPr>
              <a:t>Operating Speed Data</a:t>
            </a:r>
          </a:p>
          <a:p>
            <a:pPr lvl="1">
              <a:defRPr/>
            </a:pPr>
            <a:r>
              <a:rPr lang="en-US">
                <a:latin typeface="Tahoma"/>
                <a:ea typeface="Tahoma"/>
                <a:cs typeface="Tahoma"/>
              </a:rPr>
              <a:t>85</a:t>
            </a:r>
            <a:r>
              <a:rPr lang="en-US" baseline="30000">
                <a:latin typeface="Tahoma"/>
                <a:ea typeface="Tahoma"/>
                <a:cs typeface="Tahoma"/>
              </a:rPr>
              <a:t>th</a:t>
            </a:r>
            <a:r>
              <a:rPr lang="en-US">
                <a:latin typeface="Tahoma"/>
                <a:ea typeface="Tahoma"/>
                <a:cs typeface="Tahoma"/>
              </a:rPr>
              <a:t> Speed</a:t>
            </a:r>
          </a:p>
          <a:p>
            <a:pPr lvl="1">
              <a:defRPr/>
            </a:pPr>
            <a:r>
              <a:rPr lang="en-US">
                <a:latin typeface="Tahoma"/>
                <a:ea typeface="Tahoma"/>
                <a:cs typeface="Tahoma"/>
              </a:rPr>
              <a:t>Median Speed</a:t>
            </a:r>
          </a:p>
          <a:p>
            <a:pPr lvl="1">
              <a:defRPr/>
            </a:pPr>
            <a:r>
              <a:rPr lang="en-US">
                <a:latin typeface="Tahoma"/>
                <a:ea typeface="Tahoma"/>
                <a:cs typeface="Tahoma"/>
              </a:rPr>
              <a:t>Average Speed</a:t>
            </a:r>
          </a:p>
          <a:p>
            <a:pPr lvl="1">
              <a:defRPr/>
            </a:pPr>
            <a:endParaRPr lang="en-US">
              <a:latin typeface="Tahoma"/>
              <a:ea typeface="Tahoma"/>
              <a:cs typeface="Tahoma"/>
            </a:endParaRPr>
          </a:p>
          <a:p>
            <a:pPr>
              <a:defRPr/>
            </a:pPr>
            <a:r>
              <a:rPr lang="en-US">
                <a:latin typeface="Tahoma"/>
                <a:ea typeface="Tahoma"/>
                <a:cs typeface="Tahoma"/>
              </a:rPr>
              <a:t>Study Network Analysis</a:t>
            </a:r>
            <a:endParaRPr lang="en-US" sz="2400" b="0" i="0" u="none" strike="noStrike" kern="1200" cap="none" spc="0" normalizeH="0" baseline="0" noProof="0">
              <a:ln>
                <a:noFill/>
              </a:ln>
              <a:solidFill>
                <a:srgbClr val="646566"/>
              </a:solidFill>
              <a:effectLst/>
              <a:uLnTx/>
              <a:uFillTx/>
            </a:endParaRPr>
          </a:p>
          <a:p>
            <a:pPr marL="457200" lvl="1" indent="0">
              <a:buNone/>
            </a:pPr>
            <a:endParaRPr lang="en-US" sz="2400"/>
          </a:p>
          <a:p>
            <a:endParaRPr lang="en-US">
              <a:latin typeface="Tahoma"/>
              <a:ea typeface="Tahoma"/>
              <a:cs typeface="Tahoma"/>
            </a:endParaRPr>
          </a:p>
          <a:p>
            <a:endParaRPr lang="en-US">
              <a:latin typeface="Tahoma"/>
              <a:ea typeface="Tahoma"/>
              <a:cs typeface="Tahoma"/>
            </a:endParaRPr>
          </a:p>
          <a:p>
            <a:r>
              <a:rPr lang="en-US">
                <a:latin typeface="Tahoma"/>
                <a:ea typeface="Tahoma"/>
                <a:cs typeface="Tahoma"/>
              </a:rPr>
              <a:t>High Injury Network Analysis</a:t>
            </a:r>
          </a:p>
        </p:txBody>
      </p:sp>
      <p:sp>
        <p:nvSpPr>
          <p:cNvPr id="12" name="TextBox 11">
            <a:extLst>
              <a:ext uri="{FF2B5EF4-FFF2-40B4-BE49-F238E27FC236}">
                <a16:creationId xmlns:a16="http://schemas.microsoft.com/office/drawing/2014/main" id="{135D86FC-7699-250F-5569-BF157CDBD36D}"/>
              </a:ext>
            </a:extLst>
          </p:cNvPr>
          <p:cNvSpPr txBox="1"/>
          <p:nvPr/>
        </p:nvSpPr>
        <p:spPr>
          <a:xfrm>
            <a:off x="1943147" y="4186248"/>
            <a:ext cx="473206" cy="369332"/>
          </a:xfrm>
          <a:prstGeom prst="rect">
            <a:avLst/>
          </a:prstGeom>
          <a:noFill/>
        </p:spPr>
        <p:txBody>
          <a:bodyPr wrap="none" rtlCol="0">
            <a:spAutoFit/>
          </a:bodyPr>
          <a:lstStyle/>
          <a:p>
            <a:r>
              <a:rPr lang="en-US"/>
              <a:t>vs.</a:t>
            </a:r>
          </a:p>
        </p:txBody>
      </p:sp>
      <p:sp>
        <p:nvSpPr>
          <p:cNvPr id="13" name="TextBox 12">
            <a:extLst>
              <a:ext uri="{FF2B5EF4-FFF2-40B4-BE49-F238E27FC236}">
                <a16:creationId xmlns:a16="http://schemas.microsoft.com/office/drawing/2014/main" id="{CB1DEF24-9616-4AB8-E661-3D7827063AA9}"/>
              </a:ext>
            </a:extLst>
          </p:cNvPr>
          <p:cNvSpPr txBox="1"/>
          <p:nvPr/>
        </p:nvSpPr>
        <p:spPr>
          <a:xfrm>
            <a:off x="1943147" y="5859989"/>
            <a:ext cx="473206" cy="369332"/>
          </a:xfrm>
          <a:prstGeom prst="rect">
            <a:avLst/>
          </a:prstGeom>
          <a:noFill/>
        </p:spPr>
        <p:txBody>
          <a:bodyPr wrap="none" rtlCol="0">
            <a:spAutoFit/>
          </a:bodyPr>
          <a:lstStyle/>
          <a:p>
            <a:r>
              <a:rPr lang="en-US"/>
              <a:t>vs.</a:t>
            </a:r>
          </a:p>
        </p:txBody>
      </p:sp>
      <p:sp>
        <p:nvSpPr>
          <p:cNvPr id="2" name="Content Placeholder 1">
            <a:extLst>
              <a:ext uri="{FF2B5EF4-FFF2-40B4-BE49-F238E27FC236}">
                <a16:creationId xmlns:a16="http://schemas.microsoft.com/office/drawing/2014/main" id="{EA0F970C-307A-004E-57BD-433292E0DD0F}"/>
              </a:ext>
            </a:extLst>
          </p:cNvPr>
          <p:cNvSpPr txBox="1">
            <a:spLocks/>
          </p:cNvSpPr>
          <p:nvPr/>
        </p:nvSpPr>
        <p:spPr>
          <a:xfrm>
            <a:off x="125505" y="4820264"/>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Target Speed</a:t>
            </a:r>
          </a:p>
        </p:txBody>
      </p:sp>
      <p:pic>
        <p:nvPicPr>
          <p:cNvPr id="7" name="Graphic 6" descr="Icon that is a target with an arrow as the bullseye with solid red fill. The icon represents Target Speed.">
            <a:extLst>
              <a:ext uri="{FF2B5EF4-FFF2-40B4-BE49-F238E27FC236}">
                <a16:creationId xmlns:a16="http://schemas.microsoft.com/office/drawing/2014/main" id="{283A6BC2-85EF-0B65-FAB6-E4FB89B58D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179" y="3913714"/>
            <a:ext cx="914400" cy="914400"/>
          </a:xfrm>
          <a:prstGeom prst="rect">
            <a:avLst/>
          </a:prstGeom>
        </p:spPr>
      </p:pic>
      <p:pic>
        <p:nvPicPr>
          <p:cNvPr id="8" name="Picture 2" descr="20 Miles per HourSpeed Limit Sign. The image represents Posted Speed.">
            <a:extLst>
              <a:ext uri="{FF2B5EF4-FFF2-40B4-BE49-F238E27FC236}">
                <a16:creationId xmlns:a16="http://schemas.microsoft.com/office/drawing/2014/main" id="{54D6D651-4300-32A3-72E9-6A65208FCF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733" y="3985647"/>
            <a:ext cx="550103" cy="731520"/>
          </a:xfrm>
          <a:prstGeom prst="rect">
            <a:avLst/>
          </a:prstGeom>
          <a:solidFill>
            <a:schemeClr val="accent2"/>
          </a:solidFill>
        </p:spPr>
      </p:pic>
      <p:sp>
        <p:nvSpPr>
          <p:cNvPr id="10" name="Content Placeholder 1">
            <a:extLst>
              <a:ext uri="{FF2B5EF4-FFF2-40B4-BE49-F238E27FC236}">
                <a16:creationId xmlns:a16="http://schemas.microsoft.com/office/drawing/2014/main" id="{60E6BE4E-BBFA-B452-C132-7DE6F59F41C3}"/>
              </a:ext>
            </a:extLst>
          </p:cNvPr>
          <p:cNvSpPr txBox="1">
            <a:spLocks/>
          </p:cNvSpPr>
          <p:nvPr/>
        </p:nvSpPr>
        <p:spPr>
          <a:xfrm>
            <a:off x="1943147" y="4820264"/>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Posted Speed</a:t>
            </a:r>
          </a:p>
        </p:txBody>
      </p:sp>
      <p:pic>
        <p:nvPicPr>
          <p:cNvPr id="11" name="Picture 2" descr="20 Miles per HourSpeed Limit Sign. The image represents Posted Speed.">
            <a:extLst>
              <a:ext uri="{FF2B5EF4-FFF2-40B4-BE49-F238E27FC236}">
                <a16:creationId xmlns:a16="http://schemas.microsoft.com/office/drawing/2014/main" id="{BBA605B3-BD66-F068-7A82-65FAAEA63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733" y="5595923"/>
            <a:ext cx="550103" cy="731520"/>
          </a:xfrm>
          <a:prstGeom prst="rect">
            <a:avLst/>
          </a:prstGeom>
          <a:solidFill>
            <a:schemeClr val="accent2"/>
          </a:solidFill>
        </p:spPr>
      </p:pic>
      <p:sp>
        <p:nvSpPr>
          <p:cNvPr id="16" name="Content Placeholder 1">
            <a:extLst>
              <a:ext uri="{FF2B5EF4-FFF2-40B4-BE49-F238E27FC236}">
                <a16:creationId xmlns:a16="http://schemas.microsoft.com/office/drawing/2014/main" id="{39F604AD-DA74-0CD0-1488-61ACA9D282BC}"/>
              </a:ext>
            </a:extLst>
          </p:cNvPr>
          <p:cNvSpPr txBox="1">
            <a:spLocks/>
          </p:cNvSpPr>
          <p:nvPr/>
        </p:nvSpPr>
        <p:spPr>
          <a:xfrm>
            <a:off x="1943147" y="6430540"/>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Posted Speed</a:t>
            </a:r>
          </a:p>
        </p:txBody>
      </p:sp>
      <p:pic>
        <p:nvPicPr>
          <p:cNvPr id="17" name="Graphic 16" descr="An icon of a speedometer with solid fill that's at 85% of maximum. The icon is blue. The icon represents Operating Speed">
            <a:extLst>
              <a:ext uri="{FF2B5EF4-FFF2-40B4-BE49-F238E27FC236}">
                <a16:creationId xmlns:a16="http://schemas.microsoft.com/office/drawing/2014/main" id="{6268E2DF-4425-7A8D-BFCD-B3CC206B65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5515596"/>
            <a:ext cx="914400" cy="914400"/>
          </a:xfrm>
          <a:prstGeom prst="rect">
            <a:avLst/>
          </a:prstGeom>
        </p:spPr>
      </p:pic>
      <p:sp>
        <p:nvSpPr>
          <p:cNvPr id="18" name="Content Placeholder 1">
            <a:extLst>
              <a:ext uri="{FF2B5EF4-FFF2-40B4-BE49-F238E27FC236}">
                <a16:creationId xmlns:a16="http://schemas.microsoft.com/office/drawing/2014/main" id="{3374160D-2571-96CB-59DA-30129BFE623F}"/>
              </a:ext>
            </a:extLst>
          </p:cNvPr>
          <p:cNvSpPr txBox="1">
            <a:spLocks/>
          </p:cNvSpPr>
          <p:nvPr/>
        </p:nvSpPr>
        <p:spPr>
          <a:xfrm>
            <a:off x="-146066" y="6429996"/>
            <a:ext cx="300288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Operating Speed</a:t>
            </a:r>
          </a:p>
        </p:txBody>
      </p:sp>
    </p:spTree>
    <p:extLst>
      <p:ext uri="{BB962C8B-B14F-4D97-AF65-F5344CB8AC3E}">
        <p14:creationId xmlns:p14="http://schemas.microsoft.com/office/powerpoint/2010/main" val="323362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C4D06C4E-FC80-3E79-F688-0FCD93174EC9}"/>
              </a:ext>
            </a:extLst>
          </p:cNvPr>
          <p:cNvSpPr>
            <a:spLocks noGrp="1"/>
          </p:cNvSpPr>
          <p:nvPr>
            <p:ph idx="1"/>
          </p:nvPr>
        </p:nvSpPr>
        <p:spPr>
          <a:xfrm>
            <a:off x="316582" y="1634901"/>
            <a:ext cx="5779417" cy="4533669"/>
          </a:xfrm>
        </p:spPr>
        <p:txBody>
          <a:bodyPr>
            <a:normAutofit/>
          </a:bodyPr>
          <a:lstStyle/>
          <a:p>
            <a:pPr marL="0" indent="0">
              <a:buNone/>
            </a:pPr>
            <a:r>
              <a:rPr lang="en-US" b="1"/>
              <a:t>Identification</a:t>
            </a:r>
          </a:p>
          <a:p>
            <a:r>
              <a:rPr lang="en-US"/>
              <a:t>Speeding </a:t>
            </a:r>
          </a:p>
          <a:p>
            <a:endParaRPr lang="en-US"/>
          </a:p>
          <a:p>
            <a:endParaRPr lang="en-US"/>
          </a:p>
          <a:p>
            <a:r>
              <a:rPr lang="en-US"/>
              <a:t>Traditionally Underserved Index</a:t>
            </a:r>
          </a:p>
          <a:p>
            <a:r>
              <a:rPr lang="en-US"/>
              <a:t>Posted Speed vs. Target Speed</a:t>
            </a:r>
          </a:p>
          <a:p>
            <a:endParaRPr lang="en-US"/>
          </a:p>
          <a:p>
            <a:endParaRPr lang="en-US"/>
          </a:p>
          <a:p>
            <a:endParaRPr lang="en-US"/>
          </a:p>
          <a:p>
            <a:r>
              <a:rPr lang="en-US"/>
              <a:t>Target Speed points</a:t>
            </a:r>
          </a:p>
        </p:txBody>
      </p:sp>
      <p:sp>
        <p:nvSpPr>
          <p:cNvPr id="6" name="Title 5">
            <a:extLst>
              <a:ext uri="{FF2B5EF4-FFF2-40B4-BE49-F238E27FC236}">
                <a16:creationId xmlns:a16="http://schemas.microsoft.com/office/drawing/2014/main" id="{757F34C7-12A5-4551-B0DC-163747533CA8}"/>
              </a:ext>
            </a:extLst>
          </p:cNvPr>
          <p:cNvSpPr>
            <a:spLocks noGrp="1"/>
          </p:cNvSpPr>
          <p:nvPr>
            <p:ph type="ctrTitle"/>
          </p:nvPr>
        </p:nvSpPr>
        <p:spPr/>
        <p:txBody>
          <a:bodyPr>
            <a:normAutofit fontScale="90000"/>
          </a:bodyPr>
          <a:lstStyle/>
          <a:p>
            <a:r>
              <a:rPr lang="en-US"/>
              <a:t>Draft Priority Speed </a:t>
            </a:r>
            <a:br>
              <a:rPr lang="en-US"/>
            </a:br>
            <a:r>
              <a:rPr lang="en-US"/>
              <a:t>Management Corridors</a:t>
            </a:r>
          </a:p>
        </p:txBody>
      </p:sp>
      <p:pic>
        <p:nvPicPr>
          <p:cNvPr id="2" name="Picture 1" descr="A map depicting roadways in Palm Beach County that are draft high priority speed management corridors. Some roadways that are high priority corridors include portions of Okeechobee Boulevard, Forest Hill Boulevard, Boynton Beach Boulevard, US 1, Military Trail. The high priority corridors are located throughout the County.">
            <a:extLst>
              <a:ext uri="{FF2B5EF4-FFF2-40B4-BE49-F238E27FC236}">
                <a16:creationId xmlns:a16="http://schemas.microsoft.com/office/drawing/2014/main" id="{AA0A0DE5-C9FD-BFD8-60C6-8EF5DF9CA3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7" t="6340" r="2521" b="5325"/>
          <a:stretch/>
        </p:blipFill>
        <p:spPr>
          <a:xfrm>
            <a:off x="6396052" y="0"/>
            <a:ext cx="5795948" cy="6873402"/>
          </a:xfrm>
          <a:prstGeom prst="rect">
            <a:avLst/>
          </a:prstGeom>
        </p:spPr>
      </p:pic>
      <p:sp>
        <p:nvSpPr>
          <p:cNvPr id="16" name="TextBox 15">
            <a:extLst>
              <a:ext uri="{FF2B5EF4-FFF2-40B4-BE49-F238E27FC236}">
                <a16:creationId xmlns:a16="http://schemas.microsoft.com/office/drawing/2014/main" id="{0E3829A1-B9EA-537A-9AF3-BE1CA48F1D42}"/>
              </a:ext>
            </a:extLst>
          </p:cNvPr>
          <p:cNvSpPr txBox="1"/>
          <p:nvPr/>
        </p:nvSpPr>
        <p:spPr>
          <a:xfrm>
            <a:off x="2141361" y="2622110"/>
            <a:ext cx="409086" cy="461665"/>
          </a:xfrm>
          <a:prstGeom prst="rect">
            <a:avLst/>
          </a:prstGeom>
          <a:noFill/>
        </p:spPr>
        <p:txBody>
          <a:bodyPr wrap="none" rtlCol="0">
            <a:spAutoFit/>
          </a:bodyPr>
          <a:lstStyle/>
          <a:p>
            <a:r>
              <a:rPr lang="en-US" sz="2400"/>
              <a:t>&gt;</a:t>
            </a:r>
          </a:p>
        </p:txBody>
      </p:sp>
      <p:sp>
        <p:nvSpPr>
          <p:cNvPr id="19" name="TextBox 18">
            <a:extLst>
              <a:ext uri="{FF2B5EF4-FFF2-40B4-BE49-F238E27FC236}">
                <a16:creationId xmlns:a16="http://schemas.microsoft.com/office/drawing/2014/main" id="{8B8A592C-1025-898B-7F97-C3C5C7B2620C}"/>
              </a:ext>
            </a:extLst>
          </p:cNvPr>
          <p:cNvSpPr txBox="1"/>
          <p:nvPr/>
        </p:nvSpPr>
        <p:spPr>
          <a:xfrm>
            <a:off x="2180771" y="4755708"/>
            <a:ext cx="473206" cy="369332"/>
          </a:xfrm>
          <a:prstGeom prst="rect">
            <a:avLst/>
          </a:prstGeom>
          <a:noFill/>
        </p:spPr>
        <p:txBody>
          <a:bodyPr wrap="none" rtlCol="0">
            <a:spAutoFit/>
          </a:bodyPr>
          <a:lstStyle/>
          <a:p>
            <a:r>
              <a:rPr lang="en-US"/>
              <a:t>vs.</a:t>
            </a:r>
          </a:p>
        </p:txBody>
      </p:sp>
      <p:pic>
        <p:nvPicPr>
          <p:cNvPr id="11" name="Picture 2" descr="20 Miles per HourSpeed Limit Sign. The image represents Posted Speed.">
            <a:extLst>
              <a:ext uri="{FF2B5EF4-FFF2-40B4-BE49-F238E27FC236}">
                <a16:creationId xmlns:a16="http://schemas.microsoft.com/office/drawing/2014/main" id="{5BEAD435-3CBF-4642-F644-600245620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971" y="2408180"/>
            <a:ext cx="550103" cy="731520"/>
          </a:xfrm>
          <a:prstGeom prst="rect">
            <a:avLst/>
          </a:prstGeom>
          <a:solidFill>
            <a:schemeClr val="accent2"/>
          </a:solidFill>
        </p:spPr>
      </p:pic>
      <p:sp>
        <p:nvSpPr>
          <p:cNvPr id="12" name="Content Placeholder 1">
            <a:extLst>
              <a:ext uri="{FF2B5EF4-FFF2-40B4-BE49-F238E27FC236}">
                <a16:creationId xmlns:a16="http://schemas.microsoft.com/office/drawing/2014/main" id="{EC1FB615-562A-4941-941C-1DDF4F0CA872}"/>
              </a:ext>
            </a:extLst>
          </p:cNvPr>
          <p:cNvSpPr txBox="1">
            <a:spLocks/>
          </p:cNvSpPr>
          <p:nvPr/>
        </p:nvSpPr>
        <p:spPr>
          <a:xfrm>
            <a:off x="2046385" y="3242797"/>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Posted Speed</a:t>
            </a:r>
          </a:p>
        </p:txBody>
      </p:sp>
      <p:pic>
        <p:nvPicPr>
          <p:cNvPr id="13" name="Graphic 12" descr="An icon of a speedometer with solid fill that's at 85% of maximum. The icon is blue. The icon represents Operating Speed">
            <a:extLst>
              <a:ext uri="{FF2B5EF4-FFF2-40B4-BE49-F238E27FC236}">
                <a16:creationId xmlns:a16="http://schemas.microsoft.com/office/drawing/2014/main" id="{573337AF-C35F-76A3-4044-C53EF408E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438" y="2327853"/>
            <a:ext cx="914400" cy="914400"/>
          </a:xfrm>
          <a:prstGeom prst="rect">
            <a:avLst/>
          </a:prstGeom>
        </p:spPr>
      </p:pic>
      <p:sp>
        <p:nvSpPr>
          <p:cNvPr id="14" name="Content Placeholder 1">
            <a:extLst>
              <a:ext uri="{FF2B5EF4-FFF2-40B4-BE49-F238E27FC236}">
                <a16:creationId xmlns:a16="http://schemas.microsoft.com/office/drawing/2014/main" id="{90334C77-4566-4A78-F512-37EDEC4F337A}"/>
              </a:ext>
            </a:extLst>
          </p:cNvPr>
          <p:cNvSpPr txBox="1">
            <a:spLocks/>
          </p:cNvSpPr>
          <p:nvPr/>
        </p:nvSpPr>
        <p:spPr>
          <a:xfrm>
            <a:off x="-42828" y="3242253"/>
            <a:ext cx="300288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Operating Speed</a:t>
            </a:r>
          </a:p>
        </p:txBody>
      </p:sp>
      <p:pic>
        <p:nvPicPr>
          <p:cNvPr id="15" name="Picture 2" descr="20 Miles per HourSpeed Limit Sign. The image represents Posted Speed.">
            <a:extLst>
              <a:ext uri="{FF2B5EF4-FFF2-40B4-BE49-F238E27FC236}">
                <a16:creationId xmlns:a16="http://schemas.microsoft.com/office/drawing/2014/main" id="{EFEC6DAE-7745-FCCF-B587-92E7A645B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298" y="4554838"/>
            <a:ext cx="550103" cy="731520"/>
          </a:xfrm>
          <a:prstGeom prst="rect">
            <a:avLst/>
          </a:prstGeom>
          <a:solidFill>
            <a:schemeClr val="accent2"/>
          </a:solidFill>
        </p:spPr>
      </p:pic>
      <p:sp>
        <p:nvSpPr>
          <p:cNvPr id="17" name="Content Placeholder 1">
            <a:extLst>
              <a:ext uri="{FF2B5EF4-FFF2-40B4-BE49-F238E27FC236}">
                <a16:creationId xmlns:a16="http://schemas.microsoft.com/office/drawing/2014/main" id="{B7D8E52B-2B8E-7885-3143-6B7F09DDE203}"/>
              </a:ext>
            </a:extLst>
          </p:cNvPr>
          <p:cNvSpPr txBox="1">
            <a:spLocks/>
          </p:cNvSpPr>
          <p:nvPr/>
        </p:nvSpPr>
        <p:spPr>
          <a:xfrm>
            <a:off x="242712" y="5389455"/>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Posted Speed</a:t>
            </a:r>
          </a:p>
        </p:txBody>
      </p:sp>
      <p:sp>
        <p:nvSpPr>
          <p:cNvPr id="18" name="Content Placeholder 1">
            <a:extLst>
              <a:ext uri="{FF2B5EF4-FFF2-40B4-BE49-F238E27FC236}">
                <a16:creationId xmlns:a16="http://schemas.microsoft.com/office/drawing/2014/main" id="{6C8272A6-35CB-E426-2A72-D8B01903942D}"/>
              </a:ext>
            </a:extLst>
          </p:cNvPr>
          <p:cNvSpPr txBox="1">
            <a:spLocks/>
          </p:cNvSpPr>
          <p:nvPr/>
        </p:nvSpPr>
        <p:spPr>
          <a:xfrm>
            <a:off x="2247972" y="5381605"/>
            <a:ext cx="2243748" cy="51097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b="1"/>
              <a:t>Target Speed</a:t>
            </a:r>
          </a:p>
        </p:txBody>
      </p:sp>
      <p:pic>
        <p:nvPicPr>
          <p:cNvPr id="20" name="Graphic 19" descr="Icon that is a target with an arrow as the bullseye with solid red fill. The icon represents Target Speed.">
            <a:extLst>
              <a:ext uri="{FF2B5EF4-FFF2-40B4-BE49-F238E27FC236}">
                <a16:creationId xmlns:a16="http://schemas.microsoft.com/office/drawing/2014/main" id="{FF5A6A38-5141-50C1-6533-69FD07A74B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2646" y="4475055"/>
            <a:ext cx="914400" cy="914400"/>
          </a:xfrm>
          <a:prstGeom prst="rect">
            <a:avLst/>
          </a:prstGeom>
        </p:spPr>
      </p:pic>
    </p:spTree>
    <p:extLst>
      <p:ext uri="{BB962C8B-B14F-4D97-AF65-F5344CB8AC3E}">
        <p14:creationId xmlns:p14="http://schemas.microsoft.com/office/powerpoint/2010/main" val="10833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64BA4-FAAB-A93A-6643-7BDE32A09D83}"/>
              </a:ext>
            </a:extLst>
          </p:cNvPr>
          <p:cNvSpPr>
            <a:spLocks noGrp="1"/>
          </p:cNvSpPr>
          <p:nvPr>
            <p:ph sz="half" idx="1"/>
          </p:nvPr>
        </p:nvSpPr>
        <p:spPr>
          <a:xfrm>
            <a:off x="838200" y="2010509"/>
            <a:ext cx="5069114" cy="4237424"/>
          </a:xfr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a:latin typeface="Tahoma"/>
                <a:ea typeface="Tahoma"/>
                <a:cs typeface="Tahoma"/>
              </a:rPr>
              <a:t>Finalize priority speed management corridors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a:latin typeface="Tahoma"/>
                <a:ea typeface="Tahoma"/>
                <a:cs typeface="Tahoma"/>
              </a:rPr>
              <a:t>Identify countermeasures and strategies to achieve Target Speed</a:t>
            </a:r>
            <a:endParaRPr lang="en-US" sz="2400" b="0" i="0" u="none" strike="noStrike" kern="1200" cap="none" spc="0" normalizeH="0" baseline="0" noProof="0">
              <a:ln>
                <a:noFill/>
              </a:ln>
              <a:solidFill>
                <a:srgbClr val="646566"/>
              </a:solidFill>
              <a:effectLst/>
              <a:uLnTx/>
              <a:uFillTx/>
              <a:latin typeface="Tahoma"/>
              <a:ea typeface="Tahoma"/>
              <a:cs typeface="Tahoma"/>
            </a:endParaRPr>
          </a:p>
          <a:p>
            <a:pPr>
              <a:buFont typeface="Wingdings" panose="05000000000000000000" pitchFamily="2" charset="2"/>
              <a:buChar char="§"/>
            </a:pPr>
            <a:r>
              <a:rPr lang="en-US">
                <a:latin typeface="Tahoma"/>
                <a:ea typeface="Tahoma"/>
                <a:cs typeface="Tahoma"/>
              </a:rPr>
              <a:t>Complete Final Report</a:t>
            </a:r>
          </a:p>
        </p:txBody>
      </p:sp>
      <p:sp>
        <p:nvSpPr>
          <p:cNvPr id="4" name="Title 3">
            <a:extLst>
              <a:ext uri="{FF2B5EF4-FFF2-40B4-BE49-F238E27FC236}">
                <a16:creationId xmlns:a16="http://schemas.microsoft.com/office/drawing/2014/main" id="{0F12ABEC-F792-D347-F4DA-E936DF7A6AD3}"/>
              </a:ext>
            </a:extLst>
          </p:cNvPr>
          <p:cNvSpPr>
            <a:spLocks noGrp="1"/>
          </p:cNvSpPr>
          <p:nvPr>
            <p:ph type="ctrTitle"/>
          </p:nvPr>
        </p:nvSpPr>
        <p:spPr/>
        <p:txBody>
          <a:bodyPr/>
          <a:lstStyle/>
          <a:p>
            <a:r>
              <a:rPr lang="en-US"/>
              <a:t>Next Steps</a:t>
            </a:r>
          </a:p>
        </p:txBody>
      </p:sp>
      <p:pic>
        <p:nvPicPr>
          <p:cNvPr id="1026" name="Picture 2" descr="An icon depicting a median.">
            <a:extLst>
              <a:ext uri="{FF2B5EF4-FFF2-40B4-BE49-F238E27FC236}">
                <a16:creationId xmlns:a16="http://schemas.microsoft.com/office/drawing/2014/main" id="{1C862DFC-B35D-6CA2-94AD-2519A1464702}"/>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27014" t="28654" r="29445" b="21714"/>
          <a:stretch/>
        </p:blipFill>
        <p:spPr bwMode="auto">
          <a:xfrm>
            <a:off x="7709905" y="2279845"/>
            <a:ext cx="1892396" cy="703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con depicting a pinchpoint.">
            <a:extLst>
              <a:ext uri="{FF2B5EF4-FFF2-40B4-BE49-F238E27FC236}">
                <a16:creationId xmlns:a16="http://schemas.microsoft.com/office/drawing/2014/main" id="{E6F1236A-BF05-EB8B-6177-390BC4181BEC}"/>
              </a:ext>
            </a:extLst>
          </p:cNvPr>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15822" t="30772" r="15789" b="29989"/>
          <a:stretch/>
        </p:blipFill>
        <p:spPr bwMode="auto">
          <a:xfrm>
            <a:off x="7704337" y="2931819"/>
            <a:ext cx="1892396" cy="453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 icon depicting a chicane. The roadway meanders with curves. ">
            <a:extLst>
              <a:ext uri="{FF2B5EF4-FFF2-40B4-BE49-F238E27FC236}">
                <a16:creationId xmlns:a16="http://schemas.microsoft.com/office/drawing/2014/main" id="{8F171278-316A-2A02-5777-280BE9DEC84D}"/>
              </a:ext>
            </a:extLst>
          </p:cNvPr>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11922" t="30642" r="28331" b="30034"/>
          <a:stretch/>
        </p:blipFill>
        <p:spPr bwMode="auto">
          <a:xfrm>
            <a:off x="7716645" y="3472359"/>
            <a:ext cx="1885656" cy="518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 icon depicting a lane shift.">
            <a:extLst>
              <a:ext uri="{FF2B5EF4-FFF2-40B4-BE49-F238E27FC236}">
                <a16:creationId xmlns:a16="http://schemas.microsoft.com/office/drawing/2014/main" id="{27433FE8-E268-67D9-5858-4D7D2306FBC6}"/>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21796" t="27093" r="20134" b="25591"/>
          <a:stretch/>
        </p:blipFill>
        <p:spPr bwMode="auto">
          <a:xfrm>
            <a:off x="7704337" y="4026622"/>
            <a:ext cx="1905878" cy="6490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 icon depicting two speed humps.">
            <a:extLst>
              <a:ext uri="{FF2B5EF4-FFF2-40B4-BE49-F238E27FC236}">
                <a16:creationId xmlns:a16="http://schemas.microsoft.com/office/drawing/2014/main" id="{182017C5-F475-EB2E-886F-CF8CE321D95D}"/>
              </a:ext>
            </a:extLst>
          </p:cNvPr>
          <p:cNvPicPr>
            <a:picLocks noChangeAspect="1" noChangeArrowheads="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20106" t="31325" r="19308" b="25974"/>
          <a:stretch/>
        </p:blipFill>
        <p:spPr bwMode="auto">
          <a:xfrm>
            <a:off x="7723387" y="4635996"/>
            <a:ext cx="1892396" cy="5574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 icon depicting a roundabout. The roundabout is represented by a circle in the middle of an intersection.">
            <a:extLst>
              <a:ext uri="{FF2B5EF4-FFF2-40B4-BE49-F238E27FC236}">
                <a16:creationId xmlns:a16="http://schemas.microsoft.com/office/drawing/2014/main" id="{EE30952C-F9E3-86FA-F3CB-136628F902CE}"/>
              </a:ext>
            </a:extLst>
          </p:cNvPr>
          <p:cNvPicPr>
            <a:picLocks noChangeAspect="1" noChangeArrowheads="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25734" t="10078" r="25797" b="14982"/>
          <a:stretch/>
        </p:blipFill>
        <p:spPr bwMode="auto">
          <a:xfrm>
            <a:off x="8147176" y="5301263"/>
            <a:ext cx="1002176" cy="647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 icon depicting On Street Parking.">
            <a:extLst>
              <a:ext uri="{FF2B5EF4-FFF2-40B4-BE49-F238E27FC236}">
                <a16:creationId xmlns:a16="http://schemas.microsoft.com/office/drawing/2014/main" id="{6FE61B2A-03AC-F42B-2EB6-7BDD3B37C34B}"/>
              </a:ext>
            </a:extLst>
          </p:cNvPr>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19025" t="30165" r="31060" b="31563"/>
          <a:stretch/>
        </p:blipFill>
        <p:spPr bwMode="auto">
          <a:xfrm>
            <a:off x="7723387" y="6028896"/>
            <a:ext cx="1878914" cy="5574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A701E3F9-C783-D9A3-47D9-6594238B815B}"/>
              </a:ext>
            </a:extLst>
          </p:cNvPr>
          <p:cNvSpPr txBox="1">
            <a:spLocks/>
          </p:cNvSpPr>
          <p:nvPr/>
        </p:nvSpPr>
        <p:spPr>
          <a:xfrm>
            <a:off x="9724651" y="2411068"/>
            <a:ext cx="1244645" cy="453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Median</a:t>
            </a:r>
          </a:p>
          <a:p>
            <a:pPr marL="0" indent="0">
              <a:buFont typeface="Wingdings" panose="05000000000000000000" pitchFamily="2" charset="2"/>
              <a:buNone/>
            </a:pPr>
            <a:endParaRPr lang="en-US" sz="2000"/>
          </a:p>
        </p:txBody>
      </p:sp>
      <p:sp>
        <p:nvSpPr>
          <p:cNvPr id="9" name="Content Placeholder 1">
            <a:extLst>
              <a:ext uri="{FF2B5EF4-FFF2-40B4-BE49-F238E27FC236}">
                <a16:creationId xmlns:a16="http://schemas.microsoft.com/office/drawing/2014/main" id="{6FAFD012-8B2F-9ECD-A09A-4D34AB3889DB}"/>
              </a:ext>
            </a:extLst>
          </p:cNvPr>
          <p:cNvSpPr txBox="1">
            <a:spLocks/>
          </p:cNvSpPr>
          <p:nvPr/>
        </p:nvSpPr>
        <p:spPr>
          <a:xfrm>
            <a:off x="9724651" y="2993316"/>
            <a:ext cx="1892396" cy="453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err="1"/>
              <a:t>Pinchpoint</a:t>
            </a:r>
            <a:endParaRPr lang="en-US" sz="2000"/>
          </a:p>
          <a:p>
            <a:pPr marL="0" indent="0">
              <a:buFont typeface="Wingdings" panose="05000000000000000000" pitchFamily="2" charset="2"/>
              <a:buNone/>
            </a:pPr>
            <a:endParaRPr lang="en-US" sz="2000"/>
          </a:p>
        </p:txBody>
      </p:sp>
      <p:sp>
        <p:nvSpPr>
          <p:cNvPr id="10" name="Content Placeholder 1">
            <a:extLst>
              <a:ext uri="{FF2B5EF4-FFF2-40B4-BE49-F238E27FC236}">
                <a16:creationId xmlns:a16="http://schemas.microsoft.com/office/drawing/2014/main" id="{31DAF0A7-D34F-5D93-6CCB-AD337FC86386}"/>
              </a:ext>
            </a:extLst>
          </p:cNvPr>
          <p:cNvSpPr txBox="1">
            <a:spLocks/>
          </p:cNvSpPr>
          <p:nvPr/>
        </p:nvSpPr>
        <p:spPr>
          <a:xfrm>
            <a:off x="9724651" y="3561963"/>
            <a:ext cx="1244645" cy="453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Chicane</a:t>
            </a:r>
          </a:p>
          <a:p>
            <a:pPr marL="0" indent="0">
              <a:buFont typeface="Wingdings" panose="05000000000000000000" pitchFamily="2" charset="2"/>
              <a:buNone/>
            </a:pPr>
            <a:endParaRPr lang="en-US" sz="2000"/>
          </a:p>
        </p:txBody>
      </p:sp>
      <p:sp>
        <p:nvSpPr>
          <p:cNvPr id="11" name="Content Placeholder 1">
            <a:extLst>
              <a:ext uri="{FF2B5EF4-FFF2-40B4-BE49-F238E27FC236}">
                <a16:creationId xmlns:a16="http://schemas.microsoft.com/office/drawing/2014/main" id="{EE6D5B06-E58D-01CD-C724-3558BC93EACA}"/>
              </a:ext>
            </a:extLst>
          </p:cNvPr>
          <p:cNvSpPr txBox="1">
            <a:spLocks/>
          </p:cNvSpPr>
          <p:nvPr/>
        </p:nvSpPr>
        <p:spPr>
          <a:xfrm>
            <a:off x="9724651" y="4182174"/>
            <a:ext cx="1647603" cy="453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Lane Shift</a:t>
            </a:r>
          </a:p>
          <a:p>
            <a:pPr marL="0" indent="0">
              <a:buFont typeface="Wingdings" panose="05000000000000000000" pitchFamily="2" charset="2"/>
              <a:buNone/>
            </a:pPr>
            <a:endParaRPr lang="en-US" sz="2000"/>
          </a:p>
        </p:txBody>
      </p:sp>
      <p:sp>
        <p:nvSpPr>
          <p:cNvPr id="12" name="Content Placeholder 1">
            <a:extLst>
              <a:ext uri="{FF2B5EF4-FFF2-40B4-BE49-F238E27FC236}">
                <a16:creationId xmlns:a16="http://schemas.microsoft.com/office/drawing/2014/main" id="{4CFD4044-7F86-09D5-55D5-C11C7FB2DC38}"/>
              </a:ext>
            </a:extLst>
          </p:cNvPr>
          <p:cNvSpPr txBox="1">
            <a:spLocks/>
          </p:cNvSpPr>
          <p:nvPr/>
        </p:nvSpPr>
        <p:spPr>
          <a:xfrm>
            <a:off x="9724651" y="4727488"/>
            <a:ext cx="2298971" cy="505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Speed Hump</a:t>
            </a:r>
          </a:p>
        </p:txBody>
      </p:sp>
      <p:sp>
        <p:nvSpPr>
          <p:cNvPr id="14" name="Content Placeholder 1">
            <a:extLst>
              <a:ext uri="{FF2B5EF4-FFF2-40B4-BE49-F238E27FC236}">
                <a16:creationId xmlns:a16="http://schemas.microsoft.com/office/drawing/2014/main" id="{E375E0A8-5D84-1A8A-9D0B-BBFA7D2CF478}"/>
              </a:ext>
            </a:extLst>
          </p:cNvPr>
          <p:cNvSpPr txBox="1">
            <a:spLocks/>
          </p:cNvSpPr>
          <p:nvPr/>
        </p:nvSpPr>
        <p:spPr>
          <a:xfrm>
            <a:off x="9724651" y="5428178"/>
            <a:ext cx="2298971" cy="505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Roundabout</a:t>
            </a:r>
          </a:p>
        </p:txBody>
      </p:sp>
      <p:sp>
        <p:nvSpPr>
          <p:cNvPr id="15" name="Content Placeholder 1">
            <a:extLst>
              <a:ext uri="{FF2B5EF4-FFF2-40B4-BE49-F238E27FC236}">
                <a16:creationId xmlns:a16="http://schemas.microsoft.com/office/drawing/2014/main" id="{B6BF0649-D32F-67CE-656E-A5577F9E3B44}"/>
              </a:ext>
            </a:extLst>
          </p:cNvPr>
          <p:cNvSpPr txBox="1">
            <a:spLocks/>
          </p:cNvSpPr>
          <p:nvPr/>
        </p:nvSpPr>
        <p:spPr>
          <a:xfrm>
            <a:off x="9724651" y="6132483"/>
            <a:ext cx="2370857" cy="637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4656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465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On Street Parking</a:t>
            </a:r>
          </a:p>
        </p:txBody>
      </p:sp>
      <p:sp>
        <p:nvSpPr>
          <p:cNvPr id="16" name="TextBox 15">
            <a:extLst>
              <a:ext uri="{FF2B5EF4-FFF2-40B4-BE49-F238E27FC236}">
                <a16:creationId xmlns:a16="http://schemas.microsoft.com/office/drawing/2014/main" id="{1846F914-F22C-5C76-0ACF-6D70B719BDCF}"/>
              </a:ext>
            </a:extLst>
          </p:cNvPr>
          <p:cNvSpPr txBox="1"/>
          <p:nvPr/>
        </p:nvSpPr>
        <p:spPr>
          <a:xfrm>
            <a:off x="7506705" y="1575674"/>
            <a:ext cx="3909396" cy="646331"/>
          </a:xfrm>
          <a:prstGeom prst="rect">
            <a:avLst/>
          </a:prstGeom>
          <a:noFill/>
        </p:spPr>
        <p:txBody>
          <a:bodyPr wrap="square" rtlCol="0">
            <a:spAutoFit/>
          </a:bodyPr>
          <a:lstStyle/>
          <a:p>
            <a:pPr algn="ctr"/>
            <a:r>
              <a:rPr lang="en-US" b="1">
                <a:solidFill>
                  <a:schemeClr val="accent2"/>
                </a:solidFill>
              </a:rPr>
              <a:t>Example Target Speed Countermeasures from NACTO</a:t>
            </a:r>
          </a:p>
        </p:txBody>
      </p:sp>
      <p:cxnSp>
        <p:nvCxnSpPr>
          <p:cNvPr id="3" name="Straight Connector 2">
            <a:extLst>
              <a:ext uri="{FF2B5EF4-FFF2-40B4-BE49-F238E27FC236}">
                <a16:creationId xmlns:a16="http://schemas.microsoft.com/office/drawing/2014/main" id="{ABF891A1-AD4E-8CFF-1F86-24D1C3DA64CE}"/>
              </a:ext>
            </a:extLst>
          </p:cNvPr>
          <p:cNvCxnSpPr/>
          <p:nvPr/>
        </p:nvCxnSpPr>
        <p:spPr>
          <a:xfrm>
            <a:off x="6662057" y="1748576"/>
            <a:ext cx="0" cy="481955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2203801"/>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PRESGUID" val="452933c7-169d-490f-b4a0-8f39e47163f4"/>
</p:tagLst>
</file>

<file path=ppt/theme/theme1.xml><?xml version="1.0" encoding="utf-8"?>
<a:theme xmlns:a="http://schemas.openxmlformats.org/drawingml/2006/main" name="Office Theme">
  <a:themeElements>
    <a:clrScheme name="TPA Colors">
      <a:dk1>
        <a:srgbClr val="646566"/>
      </a:dk1>
      <a:lt1>
        <a:srgbClr val="FFFFFF"/>
      </a:lt1>
      <a:dk2>
        <a:srgbClr val="000000"/>
      </a:dk2>
      <a:lt2>
        <a:srgbClr val="FFFFFF"/>
      </a:lt2>
      <a:accent1>
        <a:srgbClr val="F8485E"/>
      </a:accent1>
      <a:accent2>
        <a:srgbClr val="26D07C"/>
      </a:accent2>
      <a:accent3>
        <a:srgbClr val="147BD1"/>
      </a:accent3>
      <a:accent4>
        <a:srgbClr val="62B5E5"/>
      </a:accent4>
      <a:accent5>
        <a:srgbClr val="646566"/>
      </a:accent5>
      <a:accent6>
        <a:srgbClr val="FFFFFF"/>
      </a:accent6>
      <a:hlink>
        <a:srgbClr val="646566"/>
      </a:hlink>
      <a:folHlink>
        <a:srgbClr val="147BD1"/>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7f1fb6-756e-4855-9f16-f3f1460ff54c">
      <UserInfo>
        <DisplayName/>
        <AccountId xsi:nil="true"/>
        <AccountType/>
      </UserInfo>
    </SharedWithUsers>
    <lcf76f155ced4ddcb4097134ff3c332f xmlns="a9d449a8-2375-42b6-a9f4-110971acbe8c">
      <Terms xmlns="http://schemas.microsoft.com/office/infopath/2007/PartnerControls"/>
    </lcf76f155ced4ddcb4097134ff3c332f>
    <TaxCatchAll xmlns="aa7f1fb6-756e-4855-9f16-f3f1460ff54c" xsi:nil="true"/>
    <MediaLengthInSeconds xmlns="a9d449a8-2375-42b6-a9f4-110971acbe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8" ma:contentTypeDescription="Create a new document." ma:contentTypeScope="" ma:versionID="f3c43e80604f422e46f4a2dfbacad270">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1b99ae67cac5e443ed4dc0aa5df28610"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96755-5050-444C-95C0-D901B59302AF}">
  <ds:schemaRefs>
    <ds:schemaRef ds:uri="a9d449a8-2375-42b6-a9f4-110971acbe8c"/>
    <ds:schemaRef ds:uri="aa7f1fb6-756e-4855-9f16-f3f1460ff5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B21E91-93D0-47E2-9D25-6B165703AF7F}">
  <ds:schemaRefs>
    <ds:schemaRef ds:uri="http://schemas.microsoft.com/sharepoint/v3/contenttype/forms"/>
  </ds:schemaRefs>
</ds:datastoreItem>
</file>

<file path=customXml/itemProps3.xml><?xml version="1.0" encoding="utf-8"?>
<ds:datastoreItem xmlns:ds="http://schemas.openxmlformats.org/officeDocument/2006/customXml" ds:itemID="{25E724C5-10EB-4BCD-BF1F-441E4C005D23}">
  <ds:schemaRefs>
    <ds:schemaRef ds:uri="a9d449a8-2375-42b6-a9f4-110971acbe8c"/>
    <ds:schemaRef ds:uri="aa7f1fb6-756e-4855-9f16-f3f1460ff5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10</Notes>
  <HiddenSlides>2</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Speed  Management Study</vt:lpstr>
      <vt:lpstr>Why Conduct a Speed Management Study?</vt:lpstr>
      <vt:lpstr>Study Scope and Timeline</vt:lpstr>
      <vt:lpstr>Speed Definitions</vt:lpstr>
      <vt:lpstr>Target Speed Methodology</vt:lpstr>
      <vt:lpstr>Draft Target  Speed Results</vt:lpstr>
      <vt:lpstr>Draft Speed  Comparative Analysis</vt:lpstr>
      <vt:lpstr>Draft Priority Speed  Management Corridors</vt:lpstr>
      <vt:lpstr>Next Steps</vt:lpstr>
      <vt:lpstr>Questions?</vt:lpstr>
      <vt:lpstr>Additional Information: Draft Operating Speed</vt:lpstr>
      <vt:lpstr>Additional Information: Draft Comparative Speed Analysis </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Management Study</dc:title>
  <dc:creator>Tim Verbeke</dc:creator>
  <cp:revision>1</cp:revision>
  <dcterms:created xsi:type="dcterms:W3CDTF">2018-02-07T13:54:12Z</dcterms:created>
  <dcterms:modified xsi:type="dcterms:W3CDTF">2024-09-04T13:55:56Z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0x01010034F7DD637D66454893F608D3647AEA69</vt:lpwstr>
  </property>
  <property fmtid="{D5CDD505-2E9C-101B-9397-08002B2CF9AE}" pid="3" name="Order">
    <vt:r8>361700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ExtendedDescription">
    <vt:lpwstr/>
  </property>
  <property fmtid="{D5CDD505-2E9C-101B-9397-08002B2CF9AE}" pid="10" name="TriggerFlowInfo">
    <vt:lpwstr/>
  </property>
</Properties>
</file>