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4" r:id="rId5"/>
    <p:sldId id="291" r:id="rId6"/>
    <p:sldId id="290" r:id="rId7"/>
    <p:sldId id="293" r:id="rId8"/>
    <p:sldId id="294" r:id="rId9"/>
    <p:sldId id="288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C2C72-1258-F0EA-9630-5D638D015300}" name="Andrew Uhlir" initials="AU" userId="S::AUhlir@palmbeachtpa.org::1576c744-77df-433f-b097-44c245c381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BD1"/>
    <a:srgbClr val="6C6D70"/>
    <a:srgbClr val="02E16C"/>
    <a:srgbClr val="62B5E5"/>
    <a:srgbClr val="646566"/>
    <a:srgbClr val="21A4FF"/>
    <a:srgbClr val="F54D5A"/>
    <a:srgbClr val="2376BC"/>
    <a:srgbClr val="1C75BB"/>
    <a:srgbClr val="C3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3D742-381F-4115-8393-9C271695BACA}" v="585" dt="2023-10-03T14:41:19.911"/>
    <p1510:client id="{A4937476-B5EC-41FC-88F9-F3012326288A}" v="352" dt="2023-10-03T14:37:22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George" userId="6d59545d-acc4-4c9e-86fd-e9a6621d084c" providerId="ADAL" clId="{0AB58FD9-2389-4284-9C20-102DB19311E4}"/>
    <pc:docChg chg="undo custSel modSld">
      <pc:chgData name="Nathan George" userId="6d59545d-acc4-4c9e-86fd-e9a6621d084c" providerId="ADAL" clId="{0AB58FD9-2389-4284-9C20-102DB19311E4}" dt="2023-09-29T19:33:11.518" v="13" actId="13249"/>
      <pc:docMkLst>
        <pc:docMk/>
      </pc:docMkLst>
      <pc:sldChg chg="modSp mod">
        <pc:chgData name="Nathan George" userId="6d59545d-acc4-4c9e-86fd-e9a6621d084c" providerId="ADAL" clId="{0AB58FD9-2389-4284-9C20-102DB19311E4}" dt="2023-09-29T19:33:11.518" v="13" actId="13249"/>
        <pc:sldMkLst>
          <pc:docMk/>
          <pc:sldMk cId="886498767" sldId="287"/>
        </pc:sldMkLst>
        <pc:graphicFrameChg chg="mod">
          <ac:chgData name="Nathan George" userId="6d59545d-acc4-4c9e-86fd-e9a6621d084c" providerId="ADAL" clId="{0AB58FD9-2389-4284-9C20-102DB19311E4}" dt="2023-09-29T19:33:11.518" v="13" actId="13249"/>
          <ac:graphicFrameMkLst>
            <pc:docMk/>
            <pc:sldMk cId="886498767" sldId="287"/>
            <ac:graphicFrameMk id="15" creationId="{D4566B53-BD0E-50F3-0469-FBB0A668F89A}"/>
          </ac:graphicFrameMkLst>
        </pc:graphicFrameChg>
      </pc:sldChg>
    </pc:docChg>
  </pc:docChgLst>
  <pc:docChgLst>
    <pc:chgData name="Matthew Masa" userId="b536b834-362c-462d-b2d0-b199851c0a41" providerId="ADAL" clId="{8FF3D742-381F-4115-8393-9C271695BACA}"/>
    <pc:docChg chg="undo redo custSel addSld delSld modSld sldOrd">
      <pc:chgData name="Matthew Masa" userId="b536b834-362c-462d-b2d0-b199851c0a41" providerId="ADAL" clId="{8FF3D742-381F-4115-8393-9C271695BACA}" dt="2023-10-03T20:00:31.250" v="8445" actId="22"/>
      <pc:docMkLst>
        <pc:docMk/>
      </pc:docMkLst>
      <pc:sldChg chg="modSp del mod">
        <pc:chgData name="Matthew Masa" userId="b536b834-362c-462d-b2d0-b199851c0a41" providerId="ADAL" clId="{8FF3D742-381F-4115-8393-9C271695BACA}" dt="2023-09-19T18:56:24.651" v="2862" actId="47"/>
        <pc:sldMkLst>
          <pc:docMk/>
          <pc:sldMk cId="683401407" sldId="270"/>
        </pc:sldMkLst>
        <pc:spChg chg="mod">
          <ac:chgData name="Matthew Masa" userId="b536b834-362c-462d-b2d0-b199851c0a41" providerId="ADAL" clId="{8FF3D742-381F-4115-8393-9C271695BACA}" dt="2023-09-19T18:55:51.020" v="2850" actId="6549"/>
          <ac:spMkLst>
            <pc:docMk/>
            <pc:sldMk cId="683401407" sldId="270"/>
            <ac:spMk id="2" creationId="{5031B199-C8A4-4998-BE3A-69D11099D804}"/>
          </ac:spMkLst>
        </pc:spChg>
      </pc:sldChg>
      <pc:sldChg chg="modSp mod chgLayout">
        <pc:chgData name="Matthew Masa" userId="b536b834-362c-462d-b2d0-b199851c0a41" providerId="ADAL" clId="{8FF3D742-381F-4115-8393-9C271695BACA}" dt="2023-09-21T13:09:51.163" v="6467" actId="207"/>
        <pc:sldMkLst>
          <pc:docMk/>
          <pc:sldMk cId="1825884496" sldId="274"/>
        </pc:sldMkLst>
        <pc:spChg chg="mod ord">
          <ac:chgData name="Matthew Masa" userId="b536b834-362c-462d-b2d0-b199851c0a41" providerId="ADAL" clId="{8FF3D742-381F-4115-8393-9C271695BACA}" dt="2023-09-21T13:09:51.163" v="6467" actId="207"/>
          <ac:spMkLst>
            <pc:docMk/>
            <pc:sldMk cId="1825884496" sldId="274"/>
            <ac:spMk id="4" creationId="{8B7ED5EF-8E18-4FEE-98CE-F89A24429778}"/>
          </ac:spMkLst>
        </pc:spChg>
        <pc:spChg chg="mod ord">
          <ac:chgData name="Matthew Masa" userId="b536b834-362c-462d-b2d0-b199851c0a41" providerId="ADAL" clId="{8FF3D742-381F-4115-8393-9C271695BACA}" dt="2023-09-20T14:24:06.189" v="6334" actId="1076"/>
          <ac:spMkLst>
            <pc:docMk/>
            <pc:sldMk cId="1825884496" sldId="274"/>
            <ac:spMk id="5" creationId="{1B6E2D88-346E-4B78-AD77-A99A9F392F7C}"/>
          </ac:spMkLst>
        </pc:spChg>
      </pc:sldChg>
      <pc:sldChg chg="addSp modSp del">
        <pc:chgData name="Matthew Masa" userId="b536b834-362c-462d-b2d0-b199851c0a41" providerId="ADAL" clId="{8FF3D742-381F-4115-8393-9C271695BACA}" dt="2023-09-19T18:47:31.224" v="2751" actId="47"/>
        <pc:sldMkLst>
          <pc:docMk/>
          <pc:sldMk cId="1742991658" sldId="275"/>
        </pc:sldMkLst>
        <pc:spChg chg="mod">
          <ac:chgData name="Matthew Masa" userId="b536b834-362c-462d-b2d0-b199851c0a41" providerId="ADAL" clId="{8FF3D742-381F-4115-8393-9C271695BACA}" dt="2023-09-19T17:30:59.156" v="2506"/>
          <ac:spMkLst>
            <pc:docMk/>
            <pc:sldMk cId="1742991658" sldId="275"/>
            <ac:spMk id="3" creationId="{56EE67CF-198E-2D1E-D178-FBCC0E681AAE}"/>
          </ac:spMkLst>
        </pc:spChg>
        <pc:spChg chg="mod">
          <ac:chgData name="Matthew Masa" userId="b536b834-362c-462d-b2d0-b199851c0a41" providerId="ADAL" clId="{8FF3D742-381F-4115-8393-9C271695BACA}" dt="2023-09-19T17:30:59.156" v="2506"/>
          <ac:spMkLst>
            <pc:docMk/>
            <pc:sldMk cId="1742991658" sldId="275"/>
            <ac:spMk id="4" creationId="{DDC0280C-4480-43C5-24E5-73EFC5989D88}"/>
          </ac:spMkLst>
        </pc:spChg>
        <pc:spChg chg="mod">
          <ac:chgData name="Matthew Masa" userId="b536b834-362c-462d-b2d0-b199851c0a41" providerId="ADAL" clId="{8FF3D742-381F-4115-8393-9C271695BACA}" dt="2023-09-19T17:30:59.156" v="2506"/>
          <ac:spMkLst>
            <pc:docMk/>
            <pc:sldMk cId="1742991658" sldId="275"/>
            <ac:spMk id="9" creationId="{A3589126-F282-62D4-3B5B-A996CE2FE3D8}"/>
          </ac:spMkLst>
        </pc:spChg>
        <pc:grpChg chg="add mod">
          <ac:chgData name="Matthew Masa" userId="b536b834-362c-462d-b2d0-b199851c0a41" providerId="ADAL" clId="{8FF3D742-381F-4115-8393-9C271695BACA}" dt="2023-09-19T17:30:59.156" v="2506"/>
          <ac:grpSpMkLst>
            <pc:docMk/>
            <pc:sldMk cId="1742991658" sldId="275"/>
            <ac:grpSpMk id="2" creationId="{C7FDF44D-759C-1DE8-0C6D-7B16764D811A}"/>
          </ac:grpSpMkLst>
        </pc:grpChg>
      </pc:sldChg>
      <pc:sldChg chg="del">
        <pc:chgData name="Matthew Masa" userId="b536b834-362c-462d-b2d0-b199851c0a41" providerId="ADAL" clId="{8FF3D742-381F-4115-8393-9C271695BACA}" dt="2023-09-19T18:56:28.511" v="2866" actId="47"/>
        <pc:sldMkLst>
          <pc:docMk/>
          <pc:sldMk cId="3762106030" sldId="276"/>
        </pc:sldMkLst>
      </pc:sldChg>
      <pc:sldChg chg="del">
        <pc:chgData name="Matthew Masa" userId="b536b834-362c-462d-b2d0-b199851c0a41" providerId="ADAL" clId="{8FF3D742-381F-4115-8393-9C271695BACA}" dt="2023-09-19T18:56:25.504" v="2863" actId="47"/>
        <pc:sldMkLst>
          <pc:docMk/>
          <pc:sldMk cId="2349174630" sldId="278"/>
        </pc:sldMkLst>
      </pc:sldChg>
      <pc:sldChg chg="del">
        <pc:chgData name="Matthew Masa" userId="b536b834-362c-462d-b2d0-b199851c0a41" providerId="ADAL" clId="{8FF3D742-381F-4115-8393-9C271695BACA}" dt="2023-09-19T18:56:26.558" v="2864" actId="47"/>
        <pc:sldMkLst>
          <pc:docMk/>
          <pc:sldMk cId="1064349685" sldId="279"/>
        </pc:sldMkLst>
      </pc:sldChg>
      <pc:sldChg chg="modSp del mod">
        <pc:chgData name="Matthew Masa" userId="b536b834-362c-462d-b2d0-b199851c0a41" providerId="ADAL" clId="{8FF3D742-381F-4115-8393-9C271695BACA}" dt="2023-09-20T13:02:10.567" v="5008" actId="2696"/>
        <pc:sldMkLst>
          <pc:docMk/>
          <pc:sldMk cId="4203933959" sldId="280"/>
        </pc:sldMkLst>
        <pc:spChg chg="mod">
          <ac:chgData name="Matthew Masa" userId="b536b834-362c-462d-b2d0-b199851c0a41" providerId="ADAL" clId="{8FF3D742-381F-4115-8393-9C271695BACA}" dt="2023-09-20T13:02:01.922" v="5007" actId="20577"/>
          <ac:spMkLst>
            <pc:docMk/>
            <pc:sldMk cId="4203933959" sldId="280"/>
            <ac:spMk id="2" creationId="{E373D351-0C07-414D-B4BF-BBE5F1F83375}"/>
          </ac:spMkLst>
        </pc:spChg>
        <pc:spChg chg="mod">
          <ac:chgData name="Matthew Masa" userId="b536b834-362c-462d-b2d0-b199851c0a41" providerId="ADAL" clId="{8FF3D742-381F-4115-8393-9C271695BACA}" dt="2023-09-20T13:02:00.717" v="5006" actId="20577"/>
          <ac:spMkLst>
            <pc:docMk/>
            <pc:sldMk cId="4203933959" sldId="280"/>
            <ac:spMk id="3" creationId="{3355B224-E3C1-46F9-8CE3-22DEAFD023A5}"/>
          </ac:spMkLst>
        </pc:spChg>
      </pc:sldChg>
      <pc:sldChg chg="modSp del mod ord">
        <pc:chgData name="Matthew Masa" userId="b536b834-362c-462d-b2d0-b199851c0a41" providerId="ADAL" clId="{8FF3D742-381F-4115-8393-9C271695BACA}" dt="2023-09-19T18:56:29.338" v="2867" actId="47"/>
        <pc:sldMkLst>
          <pc:docMk/>
          <pc:sldMk cId="3417054131" sldId="282"/>
        </pc:sldMkLst>
        <pc:spChg chg="mod">
          <ac:chgData name="Matthew Masa" userId="b536b834-362c-462d-b2d0-b199851c0a41" providerId="ADAL" clId="{8FF3D742-381F-4115-8393-9C271695BACA}" dt="2023-09-19T15:21:04.614" v="332" actId="20577"/>
          <ac:spMkLst>
            <pc:docMk/>
            <pc:sldMk cId="3417054131" sldId="282"/>
            <ac:spMk id="3" creationId="{8C2C62C0-BD75-418F-A71B-4F11AA3BD4F5}"/>
          </ac:spMkLst>
        </pc:spChg>
        <pc:graphicFrameChg chg="modGraphic">
          <ac:chgData name="Matthew Masa" userId="b536b834-362c-462d-b2d0-b199851c0a41" providerId="ADAL" clId="{8FF3D742-381F-4115-8393-9C271695BACA}" dt="2023-09-19T15:21:43.803" v="350" actId="20577"/>
          <ac:graphicFrameMkLst>
            <pc:docMk/>
            <pc:sldMk cId="3417054131" sldId="282"/>
            <ac:graphicFrameMk id="4" creationId="{4D672BFF-ABCC-4BFD-8A30-5FDF613A59D0}"/>
          </ac:graphicFrameMkLst>
        </pc:graphicFrameChg>
      </pc:sldChg>
      <pc:sldChg chg="del">
        <pc:chgData name="Matthew Masa" userId="b536b834-362c-462d-b2d0-b199851c0a41" providerId="ADAL" clId="{8FF3D742-381F-4115-8393-9C271695BACA}" dt="2023-09-19T18:56:27.485" v="2865" actId="47"/>
        <pc:sldMkLst>
          <pc:docMk/>
          <pc:sldMk cId="2368392377" sldId="283"/>
        </pc:sldMkLst>
      </pc:sldChg>
      <pc:sldChg chg="addSp delSp modSp add del mod modClrScheme chgLayout">
        <pc:chgData name="Matthew Masa" userId="b536b834-362c-462d-b2d0-b199851c0a41" providerId="ADAL" clId="{8FF3D742-381F-4115-8393-9C271695BACA}" dt="2023-10-02T17:37:58.102" v="6666" actId="47"/>
        <pc:sldMkLst>
          <pc:docMk/>
          <pc:sldMk cId="2756440831" sldId="284"/>
        </pc:sldMkLst>
        <pc:spChg chg="del mod ord">
          <ac:chgData name="Matthew Masa" userId="b536b834-362c-462d-b2d0-b199851c0a41" providerId="ADAL" clId="{8FF3D742-381F-4115-8393-9C271695BACA}" dt="2023-09-19T15:53:30.525" v="1341" actId="478"/>
          <ac:spMkLst>
            <pc:docMk/>
            <pc:sldMk cId="2756440831" sldId="284"/>
            <ac:spMk id="2" creationId="{62466923-4D41-4DCD-9587-2855C0719472}"/>
          </ac:spMkLst>
        </pc:spChg>
        <pc:spChg chg="mod ord">
          <ac:chgData name="Matthew Masa" userId="b536b834-362c-462d-b2d0-b199851c0a41" providerId="ADAL" clId="{8FF3D742-381F-4115-8393-9C271695BACA}" dt="2023-09-19T15:47:42.827" v="1279" actId="20577"/>
          <ac:spMkLst>
            <pc:docMk/>
            <pc:sldMk cId="2756440831" sldId="284"/>
            <ac:spMk id="3" creationId="{B67E1C04-7AC0-47B9-A990-11C7D1776B18}"/>
          </ac:spMkLst>
        </pc:spChg>
        <pc:spChg chg="add del mod ord">
          <ac:chgData name="Matthew Masa" userId="b536b834-362c-462d-b2d0-b199851c0a41" providerId="ADAL" clId="{8FF3D742-381F-4115-8393-9C271695BACA}" dt="2023-09-19T15:33:13.683" v="696" actId="478"/>
          <ac:spMkLst>
            <pc:docMk/>
            <pc:sldMk cId="2756440831" sldId="284"/>
            <ac:spMk id="6" creationId="{1A4E3426-D4BC-AE4B-1CB2-C4388D27E6A6}"/>
          </ac:spMkLst>
        </pc:spChg>
        <pc:spChg chg="add del mod ord">
          <ac:chgData name="Matthew Masa" userId="b536b834-362c-462d-b2d0-b199851c0a41" providerId="ADAL" clId="{8FF3D742-381F-4115-8393-9C271695BACA}" dt="2023-09-19T15:34:12.314" v="707" actId="478"/>
          <ac:spMkLst>
            <pc:docMk/>
            <pc:sldMk cId="2756440831" sldId="284"/>
            <ac:spMk id="7" creationId="{E3D1E1CB-B6D8-446D-E005-3AB291653D2C}"/>
          </ac:spMkLst>
        </pc:spChg>
        <pc:spChg chg="add del mod ord">
          <ac:chgData name="Matthew Masa" userId="b536b834-362c-462d-b2d0-b199851c0a41" providerId="ADAL" clId="{8FF3D742-381F-4115-8393-9C271695BACA}" dt="2023-09-19T15:53:31.522" v="1342" actId="478"/>
          <ac:spMkLst>
            <pc:docMk/>
            <pc:sldMk cId="2756440831" sldId="284"/>
            <ac:spMk id="8" creationId="{281CAFDC-BD6B-250A-4400-AAF44CCCCF38}"/>
          </ac:spMkLst>
        </pc:spChg>
        <pc:spChg chg="add del mod ord">
          <ac:chgData name="Matthew Masa" userId="b536b834-362c-462d-b2d0-b199851c0a41" providerId="ADAL" clId="{8FF3D742-381F-4115-8393-9C271695BACA}" dt="2023-09-19T15:34:19.764" v="709" actId="478"/>
          <ac:spMkLst>
            <pc:docMk/>
            <pc:sldMk cId="2756440831" sldId="284"/>
            <ac:spMk id="9" creationId="{63DC9F8D-911A-A308-9BF7-059EEBFA7EE0}"/>
          </ac:spMkLst>
        </pc:spChg>
        <pc:spChg chg="add del mod ord">
          <ac:chgData name="Matthew Masa" userId="b536b834-362c-462d-b2d0-b199851c0a41" providerId="ADAL" clId="{8FF3D742-381F-4115-8393-9C271695BACA}" dt="2023-09-19T15:34:16.084" v="708" actId="478"/>
          <ac:spMkLst>
            <pc:docMk/>
            <pc:sldMk cId="2756440831" sldId="284"/>
            <ac:spMk id="10" creationId="{F532A812-D775-CE67-CD98-EE604527E597}"/>
          </ac:spMkLst>
        </pc:spChg>
        <pc:spChg chg="add del mod">
          <ac:chgData name="Matthew Masa" userId="b536b834-362c-462d-b2d0-b199851c0a41" providerId="ADAL" clId="{8FF3D742-381F-4115-8393-9C271695BACA}" dt="2023-09-19T15:33:30.126" v="701" actId="478"/>
          <ac:spMkLst>
            <pc:docMk/>
            <pc:sldMk cId="2756440831" sldId="284"/>
            <ac:spMk id="11" creationId="{241B099C-EC9D-3C8F-BE98-493EF6EBF7FE}"/>
          </ac:spMkLst>
        </pc:spChg>
        <pc:spChg chg="add del mod">
          <ac:chgData name="Matthew Masa" userId="b536b834-362c-462d-b2d0-b199851c0a41" providerId="ADAL" clId="{8FF3D742-381F-4115-8393-9C271695BACA}" dt="2023-09-19T15:33:29.268" v="700" actId="478"/>
          <ac:spMkLst>
            <pc:docMk/>
            <pc:sldMk cId="2756440831" sldId="284"/>
            <ac:spMk id="12" creationId="{47C35AE5-C073-45AC-F3A1-B67CCE21EFC3}"/>
          </ac:spMkLst>
        </pc:spChg>
        <pc:spChg chg="add del mod">
          <ac:chgData name="Matthew Masa" userId="b536b834-362c-462d-b2d0-b199851c0a41" providerId="ADAL" clId="{8FF3D742-381F-4115-8393-9C271695BACA}" dt="2023-09-19T15:56:57.662" v="1507" actId="478"/>
          <ac:spMkLst>
            <pc:docMk/>
            <pc:sldMk cId="2756440831" sldId="284"/>
            <ac:spMk id="13" creationId="{B1E8E1FF-5E38-C920-0E4E-C14EC271EDA4}"/>
          </ac:spMkLst>
        </pc:spChg>
        <pc:spChg chg="add del mod">
          <ac:chgData name="Matthew Masa" userId="b536b834-362c-462d-b2d0-b199851c0a41" providerId="ADAL" clId="{8FF3D742-381F-4115-8393-9C271695BACA}" dt="2023-09-19T15:56:58.717" v="1508" actId="478"/>
          <ac:spMkLst>
            <pc:docMk/>
            <pc:sldMk cId="2756440831" sldId="284"/>
            <ac:spMk id="14" creationId="{2CABA424-2141-1CD3-1C05-A3E1BF5D0D17}"/>
          </ac:spMkLst>
        </pc:spChg>
        <pc:spChg chg="add del mod">
          <ac:chgData name="Matthew Masa" userId="b536b834-362c-462d-b2d0-b199851c0a41" providerId="ADAL" clId="{8FF3D742-381F-4115-8393-9C271695BACA}" dt="2023-09-19T15:56:44.009" v="1504" actId="478"/>
          <ac:spMkLst>
            <pc:docMk/>
            <pc:sldMk cId="2756440831" sldId="284"/>
            <ac:spMk id="15" creationId="{AF40C0DF-C59A-1F0A-3F92-BCD4BD6A4E6B}"/>
          </ac:spMkLst>
        </pc:spChg>
        <pc:spChg chg="add del mod">
          <ac:chgData name="Matthew Masa" userId="b536b834-362c-462d-b2d0-b199851c0a41" providerId="ADAL" clId="{8FF3D742-381F-4115-8393-9C271695BACA}" dt="2023-09-19T15:56:44.859" v="1505" actId="478"/>
          <ac:spMkLst>
            <pc:docMk/>
            <pc:sldMk cId="2756440831" sldId="284"/>
            <ac:spMk id="16" creationId="{62F844C0-0D81-2463-8BAA-08916309E418}"/>
          </ac:spMkLst>
        </pc:spChg>
        <pc:spChg chg="add 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17" creationId="{668A4353-5C83-48DB-0F4E-377DACAEF9BB}"/>
          </ac:spMkLst>
        </pc:spChg>
        <pc:spChg chg="add 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18" creationId="{D38909C2-AE3B-8D03-9994-2F72AB098054}"/>
          </ac:spMkLst>
        </pc:spChg>
        <pc:spChg chg="add 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19" creationId="{13754F31-4D2C-5D4C-50AF-612E6A3615C2}"/>
          </ac:spMkLst>
        </pc:spChg>
        <pc:spChg chg="add del mod">
          <ac:chgData name="Matthew Masa" userId="b536b834-362c-462d-b2d0-b199851c0a41" providerId="ADAL" clId="{8FF3D742-381F-4115-8393-9C271695BACA}" dt="2023-09-19T15:53:44.849" v="1346" actId="478"/>
          <ac:spMkLst>
            <pc:docMk/>
            <pc:sldMk cId="2756440831" sldId="284"/>
            <ac:spMk id="22" creationId="{C568B6F0-8678-2DAC-C641-04BDF140AD7A}"/>
          </ac:spMkLst>
        </pc:spChg>
        <pc:spChg chg="add del mod">
          <ac:chgData name="Matthew Masa" userId="b536b834-362c-462d-b2d0-b199851c0a41" providerId="ADAL" clId="{8FF3D742-381F-4115-8393-9C271695BACA}" dt="2023-09-19T15:53:46.959" v="1347" actId="478"/>
          <ac:spMkLst>
            <pc:docMk/>
            <pc:sldMk cId="2756440831" sldId="284"/>
            <ac:spMk id="24" creationId="{228D84C6-21D1-9C31-5F84-10D3E853924A}"/>
          </ac:spMkLst>
        </pc:spChg>
        <pc:spChg chg="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26" creationId="{0B58C271-9ABA-722F-0126-F21FC246CE20}"/>
          </ac:spMkLst>
        </pc:spChg>
        <pc:spChg chg="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27" creationId="{A246B566-B9AA-254C-DCBE-25607EB1DFDE}"/>
          </ac:spMkLst>
        </pc:spChg>
        <pc:spChg chg="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28" creationId="{A2061486-5992-2282-A675-E56603691E9A}"/>
          </ac:spMkLst>
        </pc:spChg>
        <pc:spChg chg="mod">
          <ac:chgData name="Matthew Masa" userId="b536b834-362c-462d-b2d0-b199851c0a41" providerId="ADAL" clId="{8FF3D742-381F-4115-8393-9C271695BACA}" dt="2023-09-19T17:03:31.718" v="1579" actId="14100"/>
          <ac:spMkLst>
            <pc:docMk/>
            <pc:sldMk cId="2756440831" sldId="284"/>
            <ac:spMk id="30" creationId="{F9374F92-4D81-E5A8-ECD3-E4A489502D2C}"/>
          </ac:spMkLst>
        </pc:spChg>
        <pc:spChg chg="mod">
          <ac:chgData name="Matthew Masa" userId="b536b834-362c-462d-b2d0-b199851c0a41" providerId="ADAL" clId="{8FF3D742-381F-4115-8393-9C271695BACA}" dt="2023-09-19T15:58:02.836" v="1524" actId="20577"/>
          <ac:spMkLst>
            <pc:docMk/>
            <pc:sldMk cId="2756440831" sldId="284"/>
            <ac:spMk id="31" creationId="{8DD58D26-34FB-99B1-18F2-0410F9F1FF75}"/>
          </ac:spMkLst>
        </pc:spChg>
        <pc:spChg chg="mod">
          <ac:chgData name="Matthew Masa" userId="b536b834-362c-462d-b2d0-b199851c0a41" providerId="ADAL" clId="{8FF3D742-381F-4115-8393-9C271695BACA}" dt="2023-09-19T16:01:22.183" v="1548" actId="20577"/>
          <ac:spMkLst>
            <pc:docMk/>
            <pc:sldMk cId="2756440831" sldId="284"/>
            <ac:spMk id="32" creationId="{5326912C-6133-0DBC-1943-DB8EA0C27BC2}"/>
          </ac:spMkLst>
        </pc:spChg>
        <pc:spChg chg="add mod">
          <ac:chgData name="Matthew Masa" userId="b536b834-362c-462d-b2d0-b199851c0a41" providerId="ADAL" clId="{8FF3D742-381F-4115-8393-9C271695BACA}" dt="2023-09-19T16:01:06.129" v="1544" actId="1076"/>
          <ac:spMkLst>
            <pc:docMk/>
            <pc:sldMk cId="2756440831" sldId="284"/>
            <ac:spMk id="34" creationId="{E18D3B91-587B-7AF5-064C-919F2E8F4608}"/>
          </ac:spMkLst>
        </pc:spChg>
        <pc:spChg chg="add del mod">
          <ac:chgData name="Matthew Masa" userId="b536b834-362c-462d-b2d0-b199851c0a41" providerId="ADAL" clId="{8FF3D742-381F-4115-8393-9C271695BACA}" dt="2023-09-19T16:00:55.938" v="1541" actId="478"/>
          <ac:spMkLst>
            <pc:docMk/>
            <pc:sldMk cId="2756440831" sldId="284"/>
            <ac:spMk id="35" creationId="{F5FF3865-436E-ED1C-190B-3F6288E72A1A}"/>
          </ac:spMkLst>
        </pc:spChg>
        <pc:spChg chg="add mod">
          <ac:chgData name="Matthew Masa" userId="b536b834-362c-462d-b2d0-b199851c0a41" providerId="ADAL" clId="{8FF3D742-381F-4115-8393-9C271695BACA}" dt="2023-09-19T16:01:08.569" v="1545" actId="1076"/>
          <ac:spMkLst>
            <pc:docMk/>
            <pc:sldMk cId="2756440831" sldId="284"/>
            <ac:spMk id="36" creationId="{3F57AA99-4DFC-0089-04B7-51CB4BF17611}"/>
          </ac:spMkLst>
        </pc:spChg>
        <pc:spChg chg="del mod">
          <ac:chgData name="Matthew Masa" userId="b536b834-362c-462d-b2d0-b199851c0a41" providerId="ADAL" clId="{8FF3D742-381F-4115-8393-9C271695BACA}" dt="2023-09-19T17:31:11.503" v="2508" actId="478"/>
          <ac:spMkLst>
            <pc:docMk/>
            <pc:sldMk cId="2756440831" sldId="284"/>
            <ac:spMk id="38" creationId="{C46F937F-1FC5-AA95-FB3F-C0262E4E55E7}"/>
          </ac:spMkLst>
        </pc:spChg>
        <pc:spChg chg="mod">
          <ac:chgData name="Matthew Masa" userId="b536b834-362c-462d-b2d0-b199851c0a41" providerId="ADAL" clId="{8FF3D742-381F-4115-8393-9C271695BACA}" dt="2023-09-19T17:03:46.807" v="1591" actId="20577"/>
          <ac:spMkLst>
            <pc:docMk/>
            <pc:sldMk cId="2756440831" sldId="284"/>
            <ac:spMk id="39" creationId="{E7D14FB5-F01C-7BA3-E44A-89D9C6AA6949}"/>
          </ac:spMkLst>
        </pc:spChg>
        <pc:spChg chg="mod">
          <ac:chgData name="Matthew Masa" userId="b536b834-362c-462d-b2d0-b199851c0a41" providerId="ADAL" clId="{8FF3D742-381F-4115-8393-9C271695BACA}" dt="2023-09-19T17:31:09.605" v="2507" actId="20577"/>
          <ac:spMkLst>
            <pc:docMk/>
            <pc:sldMk cId="2756440831" sldId="284"/>
            <ac:spMk id="40" creationId="{8F30DAE1-8D65-9AA6-5766-F9AAE8F0918A}"/>
          </ac:spMkLst>
        </pc:spChg>
        <pc:spChg chg="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42" creationId="{8CF3EAED-E9C0-45A2-6F28-D6B8D1C3BE7F}"/>
          </ac:spMkLst>
        </pc:spChg>
        <pc:spChg chg="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43" creationId="{931422B4-85EF-8A68-FC41-DEE2A833F57A}"/>
          </ac:spMkLst>
        </pc:spChg>
        <pc:spChg chg="mod">
          <ac:chgData name="Matthew Masa" userId="b536b834-362c-462d-b2d0-b199851c0a41" providerId="ADAL" clId="{8FF3D742-381F-4115-8393-9C271695BACA}" dt="2023-10-02T17:29:02.674" v="6472" actId="165"/>
          <ac:spMkLst>
            <pc:docMk/>
            <pc:sldMk cId="2756440831" sldId="284"/>
            <ac:spMk id="44" creationId="{4324BE10-FBDF-98D0-0203-FEB7D945B074}"/>
          </ac:spMkLst>
        </pc:spChg>
        <pc:grpChg chg="add del mod">
          <ac:chgData name="Matthew Masa" userId="b536b834-362c-462d-b2d0-b199851c0a41" providerId="ADAL" clId="{8FF3D742-381F-4115-8393-9C271695BACA}" dt="2023-10-02T17:29:02.674" v="6472" actId="165"/>
          <ac:grpSpMkLst>
            <pc:docMk/>
            <pc:sldMk cId="2756440831" sldId="284"/>
            <ac:grpSpMk id="2" creationId="{F51D6E91-DE33-F7B7-A74D-6F12D4041B06}"/>
          </ac:grpSpMkLst>
        </pc:grpChg>
        <pc:grpChg chg="add mod topLvl">
          <ac:chgData name="Matthew Masa" userId="b536b834-362c-462d-b2d0-b199851c0a41" providerId="ADAL" clId="{8FF3D742-381F-4115-8393-9C271695BACA}" dt="2023-10-02T17:29:02.674" v="6472" actId="165"/>
          <ac:grpSpMkLst>
            <pc:docMk/>
            <pc:sldMk cId="2756440831" sldId="284"/>
            <ac:grpSpMk id="20" creationId="{EA15AE45-4090-00F2-F621-65C20B948EBA}"/>
          </ac:grpSpMkLst>
        </pc:grpChg>
        <pc:grpChg chg="add mod topLvl">
          <ac:chgData name="Matthew Masa" userId="b536b834-362c-462d-b2d0-b199851c0a41" providerId="ADAL" clId="{8FF3D742-381F-4115-8393-9C271695BACA}" dt="2023-10-02T17:29:02.674" v="6472" actId="165"/>
          <ac:grpSpMkLst>
            <pc:docMk/>
            <pc:sldMk cId="2756440831" sldId="284"/>
            <ac:grpSpMk id="25" creationId="{55E1FA88-DD46-354F-CAAF-7A67F2B1C1EF}"/>
          </ac:grpSpMkLst>
        </pc:grpChg>
        <pc:grpChg chg="add del mod">
          <ac:chgData name="Matthew Masa" userId="b536b834-362c-462d-b2d0-b199851c0a41" providerId="ADAL" clId="{8FF3D742-381F-4115-8393-9C271695BACA}" dt="2023-09-19T17:03:35.043" v="1581" actId="478"/>
          <ac:grpSpMkLst>
            <pc:docMk/>
            <pc:sldMk cId="2756440831" sldId="284"/>
            <ac:grpSpMk id="29" creationId="{42689BA1-8A20-A171-500F-2E9907FD9096}"/>
          </ac:grpSpMkLst>
        </pc:grpChg>
        <pc:grpChg chg="add del mod">
          <ac:chgData name="Matthew Masa" userId="b536b834-362c-462d-b2d0-b199851c0a41" providerId="ADAL" clId="{8FF3D742-381F-4115-8393-9C271695BACA}" dt="2023-09-19T17:31:17.739" v="2511" actId="478"/>
          <ac:grpSpMkLst>
            <pc:docMk/>
            <pc:sldMk cId="2756440831" sldId="284"/>
            <ac:grpSpMk id="37" creationId="{15F1FB4A-FC6F-AC77-17C7-E8C301FAE0DD}"/>
          </ac:grpSpMkLst>
        </pc:grpChg>
        <pc:grpChg chg="add mod topLvl">
          <ac:chgData name="Matthew Masa" userId="b536b834-362c-462d-b2d0-b199851c0a41" providerId="ADAL" clId="{8FF3D742-381F-4115-8393-9C271695BACA}" dt="2023-10-02T17:29:02.674" v="6472" actId="165"/>
          <ac:grpSpMkLst>
            <pc:docMk/>
            <pc:sldMk cId="2756440831" sldId="284"/>
            <ac:grpSpMk id="41" creationId="{294FF0A0-2D7E-9F9F-F0C7-27DC87211501}"/>
          </ac:grpSpMkLst>
        </pc:grpChg>
        <pc:picChg chg="add del mod">
          <ac:chgData name="Matthew Masa" userId="b536b834-362c-462d-b2d0-b199851c0a41" providerId="ADAL" clId="{8FF3D742-381F-4115-8393-9C271695BACA}" dt="2023-09-19T15:59:34.407" v="1527" actId="478"/>
          <ac:picMkLst>
            <pc:docMk/>
            <pc:sldMk cId="2756440831" sldId="284"/>
            <ac:picMk id="33" creationId="{EF7CD392-F146-E435-4960-352DBD171071}"/>
          </ac:picMkLst>
        </pc:picChg>
      </pc:sldChg>
      <pc:sldChg chg="modSp new del mod">
        <pc:chgData name="Matthew Masa" userId="b536b834-362c-462d-b2d0-b199851c0a41" providerId="ADAL" clId="{8FF3D742-381F-4115-8393-9C271695BACA}" dt="2023-09-19T17:27:50.869" v="2482" actId="2696"/>
        <pc:sldMkLst>
          <pc:docMk/>
          <pc:sldMk cId="582987473" sldId="285"/>
        </pc:sldMkLst>
        <pc:spChg chg="mod">
          <ac:chgData name="Matthew Masa" userId="b536b834-362c-462d-b2d0-b199851c0a41" providerId="ADAL" clId="{8FF3D742-381F-4115-8393-9C271695BACA}" dt="2023-09-19T15:22:02.075" v="367" actId="20577"/>
          <ac:spMkLst>
            <pc:docMk/>
            <pc:sldMk cId="582987473" sldId="285"/>
            <ac:spMk id="5" creationId="{960C2533-F0A8-D5F6-84C4-D394954D47FB}"/>
          </ac:spMkLst>
        </pc:spChg>
        <pc:spChg chg="mod">
          <ac:chgData name="Matthew Masa" userId="b536b834-362c-462d-b2d0-b199851c0a41" providerId="ADAL" clId="{8FF3D742-381F-4115-8393-9C271695BACA}" dt="2023-09-19T15:22:27.176" v="421" actId="20577"/>
          <ac:spMkLst>
            <pc:docMk/>
            <pc:sldMk cId="582987473" sldId="285"/>
            <ac:spMk id="6" creationId="{94823FFD-2CC8-CC41-4389-8082788AB891}"/>
          </ac:spMkLst>
        </pc:spChg>
        <pc:spChg chg="mod">
          <ac:chgData name="Matthew Masa" userId="b536b834-362c-462d-b2d0-b199851c0a41" providerId="ADAL" clId="{8FF3D742-381F-4115-8393-9C271695BACA}" dt="2023-09-19T15:22:16.706" v="408" actId="20577"/>
          <ac:spMkLst>
            <pc:docMk/>
            <pc:sldMk cId="582987473" sldId="285"/>
            <ac:spMk id="7" creationId="{9803C648-0BC2-3AD8-F449-01688D01B697}"/>
          </ac:spMkLst>
        </pc:spChg>
        <pc:spChg chg="mod">
          <ac:chgData name="Matthew Masa" userId="b536b834-362c-462d-b2d0-b199851c0a41" providerId="ADAL" clId="{8FF3D742-381F-4115-8393-9C271695BACA}" dt="2023-09-19T15:22:50.372" v="445" actId="20577"/>
          <ac:spMkLst>
            <pc:docMk/>
            <pc:sldMk cId="582987473" sldId="285"/>
            <ac:spMk id="8" creationId="{1D8F8BC2-0C95-C5A0-3AFB-8CB9CA8E1C6E}"/>
          </ac:spMkLst>
        </pc:spChg>
      </pc:sldChg>
      <pc:sldChg chg="addSp delSp modSp add del mod">
        <pc:chgData name="Matthew Masa" userId="b536b834-362c-462d-b2d0-b199851c0a41" providerId="ADAL" clId="{8FF3D742-381F-4115-8393-9C271695BACA}" dt="2023-10-02T17:37:06.766" v="6660" actId="47"/>
        <pc:sldMkLst>
          <pc:docMk/>
          <pc:sldMk cId="1947645971" sldId="285"/>
        </pc:sldMkLst>
        <pc:spChg chg="add mod">
          <ac:chgData name="Matthew Masa" userId="b536b834-362c-462d-b2d0-b199851c0a41" providerId="ADAL" clId="{8FF3D742-381F-4115-8393-9C271695BACA}" dt="2023-09-19T20:21:33.732" v="3481" actId="207"/>
          <ac:spMkLst>
            <pc:docMk/>
            <pc:sldMk cId="1947645971" sldId="285"/>
            <ac:spMk id="2" creationId="{6C9C317F-BC1D-8745-41AA-07D4B5FB96F9}"/>
          </ac:spMkLst>
        </pc:spChg>
        <pc:spChg chg="mod">
          <ac:chgData name="Matthew Masa" userId="b536b834-362c-462d-b2d0-b199851c0a41" providerId="ADAL" clId="{8FF3D742-381F-4115-8393-9C271695BACA}" dt="2023-09-19T18:56:17.393" v="2861" actId="20577"/>
          <ac:spMkLst>
            <pc:docMk/>
            <pc:sldMk cId="1947645971" sldId="285"/>
            <ac:spMk id="3" creationId="{B67E1C04-7AC0-47B9-A990-11C7D1776B18}"/>
          </ac:spMkLst>
        </pc:spChg>
        <pc:spChg chg="add mod">
          <ac:chgData name="Matthew Masa" userId="b536b834-362c-462d-b2d0-b199851c0a41" providerId="ADAL" clId="{8FF3D742-381F-4115-8393-9C271695BACA}" dt="2023-09-19T20:21:37.421" v="3482" actId="207"/>
          <ac:spMkLst>
            <pc:docMk/>
            <pc:sldMk cId="1947645971" sldId="285"/>
            <ac:spMk id="6" creationId="{4E79E6EB-8F51-FE84-9C64-66F0A142A6B0}"/>
          </ac:spMkLst>
        </pc:spChg>
        <pc:spChg chg="add del mod">
          <ac:chgData name="Matthew Masa" userId="b536b834-362c-462d-b2d0-b199851c0a41" providerId="ADAL" clId="{8FF3D742-381F-4115-8393-9C271695BACA}" dt="2023-10-02T17:28:55.966" v="6471" actId="478"/>
          <ac:spMkLst>
            <pc:docMk/>
            <pc:sldMk cId="1947645971" sldId="285"/>
            <ac:spMk id="8" creationId="{FE5ECAF2-DB0A-7F7C-C5A3-5814848B429D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17" creationId="{668A4353-5C83-48DB-0F4E-377DACAEF9BB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18" creationId="{D38909C2-AE3B-8D03-9994-2F72AB098054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19" creationId="{13754F31-4D2C-5D4C-50AF-612E6A3615C2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26" creationId="{0B58C271-9ABA-722F-0126-F21FC246CE20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27" creationId="{A246B566-B9AA-254C-DCBE-25607EB1DFDE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28" creationId="{A2061486-5992-2282-A675-E56603691E9A}"/>
          </ac:spMkLst>
        </pc:spChg>
        <pc:spChg chg="del">
          <ac:chgData name="Matthew Masa" userId="b536b834-362c-462d-b2d0-b199851c0a41" providerId="ADAL" clId="{8FF3D742-381F-4115-8393-9C271695BACA}" dt="2023-09-19T19:49:37.727" v="2942" actId="478"/>
          <ac:spMkLst>
            <pc:docMk/>
            <pc:sldMk cId="1947645971" sldId="285"/>
            <ac:spMk id="34" creationId="{E18D3B91-587B-7AF5-064C-919F2E8F4608}"/>
          </ac:spMkLst>
        </pc:spChg>
        <pc:spChg chg="del">
          <ac:chgData name="Matthew Masa" userId="b536b834-362c-462d-b2d0-b199851c0a41" providerId="ADAL" clId="{8FF3D742-381F-4115-8393-9C271695BACA}" dt="2023-09-19T19:49:39.371" v="2943" actId="478"/>
          <ac:spMkLst>
            <pc:docMk/>
            <pc:sldMk cId="1947645971" sldId="285"/>
            <ac:spMk id="36" creationId="{3F57AA99-4DFC-0089-04B7-51CB4BF17611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42" creationId="{8CF3EAED-E9C0-45A2-6F28-D6B8D1C3BE7F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43" creationId="{931422B4-85EF-8A68-FC41-DEE2A833F57A}"/>
          </ac:spMkLst>
        </pc:spChg>
        <pc:spChg chg="mod">
          <ac:chgData name="Matthew Masa" userId="b536b834-362c-462d-b2d0-b199851c0a41" providerId="ADAL" clId="{8FF3D742-381F-4115-8393-9C271695BACA}" dt="2023-09-21T13:08:53.306" v="6464" actId="207"/>
          <ac:spMkLst>
            <pc:docMk/>
            <pc:sldMk cId="1947645971" sldId="285"/>
            <ac:spMk id="44" creationId="{4324BE10-FBDF-98D0-0203-FEB7D945B074}"/>
          </ac:spMkLst>
        </pc:spChg>
        <pc:grpChg chg="add mod">
          <ac:chgData name="Matthew Masa" userId="b536b834-362c-462d-b2d0-b199851c0a41" providerId="ADAL" clId="{8FF3D742-381F-4115-8393-9C271695BACA}" dt="2023-09-21T13:08:50.252" v="6463" actId="207"/>
          <ac:grpSpMkLst>
            <pc:docMk/>
            <pc:sldMk cId="1947645971" sldId="285"/>
            <ac:grpSpMk id="7" creationId="{5FAD1CB6-C6EF-FDAD-D12F-50A5C4418C47}"/>
          </ac:grpSpMkLst>
        </pc:grpChg>
        <pc:grpChg chg="mod">
          <ac:chgData name="Matthew Masa" userId="b536b834-362c-462d-b2d0-b199851c0a41" providerId="ADAL" clId="{8FF3D742-381F-4115-8393-9C271695BACA}" dt="2023-09-21T13:08:50.252" v="6463" actId="207"/>
          <ac:grpSpMkLst>
            <pc:docMk/>
            <pc:sldMk cId="1947645971" sldId="285"/>
            <ac:grpSpMk id="20" creationId="{EA15AE45-4090-00F2-F621-65C20B948EBA}"/>
          </ac:grpSpMkLst>
        </pc:grpChg>
        <pc:grpChg chg="mod">
          <ac:chgData name="Matthew Masa" userId="b536b834-362c-462d-b2d0-b199851c0a41" providerId="ADAL" clId="{8FF3D742-381F-4115-8393-9C271695BACA}" dt="2023-09-21T13:08:50.252" v="6463" actId="207"/>
          <ac:grpSpMkLst>
            <pc:docMk/>
            <pc:sldMk cId="1947645971" sldId="285"/>
            <ac:grpSpMk id="25" creationId="{55E1FA88-DD46-354F-CAAF-7A67F2B1C1EF}"/>
          </ac:grpSpMkLst>
        </pc:grpChg>
        <pc:grpChg chg="mod">
          <ac:chgData name="Matthew Masa" userId="b536b834-362c-462d-b2d0-b199851c0a41" providerId="ADAL" clId="{8FF3D742-381F-4115-8393-9C271695BACA}" dt="2023-09-21T13:08:50.252" v="6463" actId="207"/>
          <ac:grpSpMkLst>
            <pc:docMk/>
            <pc:sldMk cId="1947645971" sldId="285"/>
            <ac:grpSpMk id="41" creationId="{294FF0A0-2D7E-9F9F-F0C7-27DC87211501}"/>
          </ac:grpSpMkLst>
        </pc:grpChg>
      </pc:sldChg>
      <pc:sldChg chg="addSp delSp modSp add mod">
        <pc:chgData name="Matthew Masa" userId="b536b834-362c-462d-b2d0-b199851c0a41" providerId="ADAL" clId="{8FF3D742-381F-4115-8393-9C271695BACA}" dt="2023-10-02T18:04:13.887" v="6872" actId="164"/>
        <pc:sldMkLst>
          <pc:docMk/>
          <pc:sldMk cId="3452571551" sldId="286"/>
        </pc:sldMkLst>
        <pc:spChg chg="mod">
          <ac:chgData name="Matthew Masa" userId="b536b834-362c-462d-b2d0-b199851c0a41" providerId="ADAL" clId="{8FF3D742-381F-4115-8393-9C271695BACA}" dt="2023-09-19T20:14:12.405" v="3452" actId="20577"/>
          <ac:spMkLst>
            <pc:docMk/>
            <pc:sldMk cId="3452571551" sldId="286"/>
            <ac:spMk id="3" creationId="{B67E1C04-7AC0-47B9-A990-11C7D1776B18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11" creationId="{97A546B7-AE0C-B738-6C15-B63A406FFB25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23" creationId="{F4568F43-C0F4-167F-26EF-AC11E1C849D1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24" creationId="{204C8972-B32C-7FDB-4464-96F41226F531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25" creationId="{53269901-4F46-CABE-5B6C-6F0718529902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26" creationId="{04CDC7C6-AFD5-CAE8-93A7-123641D1272A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27" creationId="{0370215F-4F65-50A4-615F-10F2C5F05804}"/>
          </ac:spMkLst>
        </pc:spChg>
        <pc:spChg chg="add del mod">
          <ac:chgData name="Matthew Masa" userId="b536b834-362c-462d-b2d0-b199851c0a41" providerId="ADAL" clId="{8FF3D742-381F-4115-8393-9C271695BACA}" dt="2023-10-02T17:56:39.606" v="6793"/>
          <ac:spMkLst>
            <pc:docMk/>
            <pc:sldMk cId="3452571551" sldId="286"/>
            <ac:spMk id="30" creationId="{05F456FA-02E4-ABDC-03A7-AA38D4B5E8F5}"/>
          </ac:spMkLst>
        </pc:spChg>
        <pc:spChg chg="add del mod">
          <ac:chgData name="Matthew Masa" userId="b536b834-362c-462d-b2d0-b199851c0a41" providerId="ADAL" clId="{8FF3D742-381F-4115-8393-9C271695BACA}" dt="2023-10-02T17:56:35.891" v="6788"/>
          <ac:spMkLst>
            <pc:docMk/>
            <pc:sldMk cId="3452571551" sldId="286"/>
            <ac:spMk id="33" creationId="{AFEED4D1-EF6D-B3CE-40B3-871532717EDB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36" creationId="{154E2BAA-166F-3277-AF17-38299EC4AF1B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39" creationId="{C1D6A2F1-D02E-BAC8-0FE1-5683331D360C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42" creationId="{7D6B4FB4-B03D-379A-B3C0-F02E28C6838C}"/>
          </ac:spMkLst>
        </pc:spChg>
        <pc:spChg chg="del">
          <ac:chgData name="Matthew Masa" userId="b536b834-362c-462d-b2d0-b199851c0a41" providerId="ADAL" clId="{8FF3D742-381F-4115-8393-9C271695BACA}" dt="2023-09-19T20:13:55.353" v="3439" actId="478"/>
          <ac:spMkLst>
            <pc:docMk/>
            <pc:sldMk cId="3452571551" sldId="286"/>
            <ac:spMk id="42" creationId="{8CF3EAED-E9C0-45A2-6F28-D6B8D1C3BE7F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46" creationId="{3A683AF1-8E18-EA9A-9D75-F066F22EDC43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62" creationId="{74A830E5-4BE2-20E8-C0B8-E8E7C23142C3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63" creationId="{6E5A739A-FAA0-6433-9CD8-4CFF62A4006A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1024" creationId="{C7D6E2A5-E409-3C84-E1EB-835BFEC8421E}"/>
          </ac:spMkLst>
        </pc:spChg>
        <pc:spChg chg="add mod">
          <ac:chgData name="Matthew Masa" userId="b536b834-362c-462d-b2d0-b199851c0a41" providerId="ADAL" clId="{8FF3D742-381F-4115-8393-9C271695BACA}" dt="2023-10-02T18:04:12.693" v="6871" actId="164"/>
          <ac:spMkLst>
            <pc:docMk/>
            <pc:sldMk cId="3452571551" sldId="286"/>
            <ac:spMk id="1025" creationId="{B1EACC6A-8E3D-CB58-176D-24A0AB7086DD}"/>
          </ac:spMkLst>
        </pc:spChg>
        <pc:grpChg chg="add mod">
          <ac:chgData name="Matthew Masa" userId="b536b834-362c-462d-b2d0-b199851c0a41" providerId="ADAL" clId="{8FF3D742-381F-4115-8393-9C271695BACA}" dt="2023-10-02T18:04:12.693" v="6871" actId="164"/>
          <ac:grpSpMkLst>
            <pc:docMk/>
            <pc:sldMk cId="3452571551" sldId="286"/>
            <ac:grpSpMk id="12" creationId="{02B46FB3-5E6D-6D55-7F9B-C6C3EF695B6A}"/>
          </ac:grpSpMkLst>
        </pc:grpChg>
        <pc:grpChg chg="del">
          <ac:chgData name="Matthew Masa" userId="b536b834-362c-462d-b2d0-b199851c0a41" providerId="ADAL" clId="{8FF3D742-381F-4115-8393-9C271695BACA}" dt="2023-09-19T20:13:53.210" v="3437" actId="478"/>
          <ac:grpSpMkLst>
            <pc:docMk/>
            <pc:sldMk cId="3452571551" sldId="286"/>
            <ac:grpSpMk id="20" creationId="{EA15AE45-4090-00F2-F621-65C20B948EBA}"/>
          </ac:grpSpMkLst>
        </pc:grpChg>
        <pc:grpChg chg="del">
          <ac:chgData name="Matthew Masa" userId="b536b834-362c-462d-b2d0-b199851c0a41" providerId="ADAL" clId="{8FF3D742-381F-4115-8393-9C271695BACA}" dt="2023-09-19T20:13:53.852" v="3438" actId="478"/>
          <ac:grpSpMkLst>
            <pc:docMk/>
            <pc:sldMk cId="3452571551" sldId="286"/>
            <ac:grpSpMk id="25" creationId="{55E1FA88-DD46-354F-CAAF-7A67F2B1C1EF}"/>
          </ac:grpSpMkLst>
        </pc:grpChg>
        <pc:grpChg chg="del">
          <ac:chgData name="Matthew Masa" userId="b536b834-362c-462d-b2d0-b199851c0a41" providerId="ADAL" clId="{8FF3D742-381F-4115-8393-9C271695BACA}" dt="2023-09-19T20:13:57.234" v="3440" actId="478"/>
          <ac:grpSpMkLst>
            <pc:docMk/>
            <pc:sldMk cId="3452571551" sldId="286"/>
            <ac:grpSpMk id="41" creationId="{294FF0A0-2D7E-9F9F-F0C7-27DC87211501}"/>
          </ac:grpSpMkLst>
        </pc:grpChg>
        <pc:grpChg chg="add mod">
          <ac:chgData name="Matthew Masa" userId="b536b834-362c-462d-b2d0-b199851c0a41" providerId="ADAL" clId="{8FF3D742-381F-4115-8393-9C271695BACA}" dt="2023-10-02T18:04:13.887" v="6872" actId="164"/>
          <ac:grpSpMkLst>
            <pc:docMk/>
            <pc:sldMk cId="3452571551" sldId="286"/>
            <ac:grpSpMk id="51" creationId="{08130E0C-2DCE-721F-E262-E6180C118434}"/>
          </ac:grpSpMkLst>
        </pc:grpChg>
        <pc:grpChg chg="add mod">
          <ac:chgData name="Matthew Masa" userId="b536b834-362c-462d-b2d0-b199851c0a41" providerId="ADAL" clId="{8FF3D742-381F-4115-8393-9C271695BACA}" dt="2023-10-02T18:04:13.887" v="6872" actId="164"/>
          <ac:grpSpMkLst>
            <pc:docMk/>
            <pc:sldMk cId="3452571551" sldId="286"/>
            <ac:grpSpMk id="1027" creationId="{D8F9EC3C-36B7-16A0-673E-57066007B091}"/>
          </ac:grpSpMkLst>
        </pc:grpChg>
        <pc:grpChg chg="add mod">
          <ac:chgData name="Matthew Masa" userId="b536b834-362c-462d-b2d0-b199851c0a41" providerId="ADAL" clId="{8FF3D742-381F-4115-8393-9C271695BACA}" dt="2023-10-02T18:04:13.887" v="6872" actId="164"/>
          <ac:grpSpMkLst>
            <pc:docMk/>
            <pc:sldMk cId="3452571551" sldId="286"/>
            <ac:grpSpMk id="1028" creationId="{C6763EDE-4F65-9C90-D908-F99242067F94}"/>
          </ac:grpSpMkLst>
        </pc:grpChg>
        <pc:picChg chg="add del mod">
          <ac:chgData name="Matthew Masa" userId="b536b834-362c-462d-b2d0-b199851c0a41" providerId="ADAL" clId="{8FF3D742-381F-4115-8393-9C271695BACA}" dt="2023-10-02T17:50:39.833" v="6712" actId="22"/>
          <ac:picMkLst>
            <pc:docMk/>
            <pc:sldMk cId="3452571551" sldId="286"/>
            <ac:picMk id="6" creationId="{289710B6-D6EA-B3EA-9757-9F7C8F7983A5}"/>
          </ac:picMkLst>
        </pc:picChg>
        <pc:picChg chg="add del">
          <ac:chgData name="Matthew Masa" userId="b536b834-362c-462d-b2d0-b199851c0a41" providerId="ADAL" clId="{8FF3D742-381F-4115-8393-9C271695BACA}" dt="2023-10-02T17:48:06.245" v="6685" actId="22"/>
          <ac:picMkLst>
            <pc:docMk/>
            <pc:sldMk cId="3452571551" sldId="286"/>
            <ac:picMk id="8" creationId="{37064136-77D4-12A9-F5FD-5B019467B0C9}"/>
          </ac:picMkLst>
        </pc:picChg>
        <pc:picChg chg="add del mod">
          <ac:chgData name="Matthew Masa" userId="b536b834-362c-462d-b2d0-b199851c0a41" providerId="ADAL" clId="{8FF3D742-381F-4115-8393-9C271695BACA}" dt="2023-10-02T17:50:26.264" v="6691" actId="22"/>
          <ac:picMkLst>
            <pc:docMk/>
            <pc:sldMk cId="3452571551" sldId="286"/>
            <ac:picMk id="10" creationId="{30952987-57B6-1BFA-7BB9-28ED4B41CB09}"/>
          </ac:picMkLst>
        </pc:picChg>
        <pc:picChg chg="add del mod">
          <ac:chgData name="Matthew Masa" userId="b536b834-362c-462d-b2d0-b199851c0a41" providerId="ADAL" clId="{8FF3D742-381F-4115-8393-9C271695BACA}" dt="2023-10-02T18:04:12.693" v="6871" actId="164"/>
          <ac:picMkLst>
            <pc:docMk/>
            <pc:sldMk cId="3452571551" sldId="286"/>
            <ac:picMk id="1026" creationId="{B1A54F18-A0EE-F310-2218-56BE12FB6AA5}"/>
          </ac:picMkLst>
        </pc:picChg>
        <pc:cxnChg chg="add mod">
          <ac:chgData name="Matthew Masa" userId="b536b834-362c-462d-b2d0-b199851c0a41" providerId="ADAL" clId="{8FF3D742-381F-4115-8393-9C271695BACA}" dt="2023-10-02T18:04:12.693" v="6871" actId="164"/>
          <ac:cxnSpMkLst>
            <pc:docMk/>
            <pc:sldMk cId="3452571551" sldId="286"/>
            <ac:cxnSpMk id="14" creationId="{DA23D3D2-8707-1D63-B130-D76DE6AFF3F0}"/>
          </ac:cxnSpMkLst>
        </pc:cxnChg>
        <pc:cxnChg chg="add mod">
          <ac:chgData name="Matthew Masa" userId="b536b834-362c-462d-b2d0-b199851c0a41" providerId="ADAL" clId="{8FF3D742-381F-4115-8393-9C271695BACA}" dt="2023-10-02T18:04:12.693" v="6871" actId="164"/>
          <ac:cxnSpMkLst>
            <pc:docMk/>
            <pc:sldMk cId="3452571551" sldId="286"/>
            <ac:cxnSpMk id="16" creationId="{43C1A06D-F2C0-A841-1FE0-FAAF2E22D116}"/>
          </ac:cxnSpMkLst>
        </pc:cxnChg>
        <pc:cxnChg chg="add mod">
          <ac:chgData name="Matthew Masa" userId="b536b834-362c-462d-b2d0-b199851c0a41" providerId="ADAL" clId="{8FF3D742-381F-4115-8393-9C271695BACA}" dt="2023-10-02T18:04:12.693" v="6871" actId="164"/>
          <ac:cxnSpMkLst>
            <pc:docMk/>
            <pc:sldMk cId="3452571551" sldId="286"/>
            <ac:cxnSpMk id="18" creationId="{0016E154-3ACC-74FD-25D1-D7273C0CC95D}"/>
          </ac:cxnSpMkLst>
        </pc:cxnChg>
        <pc:cxnChg chg="add mod">
          <ac:chgData name="Matthew Masa" userId="b536b834-362c-462d-b2d0-b199851c0a41" providerId="ADAL" clId="{8FF3D742-381F-4115-8393-9C271695BACA}" dt="2023-10-02T18:04:12.693" v="6871" actId="164"/>
          <ac:cxnSpMkLst>
            <pc:docMk/>
            <pc:sldMk cId="3452571551" sldId="286"/>
            <ac:cxnSpMk id="20" creationId="{CA2966E3-7209-F065-5BB6-A0FFC2E53A6D}"/>
          </ac:cxnSpMkLst>
        </pc:cxnChg>
        <pc:cxnChg chg="add mod">
          <ac:chgData name="Matthew Masa" userId="b536b834-362c-462d-b2d0-b199851c0a41" providerId="ADAL" clId="{8FF3D742-381F-4115-8393-9C271695BACA}" dt="2023-10-02T18:04:12.693" v="6871" actId="164"/>
          <ac:cxnSpMkLst>
            <pc:docMk/>
            <pc:sldMk cId="3452571551" sldId="286"/>
            <ac:cxnSpMk id="22" creationId="{DD12D8D6-9F65-203F-283E-70CB47926FF8}"/>
          </ac:cxnSpMkLst>
        </pc:cxnChg>
        <pc:cxnChg chg="add mod">
          <ac:chgData name="Matthew Masa" userId="b536b834-362c-462d-b2d0-b199851c0a41" providerId="ADAL" clId="{8FF3D742-381F-4115-8393-9C271695BACA}" dt="2023-10-02T18:04:12.693" v="6871" actId="164"/>
          <ac:cxnSpMkLst>
            <pc:docMk/>
            <pc:sldMk cId="3452571551" sldId="286"/>
            <ac:cxnSpMk id="49" creationId="{79938535-6FB3-B39C-A4C7-D8C0B4A2C950}"/>
          </ac:cxnSpMkLst>
        </pc:cxnChg>
        <pc:cxnChg chg="add del mod">
          <ac:chgData name="Matthew Masa" userId="b536b834-362c-462d-b2d0-b199851c0a41" providerId="ADAL" clId="{8FF3D742-381F-4115-8393-9C271695BACA}" dt="2023-10-02T18:01:12.180" v="6850" actId="478"/>
          <ac:cxnSpMkLst>
            <pc:docMk/>
            <pc:sldMk cId="3452571551" sldId="286"/>
            <ac:cxnSpMk id="55" creationId="{CA16E46B-DE08-A6C5-8F29-9DE00BA90DAE}"/>
          </ac:cxnSpMkLst>
        </pc:cxnChg>
      </pc:sldChg>
      <pc:sldChg chg="addSp delSp modSp add del mod delCm">
        <pc:chgData name="Matthew Masa" userId="b536b834-362c-462d-b2d0-b199851c0a41" providerId="ADAL" clId="{8FF3D742-381F-4115-8393-9C271695BACA}" dt="2023-10-03T14:01:24.358" v="8254" actId="47"/>
        <pc:sldMkLst>
          <pc:docMk/>
          <pc:sldMk cId="886498767" sldId="287"/>
        </pc:sldMkLst>
        <pc:spChg chg="add del mod">
          <ac:chgData name="Matthew Masa" userId="b536b834-362c-462d-b2d0-b199851c0a41" providerId="ADAL" clId="{8FF3D742-381F-4115-8393-9C271695BACA}" dt="2023-09-20T13:03:17.428" v="5010" actId="478"/>
          <ac:spMkLst>
            <pc:docMk/>
            <pc:sldMk cId="886498767" sldId="287"/>
            <ac:spMk id="2" creationId="{A4369CB4-2C46-C9B7-BCCE-2A49EEA1EB83}"/>
          </ac:spMkLst>
        </pc:spChg>
        <pc:spChg chg="mod">
          <ac:chgData name="Matthew Masa" userId="b536b834-362c-462d-b2d0-b199851c0a41" providerId="ADAL" clId="{8FF3D742-381F-4115-8393-9C271695BACA}" dt="2023-09-20T19:49:32.452" v="6443" actId="2085"/>
          <ac:spMkLst>
            <pc:docMk/>
            <pc:sldMk cId="886498767" sldId="287"/>
            <ac:spMk id="3" creationId="{B67E1C04-7AC0-47B9-A990-11C7D1776B18}"/>
          </ac:spMkLst>
        </pc:spChg>
        <pc:spChg chg="mod">
          <ac:chgData name="Matthew Masa" userId="b536b834-362c-462d-b2d0-b199851c0a41" providerId="ADAL" clId="{8FF3D742-381F-4115-8393-9C271695BACA}" dt="2023-09-21T13:09:21.265" v="6466" actId="207"/>
          <ac:spMkLst>
            <pc:docMk/>
            <pc:sldMk cId="886498767" sldId="287"/>
            <ac:spMk id="7" creationId="{2A68D43D-44AC-101D-E93E-1F06ABCEE1CD}"/>
          </ac:spMkLst>
        </pc:spChg>
        <pc:spChg chg="mod">
          <ac:chgData name="Matthew Masa" userId="b536b834-362c-462d-b2d0-b199851c0a41" providerId="ADAL" clId="{8FF3D742-381F-4115-8393-9C271695BACA}" dt="2023-10-02T19:27:31.382" v="7333" actId="1076"/>
          <ac:spMkLst>
            <pc:docMk/>
            <pc:sldMk cId="886498767" sldId="287"/>
            <ac:spMk id="8" creationId="{544B1A5F-D8BC-BB22-F253-821E46670172}"/>
          </ac:spMkLst>
        </pc:spChg>
        <pc:spChg chg="mod">
          <ac:chgData name="Matthew Masa" userId="b536b834-362c-462d-b2d0-b199851c0a41" providerId="ADAL" clId="{8FF3D742-381F-4115-8393-9C271695BACA}" dt="2023-10-02T18:23:11.264" v="7276" actId="20577"/>
          <ac:spMkLst>
            <pc:docMk/>
            <pc:sldMk cId="886498767" sldId="287"/>
            <ac:spMk id="9" creationId="{8D9C5690-7735-EFDB-ADC0-61D3446A48E3}"/>
          </ac:spMkLst>
        </pc:spChg>
        <pc:spChg chg="add del mod topLvl">
          <ac:chgData name="Matthew Masa" userId="b536b834-362c-462d-b2d0-b199851c0a41" providerId="ADAL" clId="{8FF3D742-381F-4115-8393-9C271695BACA}" dt="2023-10-02T18:11:00.141" v="7004" actId="478"/>
          <ac:spMkLst>
            <pc:docMk/>
            <pc:sldMk cId="886498767" sldId="287"/>
            <ac:spMk id="10" creationId="{8032F660-277A-ED8E-C05B-6973C717233A}"/>
          </ac:spMkLst>
        </pc:spChg>
        <pc:spChg chg="mod">
          <ac:chgData name="Matthew Masa" userId="b536b834-362c-462d-b2d0-b199851c0a41" providerId="ADAL" clId="{8FF3D742-381F-4115-8393-9C271695BACA}" dt="2023-09-20T13:43:32.249" v="5881" actId="165"/>
          <ac:spMkLst>
            <pc:docMk/>
            <pc:sldMk cId="886498767" sldId="287"/>
            <ac:spMk id="11" creationId="{59F65A6D-2070-96E7-5AED-570883D0B07E}"/>
          </ac:spMkLst>
        </pc:spChg>
        <pc:spChg chg="del mod topLvl">
          <ac:chgData name="Matthew Masa" userId="b536b834-362c-462d-b2d0-b199851c0a41" providerId="ADAL" clId="{8FF3D742-381F-4115-8393-9C271695BACA}" dt="2023-10-02T18:11:03.279" v="7006" actId="478"/>
          <ac:spMkLst>
            <pc:docMk/>
            <pc:sldMk cId="886498767" sldId="287"/>
            <ac:spMk id="11" creationId="{B84328F0-191D-2C4E-7EB3-54A600F59200}"/>
          </ac:spMkLst>
        </pc:spChg>
        <pc:spChg chg="add del mod topLvl">
          <ac:chgData name="Matthew Masa" userId="b536b834-362c-462d-b2d0-b199851c0a41" providerId="ADAL" clId="{8FF3D742-381F-4115-8393-9C271695BACA}" dt="2023-10-02T18:11:01.870" v="7005" actId="478"/>
          <ac:spMkLst>
            <pc:docMk/>
            <pc:sldMk cId="886498767" sldId="287"/>
            <ac:spMk id="12" creationId="{34EECC4D-A269-B60C-4123-CE1690D048E9}"/>
          </ac:spMkLst>
        </pc:spChg>
        <pc:spChg chg="mod">
          <ac:chgData name="Matthew Masa" userId="b536b834-362c-462d-b2d0-b199851c0a41" providerId="ADAL" clId="{8FF3D742-381F-4115-8393-9C271695BACA}" dt="2023-09-20T13:43:32.249" v="5881" actId="165"/>
          <ac:spMkLst>
            <pc:docMk/>
            <pc:sldMk cId="886498767" sldId="287"/>
            <ac:spMk id="12" creationId="{F9D32FE0-2986-B439-0BCF-7BBA1C8850AE}"/>
          </ac:spMkLst>
        </pc:spChg>
        <pc:spChg chg="mod">
          <ac:chgData name="Matthew Masa" userId="b536b834-362c-462d-b2d0-b199851c0a41" providerId="ADAL" clId="{8FF3D742-381F-4115-8393-9C271695BACA}" dt="2023-09-20T13:43:32.249" v="5881" actId="165"/>
          <ac:spMkLst>
            <pc:docMk/>
            <pc:sldMk cId="886498767" sldId="287"/>
            <ac:spMk id="13" creationId="{37032D4D-98E0-1501-4148-84189389323B}"/>
          </ac:spMkLst>
        </pc:spChg>
        <pc:spChg chg="mod">
          <ac:chgData name="Matthew Masa" userId="b536b834-362c-462d-b2d0-b199851c0a41" providerId="ADAL" clId="{8FF3D742-381F-4115-8393-9C271695BACA}" dt="2023-10-02T19:26:35.880" v="7315"/>
          <ac:spMkLst>
            <pc:docMk/>
            <pc:sldMk cId="886498767" sldId="287"/>
            <ac:spMk id="14" creationId="{EBF20013-E9B6-4819-EC5F-59DC89DAA994}"/>
          </ac:spMkLst>
        </pc:spChg>
        <pc:spChg chg="mod">
          <ac:chgData name="Matthew Masa" userId="b536b834-362c-462d-b2d0-b199851c0a41" providerId="ADAL" clId="{8FF3D742-381F-4115-8393-9C271695BACA}" dt="2023-10-02T19:26:35.880" v="7315"/>
          <ac:spMkLst>
            <pc:docMk/>
            <pc:sldMk cId="886498767" sldId="287"/>
            <ac:spMk id="16" creationId="{34FC78AD-A55C-27B8-8CA9-E371258200E5}"/>
          </ac:spMkLst>
        </pc:spChg>
        <pc:spChg chg="mod">
          <ac:chgData name="Matthew Masa" userId="b536b834-362c-462d-b2d0-b199851c0a41" providerId="ADAL" clId="{8FF3D742-381F-4115-8393-9C271695BACA}" dt="2023-10-02T19:26:35.880" v="7315"/>
          <ac:spMkLst>
            <pc:docMk/>
            <pc:sldMk cId="886498767" sldId="287"/>
            <ac:spMk id="17" creationId="{72F17E57-4DDB-D8A1-F89B-D06437A1D53A}"/>
          </ac:spMkLst>
        </pc:spChg>
        <pc:spChg chg="add del">
          <ac:chgData name="Matthew Masa" userId="b536b834-362c-462d-b2d0-b199851c0a41" providerId="ADAL" clId="{8FF3D742-381F-4115-8393-9C271695BACA}" dt="2023-09-20T14:07:53.088" v="6233" actId="478"/>
          <ac:spMkLst>
            <pc:docMk/>
            <pc:sldMk cId="886498767" sldId="287"/>
            <ac:spMk id="18" creationId="{64F4939B-5DEC-3807-705A-8EF8BAE00E9C}"/>
          </ac:spMkLst>
        </pc:spChg>
        <pc:spChg chg="add del mod">
          <ac:chgData name="Matthew Masa" userId="b536b834-362c-462d-b2d0-b199851c0a41" providerId="ADAL" clId="{8FF3D742-381F-4115-8393-9C271695BACA}" dt="2023-09-20T14:08:05.746" v="6236" actId="478"/>
          <ac:spMkLst>
            <pc:docMk/>
            <pc:sldMk cId="886498767" sldId="287"/>
            <ac:spMk id="19" creationId="{45508393-993B-5141-A8CE-524760B2F441}"/>
          </ac:spMkLst>
        </pc:spChg>
        <pc:spChg chg="add del mod ord">
          <ac:chgData name="Matthew Masa" userId="b536b834-362c-462d-b2d0-b199851c0a41" providerId="ADAL" clId="{8FF3D742-381F-4115-8393-9C271695BACA}" dt="2023-09-20T14:10:55.723" v="6259" actId="478"/>
          <ac:spMkLst>
            <pc:docMk/>
            <pc:sldMk cId="886498767" sldId="287"/>
            <ac:spMk id="20" creationId="{7D0042A4-554A-C0E2-6D3A-4A3596C5B921}"/>
          </ac:spMkLst>
        </pc:spChg>
        <pc:spChg chg="mod">
          <ac:chgData name="Matthew Masa" userId="b536b834-362c-462d-b2d0-b199851c0a41" providerId="ADAL" clId="{8FF3D742-381F-4115-8393-9C271695BACA}" dt="2023-10-02T19:54:28.148" v="7403"/>
          <ac:spMkLst>
            <pc:docMk/>
            <pc:sldMk cId="886498767" sldId="287"/>
            <ac:spMk id="21" creationId="{29827475-02E4-5436-5943-D7645E9D3221}"/>
          </ac:spMkLst>
        </pc:spChg>
        <pc:spChg chg="add del">
          <ac:chgData name="Matthew Masa" userId="b536b834-362c-462d-b2d0-b199851c0a41" providerId="ADAL" clId="{8FF3D742-381F-4115-8393-9C271695BACA}" dt="2023-09-20T14:11:11.440" v="6261" actId="478"/>
          <ac:spMkLst>
            <pc:docMk/>
            <pc:sldMk cId="886498767" sldId="287"/>
            <ac:spMk id="21" creationId="{B77B04B7-85D8-443C-2C20-D520A6BFE10C}"/>
          </ac:spMkLst>
        </pc:spChg>
        <pc:spChg chg="add del mod">
          <ac:chgData name="Matthew Masa" userId="b536b834-362c-462d-b2d0-b199851c0a41" providerId="ADAL" clId="{8FF3D742-381F-4115-8393-9C271695BACA}" dt="2023-09-20T14:11:40.294" v="6266" actId="478"/>
          <ac:spMkLst>
            <pc:docMk/>
            <pc:sldMk cId="886498767" sldId="287"/>
            <ac:spMk id="22" creationId="{044C4284-65BA-91E0-7AFB-9CEEB6E1CF53}"/>
          </ac:spMkLst>
        </pc:spChg>
        <pc:spChg chg="mod">
          <ac:chgData name="Matthew Masa" userId="b536b834-362c-462d-b2d0-b199851c0a41" providerId="ADAL" clId="{8FF3D742-381F-4115-8393-9C271695BACA}" dt="2023-10-02T20:15:57.016" v="7748" actId="5793"/>
          <ac:spMkLst>
            <pc:docMk/>
            <pc:sldMk cId="886498767" sldId="287"/>
            <ac:spMk id="22" creationId="{76375799-3D60-E91C-D2F8-6A5C9002D79B}"/>
          </ac:spMkLst>
        </pc:spChg>
        <pc:spChg chg="add del mod">
          <ac:chgData name="Matthew Masa" userId="b536b834-362c-462d-b2d0-b199851c0a41" providerId="ADAL" clId="{8FF3D742-381F-4115-8393-9C271695BACA}" dt="2023-10-02T18:04:46.046" v="6882" actId="478"/>
          <ac:spMkLst>
            <pc:docMk/>
            <pc:sldMk cId="886498767" sldId="287"/>
            <ac:spMk id="23" creationId="{E0D4BC38-15B3-2747-CF95-E6B4510C7C9D}"/>
          </ac:spMkLst>
        </pc:spChg>
        <pc:spChg chg="add del mod">
          <ac:chgData name="Matthew Masa" userId="b536b834-362c-462d-b2d0-b199851c0a41" providerId="ADAL" clId="{8FF3D742-381F-4115-8393-9C271695BACA}" dt="2023-09-20T14:30:05.889" v="6402" actId="478"/>
          <ac:spMkLst>
            <pc:docMk/>
            <pc:sldMk cId="886498767" sldId="287"/>
            <ac:spMk id="24" creationId="{7B66A0D6-F801-4CDC-C258-3C4574B6B7B6}"/>
          </ac:spMkLst>
        </pc:spChg>
        <pc:spChg chg="mod">
          <ac:chgData name="Matthew Masa" userId="b536b834-362c-462d-b2d0-b199851c0a41" providerId="ADAL" clId="{8FF3D742-381F-4115-8393-9C271695BACA}" dt="2023-10-02T20:25:12.858" v="7935" actId="20577"/>
          <ac:spMkLst>
            <pc:docMk/>
            <pc:sldMk cId="886498767" sldId="287"/>
            <ac:spMk id="24" creationId="{AD7876F1-133E-59D9-D175-208024A6D941}"/>
          </ac:spMkLst>
        </pc:spChg>
        <pc:spChg chg="add mod">
          <ac:chgData name="Matthew Masa" userId="b536b834-362c-462d-b2d0-b199851c0a41" providerId="ADAL" clId="{8FF3D742-381F-4115-8393-9C271695BACA}" dt="2023-10-02T20:15:23.606" v="7742" actId="14100"/>
          <ac:spMkLst>
            <pc:docMk/>
            <pc:sldMk cId="886498767" sldId="287"/>
            <ac:spMk id="25" creationId="{6FFD1D62-0089-2658-B841-D3D1A71631D3}"/>
          </ac:spMkLst>
        </pc:spChg>
        <pc:grpChg chg="add del mod">
          <ac:chgData name="Matthew Masa" userId="b536b834-362c-462d-b2d0-b199851c0a41" providerId="ADAL" clId="{8FF3D742-381F-4115-8393-9C271695BACA}" dt="2023-10-02T18:11:01.870" v="7005" actId="478"/>
          <ac:grpSpMkLst>
            <pc:docMk/>
            <pc:sldMk cId="886498767" sldId="287"/>
            <ac:grpSpMk id="2" creationId="{B945E979-10C9-9B25-6B78-B55B1B938629}"/>
          </ac:grpSpMkLst>
        </pc:grpChg>
        <pc:grpChg chg="add del mod topLvl">
          <ac:chgData name="Matthew Masa" userId="b536b834-362c-462d-b2d0-b199851c0a41" providerId="ADAL" clId="{8FF3D742-381F-4115-8393-9C271695BACA}" dt="2023-10-02T19:52:13.782" v="7352" actId="21"/>
          <ac:grpSpMkLst>
            <pc:docMk/>
            <pc:sldMk cId="886498767" sldId="287"/>
            <ac:grpSpMk id="6" creationId="{FB85BDDC-CE43-DC91-FF00-D178DD99BC16}"/>
          </ac:grpSpMkLst>
        </pc:grpChg>
        <pc:grpChg chg="add del mod topLvl">
          <ac:chgData name="Matthew Masa" userId="b536b834-362c-462d-b2d0-b199851c0a41" providerId="ADAL" clId="{8FF3D742-381F-4115-8393-9C271695BACA}" dt="2023-09-20T13:47:29.160" v="5909" actId="478"/>
          <ac:grpSpMkLst>
            <pc:docMk/>
            <pc:sldMk cId="886498767" sldId="287"/>
            <ac:grpSpMk id="10" creationId="{591DF614-1997-0FED-3C39-2DE61FBF6AF8}"/>
          </ac:grpSpMkLst>
        </pc:grpChg>
        <pc:grpChg chg="add del mod">
          <ac:chgData name="Matthew Masa" userId="b536b834-362c-462d-b2d0-b199851c0a41" providerId="ADAL" clId="{8FF3D742-381F-4115-8393-9C271695BACA}" dt="2023-10-02T19:26:56.014" v="7320"/>
          <ac:grpSpMkLst>
            <pc:docMk/>
            <pc:sldMk cId="886498767" sldId="287"/>
            <ac:grpSpMk id="13" creationId="{6D02F89D-5AB3-0B8E-0DB2-95AABCE969B3}"/>
          </ac:grpSpMkLst>
        </pc:grpChg>
        <pc:grpChg chg="add del mod">
          <ac:chgData name="Matthew Masa" userId="b536b834-362c-462d-b2d0-b199851c0a41" providerId="ADAL" clId="{8FF3D742-381F-4115-8393-9C271695BACA}" dt="2023-09-20T13:43:32.249" v="5881" actId="165"/>
          <ac:grpSpMkLst>
            <pc:docMk/>
            <pc:sldMk cId="886498767" sldId="287"/>
            <ac:grpSpMk id="14" creationId="{9C825E5D-2778-C444-B713-1F0A746DB771}"/>
          </ac:grpSpMkLst>
        </pc:grpChg>
        <pc:grpChg chg="add mod">
          <ac:chgData name="Matthew Masa" userId="b536b834-362c-462d-b2d0-b199851c0a41" providerId="ADAL" clId="{8FF3D742-381F-4115-8393-9C271695BACA}" dt="2023-10-02T20:16:57.769" v="7829" actId="14100"/>
          <ac:grpSpMkLst>
            <pc:docMk/>
            <pc:sldMk cId="886498767" sldId="287"/>
            <ac:grpSpMk id="20" creationId="{E960464A-0AA4-E754-E666-8A1EDEC08DCB}"/>
          </ac:grpSpMkLst>
        </pc:grpChg>
        <pc:grpChg chg="del">
          <ac:chgData name="Matthew Masa" userId="b536b834-362c-462d-b2d0-b199851c0a41" providerId="ADAL" clId="{8FF3D742-381F-4115-8393-9C271695BACA}" dt="2023-09-19T20:16:09.214" v="3467" actId="478"/>
          <ac:grpSpMkLst>
            <pc:docMk/>
            <pc:sldMk cId="886498767" sldId="287"/>
            <ac:grpSpMk id="20" creationId="{EA15AE45-4090-00F2-F621-65C20B948EBA}"/>
          </ac:grpSpMkLst>
        </pc:grpChg>
        <pc:grpChg chg="del">
          <ac:chgData name="Matthew Masa" userId="b536b834-362c-462d-b2d0-b199851c0a41" providerId="ADAL" clId="{8FF3D742-381F-4115-8393-9C271695BACA}" dt="2023-09-19T20:16:10.681" v="3468" actId="478"/>
          <ac:grpSpMkLst>
            <pc:docMk/>
            <pc:sldMk cId="886498767" sldId="287"/>
            <ac:grpSpMk id="25" creationId="{55E1FA88-DD46-354F-CAAF-7A67F2B1C1EF}"/>
          </ac:grpSpMkLst>
        </pc:grpChg>
        <pc:grpChg chg="del">
          <ac:chgData name="Matthew Masa" userId="b536b834-362c-462d-b2d0-b199851c0a41" providerId="ADAL" clId="{8FF3D742-381F-4115-8393-9C271695BACA}" dt="2023-09-19T20:16:12.548" v="3469" actId="478"/>
          <ac:grpSpMkLst>
            <pc:docMk/>
            <pc:sldMk cId="886498767" sldId="287"/>
            <ac:grpSpMk id="41" creationId="{294FF0A0-2D7E-9F9F-F0C7-27DC87211501}"/>
          </ac:grpSpMkLst>
        </pc:grpChg>
        <pc:graphicFrameChg chg="add mod ord modGraphic">
          <ac:chgData name="Matthew Masa" userId="b536b834-362c-462d-b2d0-b199851c0a41" providerId="ADAL" clId="{8FF3D742-381F-4115-8393-9C271695BACA}" dt="2023-10-02T20:15:44.455" v="7744" actId="14100"/>
          <ac:graphicFrameMkLst>
            <pc:docMk/>
            <pc:sldMk cId="886498767" sldId="287"/>
            <ac:graphicFrameMk id="15" creationId="{D4566B53-BD0E-50F3-0469-FBB0A668F89A}"/>
          </ac:graphicFrameMkLst>
        </pc:graphicFrameChg>
        <pc:graphicFrameChg chg="add del mod modGraphic">
          <ac:chgData name="Matthew Masa" userId="b536b834-362c-462d-b2d0-b199851c0a41" providerId="ADAL" clId="{8FF3D742-381F-4115-8393-9C271695BACA}" dt="2023-09-20T13:54:41.667" v="6127" actId="478"/>
          <ac:graphicFrameMkLst>
            <pc:docMk/>
            <pc:sldMk cId="886498767" sldId="287"/>
            <ac:graphicFrameMk id="16" creationId="{F774DE44-0FB4-56B5-111A-8B08E9068223}"/>
          </ac:graphicFrameMkLst>
        </pc:graphicFrameChg>
        <pc:graphicFrameChg chg="add del mod modGraphic">
          <ac:chgData name="Matthew Masa" userId="b536b834-362c-462d-b2d0-b199851c0a41" providerId="ADAL" clId="{8FF3D742-381F-4115-8393-9C271695BACA}" dt="2023-09-20T14:05:38.899" v="6222" actId="478"/>
          <ac:graphicFrameMkLst>
            <pc:docMk/>
            <pc:sldMk cId="886498767" sldId="287"/>
            <ac:graphicFrameMk id="17" creationId="{8D3EF6CE-03CE-87B2-AC4D-6A220AA630A9}"/>
          </ac:graphicFrameMkLst>
        </pc:graphicFrameChg>
        <pc:picChg chg="add del mod">
          <ac:chgData name="Matthew Masa" userId="b536b834-362c-462d-b2d0-b199851c0a41" providerId="ADAL" clId="{8FF3D742-381F-4115-8393-9C271695BACA}" dt="2023-10-02T19:54:34.462" v="7405" actId="21"/>
          <ac:picMkLst>
            <pc:docMk/>
            <pc:sldMk cId="886498767" sldId="287"/>
            <ac:picMk id="18" creationId="{4B75A68B-A2AD-1086-4EAE-0C7D43374FA7}"/>
          </ac:picMkLst>
        </pc:picChg>
        <pc:picChg chg="add del">
          <ac:chgData name="Matthew Masa" userId="b536b834-362c-462d-b2d0-b199851c0a41" providerId="ADAL" clId="{8FF3D742-381F-4115-8393-9C271695BACA}" dt="2023-10-02T19:54:26.906" v="7402"/>
          <ac:picMkLst>
            <pc:docMk/>
            <pc:sldMk cId="886498767" sldId="287"/>
            <ac:picMk id="19" creationId="{136AE43B-2A27-F882-A13E-6A15DAE2BD9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tthew Masa" userId="b536b834-362c-462d-b2d0-b199851c0a41" providerId="ADAL" clId="{8FF3D742-381F-4115-8393-9C271695BACA}" dt="2023-10-02T20:24:50.073" v="7926"/>
              <pc2:cmMkLst xmlns:pc2="http://schemas.microsoft.com/office/powerpoint/2019/9/main/command">
                <pc:docMk/>
                <pc:sldMk cId="886498767" sldId="287"/>
                <pc2:cmMk id="{C7C1ACDB-5F59-40EA-B690-CE5D3C27517E}"/>
              </pc2:cmMkLst>
            </pc226:cmChg>
          </p:ext>
        </pc:extLst>
      </pc:sldChg>
      <pc:sldChg chg="addSp delSp modSp add mod ord modClrScheme delCm chgLayout modNotesTx">
        <pc:chgData name="Matthew Masa" userId="b536b834-362c-462d-b2d0-b199851c0a41" providerId="ADAL" clId="{8FF3D742-381F-4115-8393-9C271695BACA}" dt="2023-10-03T14:41:19.911" v="8435" actId="115"/>
        <pc:sldMkLst>
          <pc:docMk/>
          <pc:sldMk cId="3763739496" sldId="288"/>
        </pc:sldMkLst>
        <pc:spChg chg="add mod ord">
          <ac:chgData name="Matthew Masa" userId="b536b834-362c-462d-b2d0-b199851c0a41" providerId="ADAL" clId="{8FF3D742-381F-4115-8393-9C271695BACA}" dt="2023-10-03T14:41:16.928" v="8434" actId="115"/>
          <ac:spMkLst>
            <pc:docMk/>
            <pc:sldMk cId="3763739496" sldId="288"/>
            <ac:spMk id="2" creationId="{5ED8378E-0B93-695D-CFCD-579BFC543D5C}"/>
          </ac:spMkLst>
        </pc:spChg>
        <pc:spChg chg="mod ord">
          <ac:chgData name="Matthew Masa" userId="b536b834-362c-462d-b2d0-b199851c0a41" providerId="ADAL" clId="{8FF3D742-381F-4115-8393-9C271695BACA}" dt="2023-10-03T14:34:52.655" v="8349" actId="700"/>
          <ac:spMkLst>
            <pc:docMk/>
            <pc:sldMk cId="3763739496" sldId="288"/>
            <ac:spMk id="3" creationId="{B67E1C04-7AC0-47B9-A990-11C7D1776B18}"/>
          </ac:spMkLst>
        </pc:spChg>
        <pc:spChg chg="add mod ord">
          <ac:chgData name="Matthew Masa" userId="b536b834-362c-462d-b2d0-b199851c0a41" providerId="ADAL" clId="{8FF3D742-381F-4115-8393-9C271695BACA}" dt="2023-10-03T14:41:19.911" v="8435" actId="115"/>
          <ac:spMkLst>
            <pc:docMk/>
            <pc:sldMk cId="3763739496" sldId="288"/>
            <ac:spMk id="4" creationId="{E7162C9B-A85E-6055-FAC4-E7841D0E5549}"/>
          </ac:spMkLst>
        </pc:spChg>
        <pc:spChg chg="mod">
          <ac:chgData name="Matthew Masa" userId="b536b834-362c-462d-b2d0-b199851c0a41" providerId="ADAL" clId="{8FF3D742-381F-4115-8393-9C271695BACA}" dt="2023-10-02T19:57:45.770" v="7462" actId="165"/>
          <ac:spMkLst>
            <pc:docMk/>
            <pc:sldMk cId="3763739496" sldId="288"/>
            <ac:spMk id="6" creationId="{1A086536-9BCF-A0FF-0DD7-1B0FEC68F053}"/>
          </ac:spMkLst>
        </pc:spChg>
        <pc:spChg chg="mod">
          <ac:chgData name="Matthew Masa" userId="b536b834-362c-462d-b2d0-b199851c0a41" providerId="ADAL" clId="{8FF3D742-381F-4115-8393-9C271695BACA}" dt="2023-10-02T19:57:45.770" v="7462" actId="165"/>
          <ac:spMkLst>
            <pc:docMk/>
            <pc:sldMk cId="3763739496" sldId="288"/>
            <ac:spMk id="7" creationId="{2546066E-BC91-8CBC-AD4E-E4A9BDD44B62}"/>
          </ac:spMkLst>
        </pc:spChg>
        <pc:spChg chg="mod">
          <ac:chgData name="Matthew Masa" userId="b536b834-362c-462d-b2d0-b199851c0a41" providerId="ADAL" clId="{8FF3D742-381F-4115-8393-9C271695BACA}" dt="2023-10-02T19:57:45.770" v="7462" actId="165"/>
          <ac:spMkLst>
            <pc:docMk/>
            <pc:sldMk cId="3763739496" sldId="288"/>
            <ac:spMk id="8" creationId="{BC437CD9-9A51-B1E2-6F5E-820D758AA6AD}"/>
          </ac:spMkLst>
        </pc:spChg>
        <pc:spChg chg="mod">
          <ac:chgData name="Matthew Masa" userId="b536b834-362c-462d-b2d0-b199851c0a41" providerId="ADAL" clId="{8FF3D742-381F-4115-8393-9C271695BACA}" dt="2023-10-03T14:35:29.143" v="8378" actId="165"/>
          <ac:spMkLst>
            <pc:docMk/>
            <pc:sldMk cId="3763739496" sldId="288"/>
            <ac:spMk id="10" creationId="{CB6FD7AB-1AB3-5C47-BE2C-B47D62084BA1}"/>
          </ac:spMkLst>
        </pc:spChg>
        <pc:spChg chg="mod">
          <ac:chgData name="Matthew Masa" userId="b536b834-362c-462d-b2d0-b199851c0a41" providerId="ADAL" clId="{8FF3D742-381F-4115-8393-9C271695BACA}" dt="2023-10-03T14:35:29.143" v="8378" actId="165"/>
          <ac:spMkLst>
            <pc:docMk/>
            <pc:sldMk cId="3763739496" sldId="288"/>
            <ac:spMk id="11" creationId="{0B392B8F-184C-91D2-32CA-96A99FFE1F92}"/>
          </ac:spMkLst>
        </pc:spChg>
        <pc:spChg chg="mod">
          <ac:chgData name="Matthew Masa" userId="b536b834-362c-462d-b2d0-b199851c0a41" providerId="ADAL" clId="{8FF3D742-381F-4115-8393-9C271695BACA}" dt="2023-10-03T14:35:29.143" v="8378" actId="165"/>
          <ac:spMkLst>
            <pc:docMk/>
            <pc:sldMk cId="3763739496" sldId="288"/>
            <ac:spMk id="12" creationId="{04C0FF18-8BE1-7494-1C04-FFFAA8F30890}"/>
          </ac:spMkLst>
        </pc:spChg>
        <pc:spChg chg="mod">
          <ac:chgData name="Matthew Masa" userId="b536b834-362c-462d-b2d0-b199851c0a41" providerId="ADAL" clId="{8FF3D742-381F-4115-8393-9C271695BACA}" dt="2023-10-02T19:57:45.770" v="7462" actId="165"/>
          <ac:spMkLst>
            <pc:docMk/>
            <pc:sldMk cId="3763739496" sldId="288"/>
            <ac:spMk id="14" creationId="{9A9C5E21-C03F-9E80-DAE9-9967200BD3E9}"/>
          </ac:spMkLst>
        </pc:spChg>
        <pc:spChg chg="mod">
          <ac:chgData name="Matthew Masa" userId="b536b834-362c-462d-b2d0-b199851c0a41" providerId="ADAL" clId="{8FF3D742-381F-4115-8393-9C271695BACA}" dt="2023-10-02T19:57:45.770" v="7462" actId="165"/>
          <ac:spMkLst>
            <pc:docMk/>
            <pc:sldMk cId="3763739496" sldId="288"/>
            <ac:spMk id="15" creationId="{0568E4C6-AAC2-5117-8D68-B7B86FCF3A83}"/>
          </ac:spMkLst>
        </pc:spChg>
        <pc:spChg chg="mod">
          <ac:chgData name="Matthew Masa" userId="b536b834-362c-462d-b2d0-b199851c0a41" providerId="ADAL" clId="{8FF3D742-381F-4115-8393-9C271695BACA}" dt="2023-10-02T19:57:45.770" v="7462" actId="165"/>
          <ac:spMkLst>
            <pc:docMk/>
            <pc:sldMk cId="3763739496" sldId="288"/>
            <ac:spMk id="16" creationId="{A7C4D249-E495-FDC2-9F96-8C08EFE60CE1}"/>
          </ac:spMkLst>
        </pc:spChg>
        <pc:spChg chg="mod">
          <ac:chgData name="Matthew Masa" userId="b536b834-362c-462d-b2d0-b199851c0a41" providerId="ADAL" clId="{8FF3D742-381F-4115-8393-9C271695BACA}" dt="2023-10-03T14:35:29.143" v="8378" actId="165"/>
          <ac:spMkLst>
            <pc:docMk/>
            <pc:sldMk cId="3763739496" sldId="288"/>
            <ac:spMk id="18" creationId="{B59869FD-5F88-8911-A068-B770FB745D25}"/>
          </ac:spMkLst>
        </pc:spChg>
        <pc:spChg chg="mod">
          <ac:chgData name="Matthew Masa" userId="b536b834-362c-462d-b2d0-b199851c0a41" providerId="ADAL" clId="{8FF3D742-381F-4115-8393-9C271695BACA}" dt="2023-10-03T14:35:29.143" v="8378" actId="165"/>
          <ac:spMkLst>
            <pc:docMk/>
            <pc:sldMk cId="3763739496" sldId="288"/>
            <ac:spMk id="19" creationId="{C45CDB52-1741-71BB-67E0-3159871561A0}"/>
          </ac:spMkLst>
        </pc:spChg>
        <pc:spChg chg="mod">
          <ac:chgData name="Matthew Masa" userId="b536b834-362c-462d-b2d0-b199851c0a41" providerId="ADAL" clId="{8FF3D742-381F-4115-8393-9C271695BACA}" dt="2023-10-03T14:35:29.143" v="8378" actId="165"/>
          <ac:spMkLst>
            <pc:docMk/>
            <pc:sldMk cId="3763739496" sldId="288"/>
            <ac:spMk id="20" creationId="{1CAF083A-F90C-FF96-6E35-78B1FF6B1F07}"/>
          </ac:spMkLst>
        </pc:spChg>
        <pc:grpChg chg="add del mod topLvl">
          <ac:chgData name="Matthew Masa" userId="b536b834-362c-462d-b2d0-b199851c0a41" providerId="ADAL" clId="{8FF3D742-381F-4115-8393-9C271695BACA}" dt="2023-10-02T19:57:47.857" v="7463" actId="478"/>
          <ac:grpSpMkLst>
            <pc:docMk/>
            <pc:sldMk cId="3763739496" sldId="288"/>
            <ac:grpSpMk id="2" creationId="{BA6AA96F-F553-D4BD-5126-5038EED8DCC4}"/>
          </ac:grpSpMkLst>
        </pc:grpChg>
        <pc:grpChg chg="add del mod topLvl">
          <ac:chgData name="Matthew Masa" userId="b536b834-362c-462d-b2d0-b199851c0a41" providerId="ADAL" clId="{8FF3D742-381F-4115-8393-9C271695BACA}" dt="2023-10-03T14:35:31.763" v="8379" actId="478"/>
          <ac:grpSpMkLst>
            <pc:docMk/>
            <pc:sldMk cId="3763739496" sldId="288"/>
            <ac:grpSpMk id="9" creationId="{A06FCEA1-008B-71FA-B938-05E4F0E1A742}"/>
          </ac:grpSpMkLst>
        </pc:grpChg>
        <pc:grpChg chg="add del mod topLvl">
          <ac:chgData name="Matthew Masa" userId="b536b834-362c-462d-b2d0-b199851c0a41" providerId="ADAL" clId="{8FF3D742-381F-4115-8393-9C271695BACA}" dt="2023-10-02T19:57:49.929" v="7464" actId="478"/>
          <ac:grpSpMkLst>
            <pc:docMk/>
            <pc:sldMk cId="3763739496" sldId="288"/>
            <ac:grpSpMk id="13" creationId="{40DDF42C-32E6-7D87-B83B-14F86F048985}"/>
          </ac:grpSpMkLst>
        </pc:grpChg>
        <pc:grpChg chg="add del mod topLvl">
          <ac:chgData name="Matthew Masa" userId="b536b834-362c-462d-b2d0-b199851c0a41" providerId="ADAL" clId="{8FF3D742-381F-4115-8393-9C271695BACA}" dt="2023-10-03T14:36:14.603" v="8394" actId="478"/>
          <ac:grpSpMkLst>
            <pc:docMk/>
            <pc:sldMk cId="3763739496" sldId="288"/>
            <ac:grpSpMk id="17" creationId="{C3EC8759-D50C-3AB5-A347-DDEB62A82972}"/>
          </ac:grpSpMkLst>
        </pc:grpChg>
        <pc:grpChg chg="add del mod">
          <ac:chgData name="Matthew Masa" userId="b536b834-362c-462d-b2d0-b199851c0a41" providerId="ADAL" clId="{8FF3D742-381F-4115-8393-9C271695BACA}" dt="2023-10-02T19:57:45.770" v="7462" actId="165"/>
          <ac:grpSpMkLst>
            <pc:docMk/>
            <pc:sldMk cId="3763739496" sldId="288"/>
            <ac:grpSpMk id="21" creationId="{F9824FF6-0AFC-706C-6789-659E43DB399F}"/>
          </ac:grpSpMkLst>
        </pc:grpChg>
        <pc:grpChg chg="add del mod">
          <ac:chgData name="Matthew Masa" userId="b536b834-362c-462d-b2d0-b199851c0a41" providerId="ADAL" clId="{8FF3D742-381F-4115-8393-9C271695BACA}" dt="2023-10-03T14:35:29.143" v="8378" actId="165"/>
          <ac:grpSpMkLst>
            <pc:docMk/>
            <pc:sldMk cId="3763739496" sldId="288"/>
            <ac:grpSpMk id="24" creationId="{BA177FFE-4BBE-966F-80B6-8CB3E99EDAA5}"/>
          </ac:grpSpMkLst>
        </pc:grpChg>
        <pc:picChg chg="add del mod">
          <ac:chgData name="Matthew Masa" userId="b536b834-362c-462d-b2d0-b199851c0a41" providerId="ADAL" clId="{8FF3D742-381F-4115-8393-9C271695BACA}" dt="2023-10-03T14:00:44.100" v="8252" actId="478"/>
          <ac:picMkLst>
            <pc:docMk/>
            <pc:sldMk cId="3763739496" sldId="288"/>
            <ac:picMk id="23" creationId="{E88C1178-E0C3-E0D8-EB56-AEE5AFD9E6F0}"/>
          </ac:picMkLst>
        </pc:picChg>
        <pc:picChg chg="add mod">
          <ac:chgData name="Matthew Masa" userId="b536b834-362c-462d-b2d0-b199851c0a41" providerId="ADAL" clId="{8FF3D742-381F-4115-8393-9C271695BACA}" dt="2023-10-03T14:37:05.599" v="8405" actId="1076"/>
          <ac:picMkLst>
            <pc:docMk/>
            <pc:sldMk cId="3763739496" sldId="288"/>
            <ac:picMk id="1026" creationId="{596B7634-7C9E-6BE9-E689-1D23A8F3CA52}"/>
          </ac:picMkLst>
        </pc:picChg>
        <pc:picChg chg="add mod">
          <ac:chgData name="Matthew Masa" userId="b536b834-362c-462d-b2d0-b199851c0a41" providerId="ADAL" clId="{8FF3D742-381F-4115-8393-9C271695BACA}" dt="2023-10-03T14:37:55.546" v="8419" actId="1076"/>
          <ac:picMkLst>
            <pc:docMk/>
            <pc:sldMk cId="3763739496" sldId="288"/>
            <ac:picMk id="1028" creationId="{3601FE9C-DDE7-A059-59D9-3BF5C1DEBF7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tthew Masa" userId="b536b834-362c-462d-b2d0-b199851c0a41" providerId="ADAL" clId="{8FF3D742-381F-4115-8393-9C271695BACA}" dt="2023-10-02T20:10:42.674" v="7643"/>
              <pc2:cmMkLst xmlns:pc2="http://schemas.microsoft.com/office/powerpoint/2019/9/main/command">
                <pc:docMk/>
                <pc:sldMk cId="3763739496" sldId="288"/>
                <pc2:cmMk id="{223E4214-28ED-4230-9238-A223E6F5300A}"/>
              </pc2:cmMkLst>
            </pc226:cmChg>
          </p:ext>
        </pc:extLst>
      </pc:sldChg>
      <pc:sldChg chg="delSp modSp add del mod">
        <pc:chgData name="Matthew Masa" userId="b536b834-362c-462d-b2d0-b199851c0a41" providerId="ADAL" clId="{8FF3D742-381F-4115-8393-9C271695BACA}" dt="2023-10-02T17:35:27.887" v="6621" actId="47"/>
        <pc:sldMkLst>
          <pc:docMk/>
          <pc:sldMk cId="2109518290" sldId="289"/>
        </pc:sldMkLst>
        <pc:spChg chg="mod">
          <ac:chgData name="Matthew Masa" userId="b536b834-362c-462d-b2d0-b199851c0a41" providerId="ADAL" clId="{8FF3D742-381F-4115-8393-9C271695BACA}" dt="2023-10-02T17:29:14.610" v="6483" actId="20577"/>
          <ac:spMkLst>
            <pc:docMk/>
            <pc:sldMk cId="2109518290" sldId="289"/>
            <ac:spMk id="3" creationId="{B67E1C04-7AC0-47B9-A990-11C7D1776B18}"/>
          </ac:spMkLst>
        </pc:spChg>
        <pc:spChg chg="mod">
          <ac:chgData name="Matthew Masa" userId="b536b834-362c-462d-b2d0-b199851c0a41" providerId="ADAL" clId="{8FF3D742-381F-4115-8393-9C271695BACA}" dt="2023-10-02T17:31:24.061" v="6497" actId="20577"/>
          <ac:spMkLst>
            <pc:docMk/>
            <pc:sldMk cId="2109518290" sldId="289"/>
            <ac:spMk id="18" creationId="{D38909C2-AE3B-8D03-9994-2F72AB098054}"/>
          </ac:spMkLst>
        </pc:spChg>
        <pc:spChg chg="mod">
          <ac:chgData name="Matthew Masa" userId="b536b834-362c-462d-b2d0-b199851c0a41" providerId="ADAL" clId="{8FF3D742-381F-4115-8393-9C271695BACA}" dt="2023-10-02T17:33:15.698" v="6560" actId="20577"/>
          <ac:spMkLst>
            <pc:docMk/>
            <pc:sldMk cId="2109518290" sldId="289"/>
            <ac:spMk id="19" creationId="{13754F31-4D2C-5D4C-50AF-612E6A3615C2}"/>
          </ac:spMkLst>
        </pc:spChg>
        <pc:spChg chg="del">
          <ac:chgData name="Matthew Masa" userId="b536b834-362c-462d-b2d0-b199851c0a41" providerId="ADAL" clId="{8FF3D742-381F-4115-8393-9C271695BACA}" dt="2023-10-02T17:29:25.069" v="6487" actId="478"/>
          <ac:spMkLst>
            <pc:docMk/>
            <pc:sldMk cId="2109518290" sldId="289"/>
            <ac:spMk id="34" creationId="{E18D3B91-587B-7AF5-064C-919F2E8F4608}"/>
          </ac:spMkLst>
        </pc:spChg>
        <pc:spChg chg="del">
          <ac:chgData name="Matthew Masa" userId="b536b834-362c-462d-b2d0-b199851c0a41" providerId="ADAL" clId="{8FF3D742-381F-4115-8393-9C271695BACA}" dt="2023-10-02T17:29:23.994" v="6486" actId="478"/>
          <ac:spMkLst>
            <pc:docMk/>
            <pc:sldMk cId="2109518290" sldId="289"/>
            <ac:spMk id="36" creationId="{3F57AA99-4DFC-0089-04B7-51CB4BF17611}"/>
          </ac:spMkLst>
        </pc:spChg>
        <pc:grpChg chg="mod">
          <ac:chgData name="Matthew Masa" userId="b536b834-362c-462d-b2d0-b199851c0a41" providerId="ADAL" clId="{8FF3D742-381F-4115-8393-9C271695BACA}" dt="2023-10-02T17:31:54.663" v="6537" actId="14100"/>
          <ac:grpSpMkLst>
            <pc:docMk/>
            <pc:sldMk cId="2109518290" sldId="289"/>
            <ac:grpSpMk id="20" creationId="{EA15AE45-4090-00F2-F621-65C20B948EBA}"/>
          </ac:grpSpMkLst>
        </pc:grpChg>
        <pc:grpChg chg="del">
          <ac:chgData name="Matthew Masa" userId="b536b834-362c-462d-b2d0-b199851c0a41" providerId="ADAL" clId="{8FF3D742-381F-4115-8393-9C271695BACA}" dt="2023-10-02T17:29:22.277" v="6484" actId="478"/>
          <ac:grpSpMkLst>
            <pc:docMk/>
            <pc:sldMk cId="2109518290" sldId="289"/>
            <ac:grpSpMk id="25" creationId="{55E1FA88-DD46-354F-CAAF-7A67F2B1C1EF}"/>
          </ac:grpSpMkLst>
        </pc:grpChg>
        <pc:grpChg chg="del">
          <ac:chgData name="Matthew Masa" userId="b536b834-362c-462d-b2d0-b199851c0a41" providerId="ADAL" clId="{8FF3D742-381F-4115-8393-9C271695BACA}" dt="2023-10-02T17:29:23.340" v="6485" actId="478"/>
          <ac:grpSpMkLst>
            <pc:docMk/>
            <pc:sldMk cId="2109518290" sldId="289"/>
            <ac:grpSpMk id="41" creationId="{294FF0A0-2D7E-9F9F-F0C7-27DC87211501}"/>
          </ac:grpSpMkLst>
        </pc:grpChg>
      </pc:sldChg>
      <pc:sldChg chg="addSp delSp modSp add mod ord modClrScheme chgLayout">
        <pc:chgData name="Matthew Masa" userId="b536b834-362c-462d-b2d0-b199851c0a41" providerId="ADAL" clId="{8FF3D742-381F-4115-8393-9C271695BACA}" dt="2023-10-03T14:41:05.097" v="8433" actId="1076"/>
        <pc:sldMkLst>
          <pc:docMk/>
          <pc:sldMk cId="2002273985" sldId="290"/>
        </pc:sldMkLst>
        <pc:spChg chg="mod ord">
          <ac:chgData name="Matthew Masa" userId="b536b834-362c-462d-b2d0-b199851c0a41" providerId="ADAL" clId="{8FF3D742-381F-4115-8393-9C271695BACA}" dt="2023-10-03T14:05:37.548" v="8321" actId="14100"/>
          <ac:spMkLst>
            <pc:docMk/>
            <pc:sldMk cId="2002273985" sldId="290"/>
            <ac:spMk id="3" creationId="{B67E1C04-7AC0-47B9-A990-11C7D1776B18}"/>
          </ac:spMkLst>
        </pc:spChg>
        <pc:spChg chg="add del mod">
          <ac:chgData name="Matthew Masa" userId="b536b834-362c-462d-b2d0-b199851c0a41" providerId="ADAL" clId="{8FF3D742-381F-4115-8393-9C271695BACA}" dt="2023-10-03T14:39:34.844" v="8421" actId="22"/>
          <ac:spMkLst>
            <pc:docMk/>
            <pc:sldMk cId="2002273985" sldId="290"/>
            <ac:spMk id="4" creationId="{58DCB801-9066-A7CA-549E-0E902E8436F0}"/>
          </ac:spMkLst>
        </pc:spChg>
        <pc:spChg chg="mod">
          <ac:chgData name="Matthew Masa" userId="b536b834-362c-462d-b2d0-b199851c0a41" providerId="ADAL" clId="{8FF3D742-381F-4115-8393-9C271695BACA}" dt="2023-10-02T19:54:14.722" v="7394" actId="164"/>
          <ac:spMkLst>
            <pc:docMk/>
            <pc:sldMk cId="2002273985" sldId="290"/>
            <ac:spMk id="7" creationId="{2A68D43D-44AC-101D-E93E-1F06ABCEE1CD}"/>
          </ac:spMkLst>
        </pc:spChg>
        <pc:spChg chg="mod">
          <ac:chgData name="Matthew Masa" userId="b536b834-362c-462d-b2d0-b199851c0a41" providerId="ADAL" clId="{8FF3D742-381F-4115-8393-9C271695BACA}" dt="2023-10-02T19:54:14.722" v="7394" actId="164"/>
          <ac:spMkLst>
            <pc:docMk/>
            <pc:sldMk cId="2002273985" sldId="290"/>
            <ac:spMk id="8" creationId="{544B1A5F-D8BC-BB22-F253-821E46670172}"/>
          </ac:spMkLst>
        </pc:spChg>
        <pc:spChg chg="add del mod">
          <ac:chgData name="Matthew Masa" userId="b536b834-362c-462d-b2d0-b199851c0a41" providerId="ADAL" clId="{8FF3D742-381F-4115-8393-9C271695BACA}" dt="2023-10-03T14:40:38.388" v="8425" actId="22"/>
          <ac:spMkLst>
            <pc:docMk/>
            <pc:sldMk cId="2002273985" sldId="290"/>
            <ac:spMk id="8" creationId="{90398C84-04DC-1232-5094-67D821862C56}"/>
          </ac:spMkLst>
        </pc:spChg>
        <pc:spChg chg="mod">
          <ac:chgData name="Matthew Masa" userId="b536b834-362c-462d-b2d0-b199851c0a41" providerId="ADAL" clId="{8FF3D742-381F-4115-8393-9C271695BACA}" dt="2023-10-02T19:54:14.722" v="7394" actId="164"/>
          <ac:spMkLst>
            <pc:docMk/>
            <pc:sldMk cId="2002273985" sldId="290"/>
            <ac:spMk id="9" creationId="{8D9C5690-7735-EFDB-ADC0-61D3446A48E3}"/>
          </ac:spMkLst>
        </pc:spChg>
        <pc:spChg chg="add del mod">
          <ac:chgData name="Matthew Masa" userId="b536b834-362c-462d-b2d0-b199851c0a41" providerId="ADAL" clId="{8FF3D742-381F-4115-8393-9C271695BACA}" dt="2023-10-03T14:40:55.225" v="8430" actId="22"/>
          <ac:spMkLst>
            <pc:docMk/>
            <pc:sldMk cId="2002273985" sldId="290"/>
            <ac:spMk id="15" creationId="{E15F9EF0-2A75-C62E-7646-1C2387A16971}"/>
          </ac:spMkLst>
        </pc:spChg>
        <pc:spChg chg="mod">
          <ac:chgData name="Matthew Masa" userId="b536b834-362c-462d-b2d0-b199851c0a41" providerId="ADAL" clId="{8FF3D742-381F-4115-8393-9C271695BACA}" dt="2023-10-02T19:54:14.722" v="7394" actId="164"/>
          <ac:spMkLst>
            <pc:docMk/>
            <pc:sldMk cId="2002273985" sldId="290"/>
            <ac:spMk id="18" creationId="{D2668715-4046-6F76-2758-F79C1A7E14A9}"/>
          </ac:spMkLst>
        </pc:spChg>
        <pc:spChg chg="mod">
          <ac:chgData name="Matthew Masa" userId="b536b834-362c-462d-b2d0-b199851c0a41" providerId="ADAL" clId="{8FF3D742-381F-4115-8393-9C271695BACA}" dt="2023-10-02T19:54:14.722" v="7394" actId="164"/>
          <ac:spMkLst>
            <pc:docMk/>
            <pc:sldMk cId="2002273985" sldId="290"/>
            <ac:spMk id="19" creationId="{ACA87E73-74DD-393D-01E3-6455796043B4}"/>
          </ac:spMkLst>
        </pc:spChg>
        <pc:spChg chg="mod">
          <ac:chgData name="Matthew Masa" userId="b536b834-362c-462d-b2d0-b199851c0a41" providerId="ADAL" clId="{8FF3D742-381F-4115-8393-9C271695BACA}" dt="2023-10-02T19:54:14.722" v="7394" actId="164"/>
          <ac:spMkLst>
            <pc:docMk/>
            <pc:sldMk cId="2002273985" sldId="290"/>
            <ac:spMk id="20" creationId="{797E2FE5-3EB0-2E20-2AC4-35C235208DB0}"/>
          </ac:spMkLst>
        </pc:spChg>
        <pc:spChg chg="del">
          <ac:chgData name="Matthew Masa" userId="b536b834-362c-462d-b2d0-b199851c0a41" providerId="ADAL" clId="{8FF3D742-381F-4115-8393-9C271695BACA}" dt="2023-10-02T17:35:07.288" v="6592" actId="478"/>
          <ac:spMkLst>
            <pc:docMk/>
            <pc:sldMk cId="2002273985" sldId="290"/>
            <ac:spMk id="23" creationId="{E0D4BC38-15B3-2747-CF95-E6B4510C7C9D}"/>
          </ac:spMkLst>
        </pc:spChg>
        <pc:spChg chg="add del mod ord">
          <ac:chgData name="Matthew Masa" userId="b536b834-362c-462d-b2d0-b199851c0a41" providerId="ADAL" clId="{8FF3D742-381F-4115-8393-9C271695BACA}" dt="2023-10-02T20:24:39.477" v="7924" actId="478"/>
          <ac:spMkLst>
            <pc:docMk/>
            <pc:sldMk cId="2002273985" sldId="290"/>
            <ac:spMk id="24" creationId="{F3C1F9B6-EDA1-56C0-7381-27CD4E1F89DF}"/>
          </ac:spMkLst>
        </pc:spChg>
        <pc:spChg chg="add del mod ord">
          <ac:chgData name="Matthew Masa" userId="b536b834-362c-462d-b2d0-b199851c0a41" providerId="ADAL" clId="{8FF3D742-381F-4115-8393-9C271695BACA}" dt="2023-10-02T20:24:41.927" v="7925" actId="478"/>
          <ac:spMkLst>
            <pc:docMk/>
            <pc:sldMk cId="2002273985" sldId="290"/>
            <ac:spMk id="25" creationId="{30A833F5-17E0-8FB1-661A-EFCCE689A96A}"/>
          </ac:spMkLst>
        </pc:spChg>
        <pc:spChg chg="del mod">
          <ac:chgData name="Matthew Masa" userId="b536b834-362c-462d-b2d0-b199851c0a41" providerId="ADAL" clId="{8FF3D742-381F-4115-8393-9C271695BACA}" dt="2023-10-03T14:05:26.625" v="8297" actId="478"/>
          <ac:spMkLst>
            <pc:docMk/>
            <pc:sldMk cId="2002273985" sldId="290"/>
            <ac:spMk id="30" creationId="{B41BD4C0-8665-30E2-D522-ECAB23978E60}"/>
          </ac:spMkLst>
        </pc:spChg>
        <pc:grpChg chg="add del mod topLvl">
          <ac:chgData name="Matthew Masa" userId="b536b834-362c-462d-b2d0-b199851c0a41" providerId="ADAL" clId="{8FF3D742-381F-4115-8393-9C271695BACA}" dt="2023-10-02T20:25:38.960" v="7936" actId="1076"/>
          <ac:grpSpMkLst>
            <pc:docMk/>
            <pc:sldMk cId="2002273985" sldId="290"/>
            <ac:grpSpMk id="6" creationId="{FB85BDDC-CE43-DC91-FF00-D178DD99BC16}"/>
          </ac:grpSpMkLst>
        </pc:grpChg>
        <pc:grpChg chg="add del mod topLvl">
          <ac:chgData name="Matthew Masa" userId="b536b834-362c-462d-b2d0-b199851c0a41" providerId="ADAL" clId="{8FF3D742-381F-4115-8393-9C271695BACA}" dt="2023-10-02T19:54:22.338" v="7400" actId="21"/>
          <ac:grpSpMkLst>
            <pc:docMk/>
            <pc:sldMk cId="2002273985" sldId="290"/>
            <ac:grpSpMk id="17" creationId="{6CEC8F0A-DA1C-DC5B-BC22-6C6323964CE6}"/>
          </ac:grpSpMkLst>
        </pc:grpChg>
        <pc:grpChg chg="add del mod">
          <ac:chgData name="Matthew Masa" userId="b536b834-362c-462d-b2d0-b199851c0a41" providerId="ADAL" clId="{8FF3D742-381F-4115-8393-9C271695BACA}" dt="2023-10-02T19:54:14.722" v="7394" actId="164"/>
          <ac:grpSpMkLst>
            <pc:docMk/>
            <pc:sldMk cId="2002273985" sldId="290"/>
            <ac:grpSpMk id="21" creationId="{73AE85D7-2758-A870-BF3B-0340AB7EFF79}"/>
          </ac:grpSpMkLst>
        </pc:grpChg>
        <pc:graphicFrameChg chg="del">
          <ac:chgData name="Matthew Masa" userId="b536b834-362c-462d-b2d0-b199851c0a41" providerId="ADAL" clId="{8FF3D742-381F-4115-8393-9C271695BACA}" dt="2023-10-02T17:35:10.538" v="6593" actId="478"/>
          <ac:graphicFrameMkLst>
            <pc:docMk/>
            <pc:sldMk cId="2002273985" sldId="290"/>
            <ac:graphicFrameMk id="15" creationId="{D4566B53-BD0E-50F3-0469-FBB0A668F89A}"/>
          </ac:graphicFrameMkLst>
        </pc:graphicFrameChg>
        <pc:picChg chg="add del mod">
          <ac:chgData name="Matthew Masa" userId="b536b834-362c-462d-b2d0-b199851c0a41" providerId="ADAL" clId="{8FF3D742-381F-4115-8393-9C271695BACA}" dt="2023-10-02T19:17:45.715" v="7298" actId="478"/>
          <ac:picMkLst>
            <pc:docMk/>
            <pc:sldMk cId="2002273985" sldId="290"/>
            <ac:picMk id="2" creationId="{E28F90C4-C4C4-C0D3-50C6-3DD8687F9771}"/>
          </ac:picMkLst>
        </pc:picChg>
        <pc:picChg chg="add mod ord">
          <ac:chgData name="Matthew Masa" userId="b536b834-362c-462d-b2d0-b199851c0a41" providerId="ADAL" clId="{8FF3D742-381F-4115-8393-9C271695BACA}" dt="2023-10-03T14:39:40.537" v="8423" actId="1076"/>
          <ac:picMkLst>
            <pc:docMk/>
            <pc:sldMk cId="2002273985" sldId="290"/>
            <ac:picMk id="6" creationId="{05B5B7E4-BC61-5D08-877D-54C5BB257815}"/>
          </ac:picMkLst>
        </pc:picChg>
        <pc:picChg chg="add mod ord">
          <ac:chgData name="Matthew Masa" userId="b536b834-362c-462d-b2d0-b199851c0a41" providerId="ADAL" clId="{8FF3D742-381F-4115-8393-9C271695BACA}" dt="2023-10-03T14:40:41.773" v="8427" actId="1076"/>
          <ac:picMkLst>
            <pc:docMk/>
            <pc:sldMk cId="2002273985" sldId="290"/>
            <ac:picMk id="10" creationId="{DA91F2F2-30F9-038C-8865-E9AF9F5D5899}"/>
          </ac:picMkLst>
        </pc:picChg>
        <pc:picChg chg="add del mod">
          <ac:chgData name="Matthew Masa" userId="b536b834-362c-462d-b2d0-b199851c0a41" providerId="ADAL" clId="{8FF3D742-381F-4115-8393-9C271695BACA}" dt="2023-10-02T19:25:09.881" v="7305" actId="478"/>
          <ac:picMkLst>
            <pc:docMk/>
            <pc:sldMk cId="2002273985" sldId="290"/>
            <ac:picMk id="11" creationId="{22BAE9FA-51FD-0036-835E-69C2DF58194A}"/>
          </ac:picMkLst>
        </pc:picChg>
        <pc:picChg chg="add del mod">
          <ac:chgData name="Matthew Masa" userId="b536b834-362c-462d-b2d0-b199851c0a41" providerId="ADAL" clId="{8FF3D742-381F-4115-8393-9C271695BACA}" dt="2023-10-02T19:51:00.699" v="7340" actId="478"/>
          <ac:picMkLst>
            <pc:docMk/>
            <pc:sldMk cId="2002273985" sldId="290"/>
            <ac:picMk id="13" creationId="{064B0787-EDC5-25BE-0376-EC93DECE85AA}"/>
          </ac:picMkLst>
        </pc:picChg>
        <pc:picChg chg="add del mod">
          <ac:chgData name="Matthew Masa" userId="b536b834-362c-462d-b2d0-b199851c0a41" providerId="ADAL" clId="{8FF3D742-381F-4115-8393-9C271695BACA}" dt="2023-10-02T19:51:58.704" v="7349" actId="21"/>
          <ac:picMkLst>
            <pc:docMk/>
            <pc:sldMk cId="2002273985" sldId="290"/>
            <ac:picMk id="16" creationId="{09E65796-93B6-316C-656F-FA81E510EA1A}"/>
          </ac:picMkLst>
        </pc:picChg>
        <pc:picChg chg="del">
          <ac:chgData name="Matthew Masa" userId="b536b834-362c-462d-b2d0-b199851c0a41" providerId="ADAL" clId="{8FF3D742-381F-4115-8393-9C271695BACA}" dt="2023-10-03T14:40:43.628" v="8428" actId="478"/>
          <ac:picMkLst>
            <pc:docMk/>
            <pc:sldMk cId="2002273985" sldId="290"/>
            <ac:picMk id="16" creationId="{B276AC83-921E-C0A0-C10C-EED389C708BF}"/>
          </ac:picMkLst>
        </pc:picChg>
        <pc:picChg chg="del">
          <ac:chgData name="Matthew Masa" userId="b536b834-362c-462d-b2d0-b199851c0a41" providerId="ADAL" clId="{8FF3D742-381F-4115-8393-9C271695BACA}" dt="2023-10-03T14:39:33.550" v="8420" actId="478"/>
          <ac:picMkLst>
            <pc:docMk/>
            <pc:sldMk cId="2002273985" sldId="290"/>
            <ac:picMk id="18" creationId="{012A8F7C-1C4F-D7E2-64BC-06F1AC7B6E78}"/>
          </ac:picMkLst>
        </pc:picChg>
        <pc:picChg chg="add mod ord">
          <ac:chgData name="Matthew Masa" userId="b536b834-362c-462d-b2d0-b199851c0a41" providerId="ADAL" clId="{8FF3D742-381F-4115-8393-9C271695BACA}" dt="2023-10-03T14:41:05.097" v="8433" actId="1076"/>
          <ac:picMkLst>
            <pc:docMk/>
            <pc:sldMk cId="2002273985" sldId="290"/>
            <ac:picMk id="19" creationId="{D0461BDE-C133-6880-4EDE-950A442C6F1A}"/>
          </ac:picMkLst>
        </pc:picChg>
        <pc:picChg chg="add del mod">
          <ac:chgData name="Matthew Masa" userId="b536b834-362c-462d-b2d0-b199851c0a41" providerId="ADAL" clId="{8FF3D742-381F-4115-8393-9C271695BACA}" dt="2023-10-02T19:55:29.755" v="7410" actId="21"/>
          <ac:picMkLst>
            <pc:docMk/>
            <pc:sldMk cId="2002273985" sldId="290"/>
            <ac:picMk id="22" creationId="{36629DEA-069F-0C83-86A7-20BC73D1467D}"/>
          </ac:picMkLst>
        </pc:picChg>
        <pc:picChg chg="del">
          <ac:chgData name="Matthew Masa" userId="b536b834-362c-462d-b2d0-b199851c0a41" providerId="ADAL" clId="{8FF3D742-381F-4115-8393-9C271695BACA}" dt="2023-10-03T14:40:37.031" v="8424" actId="478"/>
          <ac:picMkLst>
            <pc:docMk/>
            <pc:sldMk cId="2002273985" sldId="290"/>
            <ac:picMk id="29" creationId="{3526C03D-C391-0500-0F64-44D6995253CB}"/>
          </ac:picMkLst>
        </pc:picChg>
      </pc:sldChg>
      <pc:sldChg chg="addSp delSp modSp new del mod">
        <pc:chgData name="Matthew Masa" userId="b536b834-362c-462d-b2d0-b199851c0a41" providerId="ADAL" clId="{8FF3D742-381F-4115-8393-9C271695BACA}" dt="2023-10-02T20:23:51.003" v="7920" actId="47"/>
        <pc:sldMkLst>
          <pc:docMk/>
          <pc:sldMk cId="1012629084" sldId="291"/>
        </pc:sldMkLst>
        <pc:spChg chg="del">
          <ac:chgData name="Matthew Masa" userId="b536b834-362c-462d-b2d0-b199851c0a41" providerId="ADAL" clId="{8FF3D742-381F-4115-8393-9C271695BACA}" dt="2023-10-02T20:20:52.210" v="7887" actId="22"/>
          <ac:spMkLst>
            <pc:docMk/>
            <pc:sldMk cId="1012629084" sldId="291"/>
            <ac:spMk id="2" creationId="{15640FCB-E3F8-ACF1-64C3-1B0D7469B8DC}"/>
          </ac:spMkLst>
        </pc:spChg>
        <pc:spChg chg="add del">
          <ac:chgData name="Matthew Masa" userId="b536b834-362c-462d-b2d0-b199851c0a41" providerId="ADAL" clId="{8FF3D742-381F-4115-8393-9C271695BACA}" dt="2023-10-02T20:23:46.600" v="7916"/>
          <ac:spMkLst>
            <pc:docMk/>
            <pc:sldMk cId="1012629084" sldId="291"/>
            <ac:spMk id="3" creationId="{216CA906-062E-1684-BFF6-E8AC3AF7446A}"/>
          </ac:spMkLst>
        </pc:spChg>
        <pc:spChg chg="del">
          <ac:chgData name="Matthew Masa" userId="b536b834-362c-462d-b2d0-b199851c0a41" providerId="ADAL" clId="{8FF3D742-381F-4115-8393-9C271695BACA}" dt="2023-10-02T20:21:17.171" v="7888" actId="22"/>
          <ac:spMkLst>
            <pc:docMk/>
            <pc:sldMk cId="1012629084" sldId="291"/>
            <ac:spMk id="4" creationId="{81689AFC-2B99-D5F5-9DE1-743888C81BD8}"/>
          </ac:spMkLst>
        </pc:spChg>
        <pc:spChg chg="mod">
          <ac:chgData name="Matthew Masa" userId="b536b834-362c-462d-b2d0-b199851c0a41" providerId="ADAL" clId="{8FF3D742-381F-4115-8393-9C271695BACA}" dt="2023-10-02T20:21:59.735" v="7898" actId="20577"/>
          <ac:spMkLst>
            <pc:docMk/>
            <pc:sldMk cId="1012629084" sldId="291"/>
            <ac:spMk id="5" creationId="{16BC8AC7-27ED-C3B9-33A0-E9D04780B0D5}"/>
          </ac:spMkLst>
        </pc:spChg>
        <pc:spChg chg="mod">
          <ac:chgData name="Matthew Masa" userId="b536b834-362c-462d-b2d0-b199851c0a41" providerId="ADAL" clId="{8FF3D742-381F-4115-8393-9C271695BACA}" dt="2023-10-02T20:22:02.245" v="7905" actId="20577"/>
          <ac:spMkLst>
            <pc:docMk/>
            <pc:sldMk cId="1012629084" sldId="291"/>
            <ac:spMk id="7" creationId="{0D8F243C-2996-3988-3E84-12066F14A09F}"/>
          </ac:spMkLst>
        </pc:spChg>
        <pc:spChg chg="add del mod">
          <ac:chgData name="Matthew Masa" userId="b536b834-362c-462d-b2d0-b199851c0a41" providerId="ADAL" clId="{8FF3D742-381F-4115-8393-9C271695BACA}" dt="2023-10-02T20:21:54.579" v="7890" actId="22"/>
          <ac:spMkLst>
            <pc:docMk/>
            <pc:sldMk cId="1012629084" sldId="291"/>
            <ac:spMk id="14" creationId="{BD096E45-9C65-6687-6A63-706330384CEF}"/>
          </ac:spMkLst>
        </pc:spChg>
        <pc:spChg chg="mod">
          <ac:chgData name="Matthew Masa" userId="b536b834-362c-462d-b2d0-b199851c0a41" providerId="ADAL" clId="{8FF3D742-381F-4115-8393-9C271695BACA}" dt="2023-10-02T20:23:36.684" v="7909"/>
          <ac:spMkLst>
            <pc:docMk/>
            <pc:sldMk cId="1012629084" sldId="291"/>
            <ac:spMk id="18" creationId="{A8D1F48A-3DC2-B091-9CE0-FAB25097BA15}"/>
          </ac:spMkLst>
        </pc:spChg>
        <pc:spChg chg="mod">
          <ac:chgData name="Matthew Masa" userId="b536b834-362c-462d-b2d0-b199851c0a41" providerId="ADAL" clId="{8FF3D742-381F-4115-8393-9C271695BACA}" dt="2023-10-02T20:23:36.684" v="7909"/>
          <ac:spMkLst>
            <pc:docMk/>
            <pc:sldMk cId="1012629084" sldId="291"/>
            <ac:spMk id="19" creationId="{755A7914-B90D-33F1-7BF5-983B5854F4CB}"/>
          </ac:spMkLst>
        </pc:spChg>
        <pc:spChg chg="mod">
          <ac:chgData name="Matthew Masa" userId="b536b834-362c-462d-b2d0-b199851c0a41" providerId="ADAL" clId="{8FF3D742-381F-4115-8393-9C271695BACA}" dt="2023-10-02T20:23:36.684" v="7909"/>
          <ac:spMkLst>
            <pc:docMk/>
            <pc:sldMk cId="1012629084" sldId="291"/>
            <ac:spMk id="20" creationId="{59A49311-448A-B6BC-0424-F22BDE536664}"/>
          </ac:spMkLst>
        </pc:spChg>
        <pc:spChg chg="add del mod">
          <ac:chgData name="Matthew Masa" userId="b536b834-362c-462d-b2d0-b199851c0a41" providerId="ADAL" clId="{8FF3D742-381F-4115-8393-9C271695BACA}" dt="2023-10-02T20:23:45.946" v="7915" actId="478"/>
          <ac:spMkLst>
            <pc:docMk/>
            <pc:sldMk cId="1012629084" sldId="291"/>
            <ac:spMk id="23" creationId="{2E86865B-F5DB-D66F-ECE0-BA567FCB2B3E}"/>
          </ac:spMkLst>
        </pc:spChg>
        <pc:grpChg chg="add del mod">
          <ac:chgData name="Matthew Masa" userId="b536b834-362c-462d-b2d0-b199851c0a41" providerId="ADAL" clId="{8FF3D742-381F-4115-8393-9C271695BACA}" dt="2023-10-02T20:23:47.844" v="7918"/>
          <ac:grpSpMkLst>
            <pc:docMk/>
            <pc:sldMk cId="1012629084" sldId="291"/>
            <ac:grpSpMk id="17" creationId="{C1B8DF4C-8035-2F39-C5C9-8FEF35B0DBDD}"/>
          </ac:grpSpMkLst>
        </pc:grpChg>
        <pc:picChg chg="add del mod ord">
          <ac:chgData name="Matthew Masa" userId="b536b834-362c-462d-b2d0-b199851c0a41" providerId="ADAL" clId="{8FF3D742-381F-4115-8393-9C271695BACA}" dt="2023-10-02T20:23:45.946" v="7915" actId="478"/>
          <ac:picMkLst>
            <pc:docMk/>
            <pc:sldMk cId="1012629084" sldId="291"/>
            <ac:picMk id="10" creationId="{40C457AB-B55E-93AD-5AE2-1237B22CEA78}"/>
          </ac:picMkLst>
        </pc:picChg>
        <pc:picChg chg="add del mod ord">
          <ac:chgData name="Matthew Masa" userId="b536b834-362c-462d-b2d0-b199851c0a41" providerId="ADAL" clId="{8FF3D742-381F-4115-8393-9C271695BACA}" dt="2023-10-02T20:21:18.683" v="7889" actId="478"/>
          <ac:picMkLst>
            <pc:docMk/>
            <pc:sldMk cId="1012629084" sldId="291"/>
            <ac:picMk id="12" creationId="{4804AB8A-398C-F15C-DE21-48A612A8FBC3}"/>
          </ac:picMkLst>
        </pc:picChg>
        <pc:picChg chg="add mod ord">
          <ac:chgData name="Matthew Masa" userId="b536b834-362c-462d-b2d0-b199851c0a41" providerId="ADAL" clId="{8FF3D742-381F-4115-8393-9C271695BACA}" dt="2023-10-02T20:21:54.579" v="7890" actId="22"/>
          <ac:picMkLst>
            <pc:docMk/>
            <pc:sldMk cId="1012629084" sldId="291"/>
            <ac:picMk id="16" creationId="{0A4C8ECA-7AB3-DF2E-79CF-BACCC395DFBA}"/>
          </ac:picMkLst>
        </pc:picChg>
        <pc:picChg chg="add del mod">
          <ac:chgData name="Matthew Masa" userId="b536b834-362c-462d-b2d0-b199851c0a41" providerId="ADAL" clId="{8FF3D742-381F-4115-8393-9C271695BACA}" dt="2023-10-02T20:23:46.600" v="7916"/>
          <ac:picMkLst>
            <pc:docMk/>
            <pc:sldMk cId="1012629084" sldId="291"/>
            <ac:picMk id="21" creationId="{0538DAC9-D8DA-E467-321D-3CD220AD4633}"/>
          </ac:picMkLst>
        </pc:picChg>
      </pc:sldChg>
      <pc:sldChg chg="addSp delSp modSp add mod ord">
        <pc:chgData name="Matthew Masa" userId="b536b834-362c-462d-b2d0-b199851c0a41" providerId="ADAL" clId="{8FF3D742-381F-4115-8393-9C271695BACA}" dt="2023-10-03T13:38:19.305" v="8179" actId="20577"/>
        <pc:sldMkLst>
          <pc:docMk/>
          <pc:sldMk cId="3016387299" sldId="291"/>
        </pc:sldMkLst>
        <pc:spChg chg="mod">
          <ac:chgData name="Matthew Masa" userId="b536b834-362c-462d-b2d0-b199851c0a41" providerId="ADAL" clId="{8FF3D742-381F-4115-8393-9C271695BACA}" dt="2023-10-03T13:38:19.305" v="8179" actId="20577"/>
          <ac:spMkLst>
            <pc:docMk/>
            <pc:sldMk cId="3016387299" sldId="291"/>
            <ac:spMk id="3" creationId="{B67E1C04-7AC0-47B9-A990-11C7D1776B18}"/>
          </ac:spMkLst>
        </pc:spChg>
        <pc:spChg chg="add del mod">
          <ac:chgData name="Matthew Masa" userId="b536b834-362c-462d-b2d0-b199851c0a41" providerId="ADAL" clId="{8FF3D742-381F-4115-8393-9C271695BACA}" dt="2023-10-03T13:29:36.799" v="8135" actId="478"/>
          <ac:spMkLst>
            <pc:docMk/>
            <pc:sldMk cId="3016387299" sldId="291"/>
            <ac:spMk id="8" creationId="{0632CE4D-B173-B20F-BD0B-B519BE891BE8}"/>
          </ac:spMkLst>
        </pc:spChg>
        <pc:spChg chg="add del mod">
          <ac:chgData name="Matthew Masa" userId="b536b834-362c-462d-b2d0-b199851c0a41" providerId="ADAL" clId="{8FF3D742-381F-4115-8393-9C271695BACA}" dt="2023-10-03T13:29:43.799" v="8139"/>
          <ac:spMkLst>
            <pc:docMk/>
            <pc:sldMk cId="3016387299" sldId="291"/>
            <ac:spMk id="10" creationId="{2D52A0FE-633B-E3CB-0DA8-DBFDF701B668}"/>
          </ac:spMkLst>
        </pc:spChg>
        <pc:spChg chg="mod">
          <ac:chgData name="Matthew Masa" userId="b536b834-362c-462d-b2d0-b199851c0a41" providerId="ADAL" clId="{8FF3D742-381F-4115-8393-9C271695BACA}" dt="2023-10-03T13:28:05.913" v="8050" actId="20577"/>
          <ac:spMkLst>
            <pc:docMk/>
            <pc:sldMk cId="3016387299" sldId="291"/>
            <ac:spMk id="12" creationId="{A854B47F-B927-6352-2B96-8D4E3A29292F}"/>
          </ac:spMkLst>
        </pc:spChg>
        <pc:spChg chg="mod">
          <ac:chgData name="Matthew Masa" userId="b536b834-362c-462d-b2d0-b199851c0a41" providerId="ADAL" clId="{8FF3D742-381F-4115-8393-9C271695BACA}" dt="2023-10-03T13:28:17.719" v="8111" actId="20577"/>
          <ac:spMkLst>
            <pc:docMk/>
            <pc:sldMk cId="3016387299" sldId="291"/>
            <ac:spMk id="13" creationId="{84C26057-B6B0-867F-9F36-ADB9059616F4}"/>
          </ac:spMkLst>
        </pc:spChg>
        <pc:spChg chg="mod">
          <ac:chgData name="Matthew Masa" userId="b536b834-362c-462d-b2d0-b199851c0a41" providerId="ADAL" clId="{8FF3D742-381F-4115-8393-9C271695BACA}" dt="2023-10-03T13:28:27.259" v="8130" actId="20577"/>
          <ac:spMkLst>
            <pc:docMk/>
            <pc:sldMk cId="3016387299" sldId="291"/>
            <ac:spMk id="14" creationId="{04676AE1-9066-A607-4521-458562B17583}"/>
          </ac:spMkLst>
        </pc:spChg>
        <pc:spChg chg="add del mod">
          <ac:chgData name="Matthew Masa" userId="b536b834-362c-462d-b2d0-b199851c0a41" providerId="ADAL" clId="{8FF3D742-381F-4115-8393-9C271695BACA}" dt="2023-10-03T13:36:20.349" v="8152" actId="22"/>
          <ac:spMkLst>
            <pc:docMk/>
            <pc:sldMk cId="3016387299" sldId="291"/>
            <ac:spMk id="17" creationId="{15C2E38C-F62D-D43A-15A7-2D2F6E6662B2}"/>
          </ac:spMkLst>
        </pc:spChg>
        <pc:spChg chg="add del mod">
          <ac:chgData name="Matthew Masa" userId="b536b834-362c-462d-b2d0-b199851c0a41" providerId="ADAL" clId="{8FF3D742-381F-4115-8393-9C271695BACA}" dt="2023-10-03T13:37:37.388" v="8155" actId="22"/>
          <ac:spMkLst>
            <pc:docMk/>
            <pc:sldMk cId="3016387299" sldId="291"/>
            <ac:spMk id="20" creationId="{C6550B91-9E97-7822-16C2-F0B9D61200B2}"/>
          </ac:spMkLst>
        </pc:spChg>
        <pc:spChg chg="add del mod">
          <ac:chgData name="Matthew Masa" userId="b536b834-362c-462d-b2d0-b199851c0a41" providerId="ADAL" clId="{8FF3D742-381F-4115-8393-9C271695BACA}" dt="2023-10-03T13:30:05.758" v="8147" actId="931"/>
          <ac:spMkLst>
            <pc:docMk/>
            <pc:sldMk cId="3016387299" sldId="291"/>
            <ac:spMk id="22" creationId="{2D6CD01F-7B9D-2AB8-1565-1E17527E02D3}"/>
          </ac:spMkLst>
        </pc:spChg>
        <pc:spChg chg="del">
          <ac:chgData name="Matthew Masa" userId="b536b834-362c-462d-b2d0-b199851c0a41" providerId="ADAL" clId="{8FF3D742-381F-4115-8393-9C271695BACA}" dt="2023-10-03T13:28:31.833" v="8131" actId="478"/>
          <ac:spMkLst>
            <pc:docMk/>
            <pc:sldMk cId="3016387299" sldId="291"/>
            <ac:spMk id="30" creationId="{B41BD4C0-8665-30E2-D522-ECAB23978E60}"/>
          </ac:spMkLst>
        </pc:spChg>
        <pc:picChg chg="add del mod">
          <ac:chgData name="Matthew Masa" userId="b536b834-362c-462d-b2d0-b199851c0a41" providerId="ADAL" clId="{8FF3D742-381F-4115-8393-9C271695BACA}" dt="2023-10-03T13:29:49.168" v="8142" actId="478"/>
          <ac:picMkLst>
            <pc:docMk/>
            <pc:sldMk cId="3016387299" sldId="291"/>
            <ac:picMk id="6" creationId="{042CD38F-47DE-5551-89EF-2F4024FC4F4B}"/>
          </ac:picMkLst>
        </pc:picChg>
        <pc:picChg chg="add del mod">
          <ac:chgData name="Matthew Masa" userId="b536b834-362c-462d-b2d0-b199851c0a41" providerId="ADAL" clId="{8FF3D742-381F-4115-8393-9C271695BACA}" dt="2023-10-03T13:29:58.673" v="8146" actId="21"/>
          <ac:picMkLst>
            <pc:docMk/>
            <pc:sldMk cId="3016387299" sldId="291"/>
            <ac:picMk id="11" creationId="{BB81DE01-C62B-0917-8735-0C3F2948AD1B}"/>
          </ac:picMkLst>
        </pc:picChg>
        <pc:picChg chg="add del">
          <ac:chgData name="Matthew Masa" userId="b536b834-362c-462d-b2d0-b199851c0a41" providerId="ADAL" clId="{8FF3D742-381F-4115-8393-9C271695BACA}" dt="2023-10-03T13:29:41.455" v="8138" actId="478"/>
          <ac:picMkLst>
            <pc:docMk/>
            <pc:sldMk cId="3016387299" sldId="291"/>
            <ac:picMk id="16" creationId="{B276AC83-921E-C0A0-C10C-EED389C708BF}"/>
          </ac:picMkLst>
        </pc:picChg>
        <pc:picChg chg="del">
          <ac:chgData name="Matthew Masa" userId="b536b834-362c-462d-b2d0-b199851c0a41" providerId="ADAL" clId="{8FF3D742-381F-4115-8393-9C271695BACA}" dt="2023-10-03T13:29:55.045" v="8145" actId="478"/>
          <ac:picMkLst>
            <pc:docMk/>
            <pc:sldMk cId="3016387299" sldId="291"/>
            <ac:picMk id="18" creationId="{012A8F7C-1C4F-D7E2-64BC-06F1AC7B6E78}"/>
          </ac:picMkLst>
        </pc:picChg>
        <pc:picChg chg="add mod">
          <ac:chgData name="Matthew Masa" userId="b536b834-362c-462d-b2d0-b199851c0a41" providerId="ADAL" clId="{8FF3D742-381F-4115-8393-9C271695BACA}" dt="2023-10-03T13:30:13.045" v="8149" actId="1076"/>
          <ac:picMkLst>
            <pc:docMk/>
            <pc:sldMk cId="3016387299" sldId="291"/>
            <ac:picMk id="24" creationId="{03F16749-040D-F752-8733-303D0BFF6277}"/>
          </ac:picMkLst>
        </pc:picChg>
        <pc:picChg chg="add mod ord">
          <ac:chgData name="Matthew Masa" userId="b536b834-362c-462d-b2d0-b199851c0a41" providerId="ADAL" clId="{8FF3D742-381F-4115-8393-9C271695BACA}" dt="2023-10-03T13:36:34.227" v="8154" actId="1076"/>
          <ac:picMkLst>
            <pc:docMk/>
            <pc:sldMk cId="3016387299" sldId="291"/>
            <ac:picMk id="26" creationId="{4A01E612-5416-016A-9090-AF7FC4284311}"/>
          </ac:picMkLst>
        </pc:picChg>
        <pc:picChg chg="add mod ord">
          <ac:chgData name="Matthew Masa" userId="b536b834-362c-462d-b2d0-b199851c0a41" providerId="ADAL" clId="{8FF3D742-381F-4115-8393-9C271695BACA}" dt="2023-10-03T13:37:37.388" v="8155" actId="22"/>
          <ac:picMkLst>
            <pc:docMk/>
            <pc:sldMk cId="3016387299" sldId="291"/>
            <ac:picMk id="28" creationId="{AB9D6695-7942-8D21-8C9A-A7A7F925EE1F}"/>
          </ac:picMkLst>
        </pc:picChg>
        <pc:picChg chg="del">
          <ac:chgData name="Matthew Masa" userId="b536b834-362c-462d-b2d0-b199851c0a41" providerId="ADAL" clId="{8FF3D742-381F-4115-8393-9C271695BACA}" dt="2023-10-03T13:29:54.445" v="8144" actId="478"/>
          <ac:picMkLst>
            <pc:docMk/>
            <pc:sldMk cId="3016387299" sldId="291"/>
            <ac:picMk id="29" creationId="{3526C03D-C391-0500-0F64-44D6995253CB}"/>
          </ac:picMkLst>
        </pc:picChg>
      </pc:sldChg>
      <pc:sldChg chg="addSp delSp modSp new del mod">
        <pc:chgData name="Matthew Masa" userId="b536b834-362c-462d-b2d0-b199851c0a41" providerId="ADAL" clId="{8FF3D742-381F-4115-8393-9C271695BACA}" dt="2023-10-02T19:27:50.875" v="7334" actId="47"/>
        <pc:sldMkLst>
          <pc:docMk/>
          <pc:sldMk cId="3075293955" sldId="291"/>
        </pc:sldMkLst>
        <pc:picChg chg="add del mod">
          <ac:chgData name="Matthew Masa" userId="b536b834-362c-462d-b2d0-b199851c0a41" providerId="ADAL" clId="{8FF3D742-381F-4115-8393-9C271695BACA}" dt="2023-10-02T19:16:59.475" v="7288" actId="21"/>
          <ac:picMkLst>
            <pc:docMk/>
            <pc:sldMk cId="3075293955" sldId="291"/>
            <ac:picMk id="5" creationId="{A583030D-4893-831A-3FC9-C8165397A6B0}"/>
          </ac:picMkLst>
        </pc:picChg>
      </pc:sldChg>
      <pc:sldChg chg="addSp delSp modSp new del mod">
        <pc:chgData name="Matthew Masa" userId="b536b834-362c-462d-b2d0-b199851c0a41" providerId="ADAL" clId="{8FF3D742-381F-4115-8393-9C271695BACA}" dt="2023-10-02T20:12:10.657" v="7644" actId="47"/>
        <pc:sldMkLst>
          <pc:docMk/>
          <pc:sldMk cId="3140477245" sldId="291"/>
        </pc:sldMkLst>
        <pc:spChg chg="del">
          <ac:chgData name="Matthew Masa" userId="b536b834-362c-462d-b2d0-b199851c0a41" providerId="ADAL" clId="{8FF3D742-381F-4115-8393-9C271695BACA}" dt="2023-10-02T20:03:02.538" v="7475"/>
          <ac:spMkLst>
            <pc:docMk/>
            <pc:sldMk cId="3140477245" sldId="291"/>
            <ac:spMk id="2" creationId="{4F16C741-D21C-12C0-8C62-D27EDCA78993}"/>
          </ac:spMkLst>
        </pc:spChg>
        <pc:spChg chg="del">
          <ac:chgData name="Matthew Masa" userId="b536b834-362c-462d-b2d0-b199851c0a41" providerId="ADAL" clId="{8FF3D742-381F-4115-8393-9C271695BACA}" dt="2023-10-02T20:03:06.444" v="7477"/>
          <ac:spMkLst>
            <pc:docMk/>
            <pc:sldMk cId="3140477245" sldId="291"/>
            <ac:spMk id="4" creationId="{D13F2D4C-94E2-ABA4-DFE7-92CC2F52DAF4}"/>
          </ac:spMkLst>
        </pc:spChg>
        <pc:spChg chg="mod">
          <ac:chgData name="Matthew Masa" userId="b536b834-362c-462d-b2d0-b199851c0a41" providerId="ADAL" clId="{8FF3D742-381F-4115-8393-9C271695BACA}" dt="2023-10-02T19:56:07.041" v="7429" actId="20577"/>
          <ac:spMkLst>
            <pc:docMk/>
            <pc:sldMk cId="3140477245" sldId="291"/>
            <ac:spMk id="5" creationId="{83C4BE8F-3BEA-ADC7-1F76-0DD2B856A8BF}"/>
          </ac:spMkLst>
        </pc:spChg>
        <pc:spChg chg="mod">
          <ac:chgData name="Matthew Masa" userId="b536b834-362c-462d-b2d0-b199851c0a41" providerId="ADAL" clId="{8FF3D742-381F-4115-8393-9C271695BACA}" dt="2023-10-02T19:56:11.803" v="7436" actId="20577"/>
          <ac:spMkLst>
            <pc:docMk/>
            <pc:sldMk cId="3140477245" sldId="291"/>
            <ac:spMk id="6" creationId="{7AEF9D88-F4BE-2D6B-7A8C-D5C50E72B81C}"/>
          </ac:spMkLst>
        </pc:spChg>
        <pc:spChg chg="mod">
          <ac:chgData name="Matthew Masa" userId="b536b834-362c-462d-b2d0-b199851c0a41" providerId="ADAL" clId="{8FF3D742-381F-4115-8393-9C271695BACA}" dt="2023-10-02T19:56:14.245" v="7443" actId="20577"/>
          <ac:spMkLst>
            <pc:docMk/>
            <pc:sldMk cId="3140477245" sldId="291"/>
            <ac:spMk id="7" creationId="{C7A2EF82-D13E-FEC4-270F-FB918BAD8819}"/>
          </ac:spMkLst>
        </pc:spChg>
        <pc:spChg chg="mod">
          <ac:chgData name="Matthew Masa" userId="b536b834-362c-462d-b2d0-b199851c0a41" providerId="ADAL" clId="{8FF3D742-381F-4115-8393-9C271695BACA}" dt="2023-10-02T19:56:41.881" v="7461"/>
          <ac:spMkLst>
            <pc:docMk/>
            <pc:sldMk cId="3140477245" sldId="291"/>
            <ac:spMk id="8" creationId="{1A1E72F5-64C9-1362-51DA-7D59D1486F1D}"/>
          </ac:spMkLst>
        </pc:spChg>
        <pc:spChg chg="add mod">
          <ac:chgData name="Matthew Masa" userId="b536b834-362c-462d-b2d0-b199851c0a41" providerId="ADAL" clId="{8FF3D742-381F-4115-8393-9C271695BACA}" dt="2023-10-02T20:03:05.283" v="7476" actId="21"/>
          <ac:spMkLst>
            <pc:docMk/>
            <pc:sldMk cId="3140477245" sldId="291"/>
            <ac:spMk id="12" creationId="{E847895F-DEAB-1854-1F7D-ED59238C33BA}"/>
          </ac:spMkLst>
        </pc:spChg>
        <pc:spChg chg="add mod">
          <ac:chgData name="Matthew Masa" userId="b536b834-362c-462d-b2d0-b199851c0a41" providerId="ADAL" clId="{8FF3D742-381F-4115-8393-9C271695BACA}" dt="2023-10-02T20:04:36.413" v="7478" actId="478"/>
          <ac:spMkLst>
            <pc:docMk/>
            <pc:sldMk cId="3140477245" sldId="291"/>
            <ac:spMk id="15" creationId="{A4392E51-5A30-E851-5D95-A9A7603E40E6}"/>
          </ac:spMkLst>
        </pc:spChg>
        <pc:picChg chg="add del mod">
          <ac:chgData name="Matthew Masa" userId="b536b834-362c-462d-b2d0-b199851c0a41" providerId="ADAL" clId="{8FF3D742-381F-4115-8393-9C271695BACA}" dt="2023-10-02T20:03:05.283" v="7476" actId="21"/>
          <ac:picMkLst>
            <pc:docMk/>
            <pc:sldMk cId="3140477245" sldId="291"/>
            <ac:picMk id="10" creationId="{4E8E9DA0-9968-D5B2-DE76-CF9A4FB81459}"/>
          </ac:picMkLst>
        </pc:picChg>
        <pc:picChg chg="add del mod">
          <ac:chgData name="Matthew Masa" userId="b536b834-362c-462d-b2d0-b199851c0a41" providerId="ADAL" clId="{8FF3D742-381F-4115-8393-9C271695BACA}" dt="2023-10-02T20:04:36.413" v="7478" actId="478"/>
          <ac:picMkLst>
            <pc:docMk/>
            <pc:sldMk cId="3140477245" sldId="291"/>
            <ac:picMk id="13" creationId="{693174A2-8559-229D-1A8A-6A5FA2EB9E04}"/>
          </ac:picMkLst>
        </pc:picChg>
      </pc:sldChg>
      <pc:sldChg chg="addSp delSp modSp add del mod">
        <pc:chgData name="Matthew Masa" userId="b536b834-362c-462d-b2d0-b199851c0a41" providerId="ADAL" clId="{8FF3D742-381F-4115-8393-9C271695BACA}" dt="2023-10-02T19:16:55.843" v="7287" actId="47"/>
        <pc:sldMkLst>
          <pc:docMk/>
          <pc:sldMk cId="644621678" sldId="292"/>
        </pc:sldMkLst>
        <pc:picChg chg="del">
          <ac:chgData name="Matthew Masa" userId="b536b834-362c-462d-b2d0-b199851c0a41" providerId="ADAL" clId="{8FF3D742-381F-4115-8393-9C271695BACA}" dt="2023-10-02T19:15:18.357" v="7283" actId="478"/>
          <ac:picMkLst>
            <pc:docMk/>
            <pc:sldMk cId="644621678" sldId="292"/>
            <ac:picMk id="5" creationId="{A583030D-4893-831A-3FC9-C8165397A6B0}"/>
          </ac:picMkLst>
        </pc:picChg>
        <pc:picChg chg="add mod">
          <ac:chgData name="Matthew Masa" userId="b536b834-362c-462d-b2d0-b199851c0a41" providerId="ADAL" clId="{8FF3D742-381F-4115-8393-9C271695BACA}" dt="2023-10-02T19:15:31.916" v="7286" actId="14100"/>
          <ac:picMkLst>
            <pc:docMk/>
            <pc:sldMk cId="644621678" sldId="292"/>
            <ac:picMk id="6" creationId="{59CA2D38-2721-FE36-9B87-FA0F0C085CFF}"/>
          </ac:picMkLst>
        </pc:picChg>
      </pc:sldChg>
      <pc:sldChg chg="addSp delSp modSp del mod modClrScheme chgLayout">
        <pc:chgData name="Matthew Masa" userId="b536b834-362c-462d-b2d0-b199851c0a41" providerId="ADAL" clId="{8FF3D742-381F-4115-8393-9C271695BACA}" dt="2023-10-03T14:01:23.401" v="8253" actId="47"/>
        <pc:sldMkLst>
          <pc:docMk/>
          <pc:sldMk cId="1510255464" sldId="292"/>
        </pc:sldMkLst>
        <pc:spChg chg="del mod ord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2" creationId="{71FA90E7-87FF-612D-7318-BA0DA633F0F4}"/>
          </ac:spMkLst>
        </pc:spChg>
        <pc:spChg chg="del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3" creationId="{F6C3A3AB-A714-0409-1948-787B0B6E8E6C}"/>
          </ac:spMkLst>
        </pc:spChg>
        <pc:spChg chg="del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4" creationId="{A096E89C-E9AD-0D68-343B-9C2D05F4D3B7}"/>
          </ac:spMkLst>
        </pc:spChg>
        <pc:spChg chg="del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5" creationId="{B64B8613-C070-EF26-31D4-CD1E8F9B875F}"/>
          </ac:spMkLst>
        </pc:spChg>
        <pc:spChg chg="del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6" creationId="{B6F86A1A-E24F-EC10-40D1-A60216F9293A}"/>
          </ac:spMkLst>
        </pc:spChg>
        <pc:spChg chg="del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7" creationId="{A2039F79-6B07-AD1E-424E-35F254A60D43}"/>
          </ac:spMkLst>
        </pc:spChg>
        <pc:spChg chg="mod ord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8" creationId="{C3D15F6E-6D8B-253E-3709-0BB81C63FC89}"/>
          </ac:spMkLst>
        </pc:spChg>
        <pc:spChg chg="add mod ord">
          <ac:chgData name="Matthew Masa" userId="b536b834-362c-462d-b2d0-b199851c0a41" providerId="ADAL" clId="{8FF3D742-381F-4115-8393-9C271695BACA}" dt="2023-10-03T13:43:35.402" v="8180" actId="700"/>
          <ac:spMkLst>
            <pc:docMk/>
            <pc:sldMk cId="1510255464" sldId="292"/>
            <ac:spMk id="10" creationId="{7394FF78-0404-F4B6-D435-09D5507F8793}"/>
          </ac:spMkLst>
        </pc:spChg>
      </pc:sldChg>
      <pc:sldChg chg="addSp delSp modSp mod">
        <pc:chgData name="Matthew Masa" userId="b536b834-362c-462d-b2d0-b199851c0a41" providerId="ADAL" clId="{8FF3D742-381F-4115-8393-9C271695BACA}" dt="2023-10-03T20:00:31.250" v="8445" actId="22"/>
        <pc:sldMkLst>
          <pc:docMk/>
          <pc:sldMk cId="2656800821" sldId="293"/>
        </pc:sldMkLst>
        <pc:spChg chg="mod">
          <ac:chgData name="Matthew Masa" userId="b536b834-362c-462d-b2d0-b199851c0a41" providerId="ADAL" clId="{8FF3D742-381F-4115-8393-9C271695BACA}" dt="2023-10-03T14:05:51.549" v="8322" actId="6549"/>
          <ac:spMkLst>
            <pc:docMk/>
            <pc:sldMk cId="2656800821" sldId="293"/>
            <ac:spMk id="8" creationId="{A1CE60EF-1DDB-3E98-FBB8-411FC0FB5B2D}"/>
          </ac:spMkLst>
        </pc:spChg>
        <pc:picChg chg="add del">
          <ac:chgData name="Matthew Masa" userId="b536b834-362c-462d-b2d0-b199851c0a41" providerId="ADAL" clId="{8FF3D742-381F-4115-8393-9C271695BACA}" dt="2023-10-03T19:46:34.744" v="8442" actId="478"/>
          <ac:picMkLst>
            <pc:docMk/>
            <pc:sldMk cId="2656800821" sldId="293"/>
            <ac:picMk id="3" creationId="{30DD860E-A1AB-F3B8-853D-3AB755161DE6}"/>
          </ac:picMkLst>
        </pc:picChg>
        <pc:picChg chg="add del mod">
          <ac:chgData name="Matthew Masa" userId="b536b834-362c-462d-b2d0-b199851c0a41" providerId="ADAL" clId="{8FF3D742-381F-4115-8393-9C271695BACA}" dt="2023-10-03T19:29:47.170" v="8438" actId="478"/>
          <ac:picMkLst>
            <pc:docMk/>
            <pc:sldMk cId="2656800821" sldId="293"/>
            <ac:picMk id="3" creationId="{45E70193-BADB-8E06-9D30-F20385E2501A}"/>
          </ac:picMkLst>
        </pc:picChg>
        <pc:picChg chg="add">
          <ac:chgData name="Matthew Masa" userId="b536b834-362c-462d-b2d0-b199851c0a41" providerId="ADAL" clId="{8FF3D742-381F-4115-8393-9C271695BACA}" dt="2023-10-03T20:00:31.250" v="8445" actId="22"/>
          <ac:picMkLst>
            <pc:docMk/>
            <pc:sldMk cId="2656800821" sldId="293"/>
            <ac:picMk id="3" creationId="{B0849179-95DA-8BC7-68E1-4D7CD62D6F2A}"/>
          </ac:picMkLst>
        </pc:picChg>
        <pc:picChg chg="add del">
          <ac:chgData name="Matthew Masa" userId="b536b834-362c-462d-b2d0-b199851c0a41" providerId="ADAL" clId="{8FF3D742-381F-4115-8393-9C271695BACA}" dt="2023-10-03T20:00:24.678" v="8444" actId="478"/>
          <ac:picMkLst>
            <pc:docMk/>
            <pc:sldMk cId="2656800821" sldId="293"/>
            <ac:picMk id="4" creationId="{1289ECFD-5867-F725-7954-C912B6711365}"/>
          </ac:picMkLst>
        </pc:picChg>
        <pc:picChg chg="add del mod">
          <ac:chgData name="Matthew Masa" userId="b536b834-362c-462d-b2d0-b199851c0a41" providerId="ADAL" clId="{8FF3D742-381F-4115-8393-9C271695BACA}" dt="2023-10-03T19:33:42.798" v="8440" actId="478"/>
          <ac:picMkLst>
            <pc:docMk/>
            <pc:sldMk cId="2656800821" sldId="293"/>
            <ac:picMk id="4" creationId="{E94BC58F-CBEC-87C5-5DBE-4BDE5AD585D8}"/>
          </ac:picMkLst>
        </pc:picChg>
        <pc:picChg chg="del mod">
          <ac:chgData name="Matthew Masa" userId="b536b834-362c-462d-b2d0-b199851c0a41" providerId="ADAL" clId="{8FF3D742-381F-4115-8393-9C271695BACA}" dt="2023-10-03T14:31:51.842" v="8338" actId="478"/>
          <ac:picMkLst>
            <pc:docMk/>
            <pc:sldMk cId="2656800821" sldId="293"/>
            <ac:picMk id="10" creationId="{AAE5A4C1-487C-2F76-B414-C13FC587DD82}"/>
          </ac:picMkLst>
        </pc:picChg>
      </pc:sldChg>
      <pc:sldChg chg="addSp delSp modSp new mod modClrScheme chgLayout">
        <pc:chgData name="Matthew Masa" userId="b536b834-362c-462d-b2d0-b199851c0a41" providerId="ADAL" clId="{8FF3D742-381F-4115-8393-9C271695BACA}" dt="2023-10-03T14:34:33.034" v="8348" actId="1076"/>
        <pc:sldMkLst>
          <pc:docMk/>
          <pc:sldMk cId="7592773" sldId="294"/>
        </pc:sldMkLst>
        <pc:spChg chg="del mod ord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2" creationId="{154220F0-9FCF-0321-5B54-1C93E4FDB39B}"/>
          </ac:spMkLst>
        </pc:spChg>
        <pc:spChg chg="del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3" creationId="{B7EA0A6A-5476-61C6-ED62-8FE3CCF7D92D}"/>
          </ac:spMkLst>
        </pc:spChg>
        <pc:spChg chg="del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4" creationId="{457AE958-7703-24D1-B527-4E763ADE0B22}"/>
          </ac:spMkLst>
        </pc:spChg>
        <pc:spChg chg="del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5" creationId="{C6C897E4-7A83-34E4-67A4-5A7E9CD7DD68}"/>
          </ac:spMkLst>
        </pc:spChg>
        <pc:spChg chg="del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6" creationId="{53AE764A-3918-3D3B-8832-938B13826396}"/>
          </ac:spMkLst>
        </pc:spChg>
        <pc:spChg chg="del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7" creationId="{E1907C7E-0A14-3B9B-6D6F-CBA226C7CD0F}"/>
          </ac:spMkLst>
        </pc:spChg>
        <pc:spChg chg="del mod ord">
          <ac:chgData name="Matthew Masa" userId="b536b834-362c-462d-b2d0-b199851c0a41" providerId="ADAL" clId="{8FF3D742-381F-4115-8393-9C271695BACA}" dt="2023-10-03T13:56:02.735" v="8182" actId="700"/>
          <ac:spMkLst>
            <pc:docMk/>
            <pc:sldMk cId="7592773" sldId="294"/>
            <ac:spMk id="8" creationId="{8419C0B5-1C11-989B-5E1D-FF2E6AD9CBC3}"/>
          </ac:spMkLst>
        </pc:spChg>
        <pc:spChg chg="add mod ord">
          <ac:chgData name="Matthew Masa" userId="b536b834-362c-462d-b2d0-b199851c0a41" providerId="ADAL" clId="{8FF3D742-381F-4115-8393-9C271695BACA}" dt="2023-10-03T13:57:01.393" v="8229" actId="20577"/>
          <ac:spMkLst>
            <pc:docMk/>
            <pc:sldMk cId="7592773" sldId="294"/>
            <ac:spMk id="9" creationId="{C39761E1-7D2A-1346-3D14-92745781CBAC}"/>
          </ac:spMkLst>
        </pc:spChg>
        <pc:spChg chg="add del mod ord">
          <ac:chgData name="Matthew Masa" userId="b536b834-362c-462d-b2d0-b199851c0a41" providerId="ADAL" clId="{8FF3D742-381F-4115-8393-9C271695BACA}" dt="2023-10-03T13:56:08.159" v="8183"/>
          <ac:spMkLst>
            <pc:docMk/>
            <pc:sldMk cId="7592773" sldId="294"/>
            <ac:spMk id="10" creationId="{0FA9F91D-07B5-425F-2D85-4A174977567E}"/>
          </ac:spMkLst>
        </pc:spChg>
        <pc:spChg chg="add mod">
          <ac:chgData name="Matthew Masa" userId="b536b834-362c-462d-b2d0-b199851c0a41" providerId="ADAL" clId="{8FF3D742-381F-4115-8393-9C271695BACA}" dt="2023-10-03T13:56:39.202" v="8202" actId="1076"/>
          <ac:spMkLst>
            <pc:docMk/>
            <pc:sldMk cId="7592773" sldId="294"/>
            <ac:spMk id="12" creationId="{9317BD5D-FDBA-ED8A-F385-01FA731F1BAC}"/>
          </ac:spMkLst>
        </pc:spChg>
        <pc:graphicFrameChg chg="add mod">
          <ac:chgData name="Matthew Masa" userId="b536b834-362c-462d-b2d0-b199851c0a41" providerId="ADAL" clId="{8FF3D742-381F-4115-8393-9C271695BACA}" dt="2023-10-03T13:56:20.321" v="8187" actId="1076"/>
          <ac:graphicFrameMkLst>
            <pc:docMk/>
            <pc:sldMk cId="7592773" sldId="294"/>
            <ac:graphicFrameMk id="11" creationId="{CD81EEFF-448C-4DF5-F80D-4F6EE3900C5C}"/>
          </ac:graphicFrameMkLst>
        </pc:graphicFrameChg>
        <pc:picChg chg="add mod">
          <ac:chgData name="Matthew Masa" userId="b536b834-362c-462d-b2d0-b199851c0a41" providerId="ADAL" clId="{8FF3D742-381F-4115-8393-9C271695BACA}" dt="2023-10-03T14:34:33.034" v="8348" actId="1076"/>
          <ac:picMkLst>
            <pc:docMk/>
            <pc:sldMk cId="7592773" sldId="294"/>
            <ac:picMk id="13" creationId="{4AADF98C-D2EE-4482-3E78-EA5415EB84D9}"/>
          </ac:picMkLst>
        </pc:picChg>
      </pc:sldChg>
    </pc:docChg>
  </pc:docChgLst>
  <pc:docChgLst>
    <pc:chgData name="Andrew Uhlir" userId="1576c744-77df-433f-b097-44c245c3813a" providerId="ADAL" clId="{A4937476-B5EC-41FC-88F9-F3012326288A}"/>
    <pc:docChg chg="undo custSel addSld modSld">
      <pc:chgData name="Andrew Uhlir" userId="1576c744-77df-433f-b097-44c245c3813a" providerId="ADAL" clId="{A4937476-B5EC-41FC-88F9-F3012326288A}" dt="2023-10-03T14:37:22.317" v="360" actId="14100"/>
      <pc:docMkLst>
        <pc:docMk/>
      </pc:docMkLst>
      <pc:sldChg chg="modSp mod">
        <pc:chgData name="Andrew Uhlir" userId="1576c744-77df-433f-b097-44c245c3813a" providerId="ADAL" clId="{A4937476-B5EC-41FC-88F9-F3012326288A}" dt="2023-10-03T14:01:48.724" v="357" actId="113"/>
        <pc:sldMkLst>
          <pc:docMk/>
          <pc:sldMk cId="1825884496" sldId="274"/>
        </pc:sldMkLst>
        <pc:spChg chg="mod">
          <ac:chgData name="Andrew Uhlir" userId="1576c744-77df-433f-b097-44c245c3813a" providerId="ADAL" clId="{A4937476-B5EC-41FC-88F9-F3012326288A}" dt="2023-10-03T14:01:48.724" v="357" actId="113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Andrew Uhlir" userId="1576c744-77df-433f-b097-44c245c3813a" providerId="ADAL" clId="{A4937476-B5EC-41FC-88F9-F3012326288A}" dt="2023-09-20T20:32:50.769" v="8" actId="1076"/>
          <ac:spMkLst>
            <pc:docMk/>
            <pc:sldMk cId="1825884496" sldId="274"/>
            <ac:spMk id="5" creationId="{1B6E2D88-346E-4B78-AD77-A99A9F392F7C}"/>
          </ac:spMkLst>
        </pc:spChg>
      </pc:sldChg>
      <pc:sldChg chg="addCm">
        <pc:chgData name="Andrew Uhlir" userId="1576c744-77df-433f-b097-44c245c3813a" providerId="ADAL" clId="{A4937476-B5EC-41FC-88F9-F3012326288A}" dt="2023-10-02T12:35:12.398" v="9"/>
        <pc:sldMkLst>
          <pc:docMk/>
          <pc:sldMk cId="2756440831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rew Uhlir" userId="1576c744-77df-433f-b097-44c245c3813a" providerId="ADAL" clId="{A4937476-B5EC-41FC-88F9-F3012326288A}" dt="2023-10-02T12:35:12.398" v="9"/>
              <pc2:cmMkLst xmlns:pc2="http://schemas.microsoft.com/office/powerpoint/2019/9/main/command">
                <pc:docMk/>
                <pc:sldMk cId="2756440831" sldId="284"/>
                <pc2:cmMk id="{0D545D5E-0E3C-4E09-B836-D82211D37D73}"/>
              </pc2:cmMkLst>
            </pc226:cmChg>
          </p:ext>
        </pc:extLst>
      </pc:sldChg>
      <pc:sldChg chg="addCm">
        <pc:chgData name="Andrew Uhlir" userId="1576c744-77df-433f-b097-44c245c3813a" providerId="ADAL" clId="{A4937476-B5EC-41FC-88F9-F3012326288A}" dt="2023-10-02T12:37:49.214" v="10"/>
        <pc:sldMkLst>
          <pc:docMk/>
          <pc:sldMk cId="1947645971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rew Uhlir" userId="1576c744-77df-433f-b097-44c245c3813a" providerId="ADAL" clId="{A4937476-B5EC-41FC-88F9-F3012326288A}" dt="2023-10-02T12:37:49.214" v="10"/>
              <pc2:cmMkLst xmlns:pc2="http://schemas.microsoft.com/office/powerpoint/2019/9/main/command">
                <pc:docMk/>
                <pc:sldMk cId="1947645971" sldId="285"/>
                <pc2:cmMk id="{DC028930-85BF-4832-8278-9A13C5FA3CAD}"/>
              </pc2:cmMkLst>
            </pc226:cmChg>
          </p:ext>
        </pc:extLst>
      </pc:sldChg>
      <pc:sldChg chg="delSp mod">
        <pc:chgData name="Andrew Uhlir" userId="1576c744-77df-433f-b097-44c245c3813a" providerId="ADAL" clId="{A4937476-B5EC-41FC-88F9-F3012326288A}" dt="2023-10-03T14:01:02.644" v="349" actId="478"/>
        <pc:sldMkLst>
          <pc:docMk/>
          <pc:sldMk cId="3452571551" sldId="286"/>
        </pc:sldMkLst>
        <pc:spChg chg="del">
          <ac:chgData name="Andrew Uhlir" userId="1576c744-77df-433f-b097-44c245c3813a" providerId="ADAL" clId="{A4937476-B5EC-41FC-88F9-F3012326288A}" dt="2023-10-03T14:01:02.644" v="349" actId="478"/>
          <ac:spMkLst>
            <pc:docMk/>
            <pc:sldMk cId="3452571551" sldId="286"/>
            <ac:spMk id="4" creationId="{88B4FD69-FF45-4284-AAA5-E38775C12EC0}"/>
          </ac:spMkLst>
        </pc:spChg>
        <pc:spChg chg="del">
          <ac:chgData name="Andrew Uhlir" userId="1576c744-77df-433f-b097-44c245c3813a" providerId="ADAL" clId="{A4937476-B5EC-41FC-88F9-F3012326288A}" dt="2023-10-03T14:01:00.809" v="348" actId="478"/>
          <ac:spMkLst>
            <pc:docMk/>
            <pc:sldMk cId="3452571551" sldId="286"/>
            <ac:spMk id="5" creationId="{0841FAA7-EE74-46AE-9055-1520DAC852AB}"/>
          </ac:spMkLst>
        </pc:spChg>
      </pc:sldChg>
      <pc:sldChg chg="addSp delSp modSp mod modShow addCm">
        <pc:chgData name="Andrew Uhlir" userId="1576c744-77df-433f-b097-44c245c3813a" providerId="ADAL" clId="{A4937476-B5EC-41FC-88F9-F3012326288A}" dt="2023-10-03T13:56:49.598" v="347" actId="729"/>
        <pc:sldMkLst>
          <pc:docMk/>
          <pc:sldMk cId="886498767" sldId="287"/>
        </pc:sldMkLst>
        <pc:spChg chg="mod">
          <ac:chgData name="Andrew Uhlir" userId="1576c744-77df-433f-b097-44c245c3813a" providerId="ADAL" clId="{A4937476-B5EC-41FC-88F9-F3012326288A}" dt="2023-10-03T13:53:05.178" v="306" actId="20577"/>
          <ac:spMkLst>
            <pc:docMk/>
            <pc:sldMk cId="886498767" sldId="287"/>
            <ac:spMk id="3" creationId="{B67E1C04-7AC0-47B9-A990-11C7D1776B18}"/>
          </ac:spMkLst>
        </pc:spChg>
        <pc:spChg chg="add mod">
          <ac:chgData name="Andrew Uhlir" userId="1576c744-77df-433f-b097-44c245c3813a" providerId="ADAL" clId="{A4937476-B5EC-41FC-88F9-F3012326288A}" dt="2023-10-03T13:56:20.977" v="346" actId="1076"/>
          <ac:spMkLst>
            <pc:docMk/>
            <pc:sldMk cId="886498767" sldId="287"/>
            <ac:spMk id="12" creationId="{EC8FF51E-BAB5-A536-BA41-BCDE2197F889}"/>
          </ac:spMkLst>
        </pc:spChg>
        <pc:spChg chg="mod">
          <ac:chgData name="Andrew Uhlir" userId="1576c744-77df-433f-b097-44c245c3813a" providerId="ADAL" clId="{A4937476-B5EC-41FC-88F9-F3012326288A}" dt="2023-10-03T13:53:53.438" v="312" actId="20577"/>
          <ac:spMkLst>
            <pc:docMk/>
            <pc:sldMk cId="886498767" sldId="287"/>
            <ac:spMk id="22" creationId="{76375799-3D60-E91C-D2F8-6A5C9002D79B}"/>
          </ac:spMkLst>
        </pc:spChg>
        <pc:spChg chg="mod">
          <ac:chgData name="Andrew Uhlir" userId="1576c744-77df-433f-b097-44c245c3813a" providerId="ADAL" clId="{A4937476-B5EC-41FC-88F9-F3012326288A}" dt="2023-10-03T13:53:47.206" v="311" actId="5793"/>
          <ac:spMkLst>
            <pc:docMk/>
            <pc:sldMk cId="886498767" sldId="287"/>
            <ac:spMk id="24" creationId="{AD7876F1-133E-59D9-D175-208024A6D941}"/>
          </ac:spMkLst>
        </pc:spChg>
        <pc:grpChg chg="del">
          <ac:chgData name="Andrew Uhlir" userId="1576c744-77df-433f-b097-44c245c3813a" providerId="ADAL" clId="{A4937476-B5EC-41FC-88F9-F3012326288A}" dt="2023-10-03T13:54:12.312" v="313" actId="478"/>
          <ac:grpSpMkLst>
            <pc:docMk/>
            <pc:sldMk cId="886498767" sldId="287"/>
            <ac:grpSpMk id="6" creationId="{43455F6C-6011-27A0-B161-6BD7647D850E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rew Uhlir" userId="1576c744-77df-433f-b097-44c245c3813a" providerId="ADAL" clId="{A4937476-B5EC-41FC-88F9-F3012326288A}" dt="2023-10-02T12:38:43.921" v="11"/>
              <pc2:cmMkLst xmlns:pc2="http://schemas.microsoft.com/office/powerpoint/2019/9/main/command">
                <pc:docMk/>
                <pc:sldMk cId="886498767" sldId="287"/>
                <pc2:cmMk id="{C7C1ACDB-5F59-40EA-B690-CE5D3C27517E}"/>
              </pc2:cmMkLst>
            </pc226:cmChg>
          </p:ext>
        </pc:extLst>
      </pc:sldChg>
      <pc:sldChg chg="delSp mod addCm">
        <pc:chgData name="Andrew Uhlir" userId="1576c744-77df-433f-b097-44c245c3813a" providerId="ADAL" clId="{A4937476-B5EC-41FC-88F9-F3012326288A}" dt="2023-10-03T14:01:09.180" v="351" actId="478"/>
        <pc:sldMkLst>
          <pc:docMk/>
          <pc:sldMk cId="3763739496" sldId="288"/>
        </pc:sldMkLst>
        <pc:spChg chg="del">
          <ac:chgData name="Andrew Uhlir" userId="1576c744-77df-433f-b097-44c245c3813a" providerId="ADAL" clId="{A4937476-B5EC-41FC-88F9-F3012326288A}" dt="2023-10-03T14:01:09.180" v="351" actId="478"/>
          <ac:spMkLst>
            <pc:docMk/>
            <pc:sldMk cId="3763739496" sldId="288"/>
            <ac:spMk id="4" creationId="{88B4FD69-FF45-4284-AAA5-E38775C12EC0}"/>
          </ac:spMkLst>
        </pc:spChg>
        <pc:spChg chg="del">
          <ac:chgData name="Andrew Uhlir" userId="1576c744-77df-433f-b097-44c245c3813a" providerId="ADAL" clId="{A4937476-B5EC-41FC-88F9-F3012326288A}" dt="2023-10-03T14:01:06.364" v="350" actId="478"/>
          <ac:spMkLst>
            <pc:docMk/>
            <pc:sldMk cId="3763739496" sldId="288"/>
            <ac:spMk id="5" creationId="{0841FAA7-EE74-46AE-9055-1520DAC852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drew Uhlir" userId="1576c744-77df-433f-b097-44c245c3813a" providerId="ADAL" clId="{A4937476-B5EC-41FC-88F9-F3012326288A}" dt="2023-10-02T12:41:06.919" v="12"/>
              <pc2:cmMkLst xmlns:pc2="http://schemas.microsoft.com/office/powerpoint/2019/9/main/command">
                <pc:docMk/>
                <pc:sldMk cId="3763739496" sldId="288"/>
                <pc2:cmMk id="{223E4214-28ED-4230-9238-A223E6F5300A}"/>
              </pc2:cmMkLst>
            </pc226:cmChg>
          </p:ext>
        </pc:extLst>
      </pc:sldChg>
      <pc:sldChg chg="delSp mod">
        <pc:chgData name="Andrew Uhlir" userId="1576c744-77df-433f-b097-44c245c3813a" providerId="ADAL" clId="{A4937476-B5EC-41FC-88F9-F3012326288A}" dt="2023-10-03T14:01:17.610" v="353" actId="478"/>
        <pc:sldMkLst>
          <pc:docMk/>
          <pc:sldMk cId="2002273985" sldId="290"/>
        </pc:sldMkLst>
        <pc:spChg chg="del">
          <ac:chgData name="Andrew Uhlir" userId="1576c744-77df-433f-b097-44c245c3813a" providerId="ADAL" clId="{A4937476-B5EC-41FC-88F9-F3012326288A}" dt="2023-10-03T14:01:17.610" v="353" actId="478"/>
          <ac:spMkLst>
            <pc:docMk/>
            <pc:sldMk cId="2002273985" sldId="290"/>
            <ac:spMk id="4" creationId="{88B4FD69-FF45-4284-AAA5-E38775C12EC0}"/>
          </ac:spMkLst>
        </pc:spChg>
        <pc:spChg chg="del">
          <ac:chgData name="Andrew Uhlir" userId="1576c744-77df-433f-b097-44c245c3813a" providerId="ADAL" clId="{A4937476-B5EC-41FC-88F9-F3012326288A}" dt="2023-10-03T14:01:14.688" v="352" actId="478"/>
          <ac:spMkLst>
            <pc:docMk/>
            <pc:sldMk cId="2002273985" sldId="290"/>
            <ac:spMk id="5" creationId="{0841FAA7-EE74-46AE-9055-1520DAC852AB}"/>
          </ac:spMkLst>
        </pc:spChg>
      </pc:sldChg>
      <pc:sldChg chg="delSp mod">
        <pc:chgData name="Andrew Uhlir" userId="1576c744-77df-433f-b097-44c245c3813a" providerId="ADAL" clId="{A4937476-B5EC-41FC-88F9-F3012326288A}" dt="2023-10-03T14:01:26.725" v="355" actId="478"/>
        <pc:sldMkLst>
          <pc:docMk/>
          <pc:sldMk cId="3016387299" sldId="291"/>
        </pc:sldMkLst>
        <pc:spChg chg="del">
          <ac:chgData name="Andrew Uhlir" userId="1576c744-77df-433f-b097-44c245c3813a" providerId="ADAL" clId="{A4937476-B5EC-41FC-88F9-F3012326288A}" dt="2023-10-03T14:01:26.725" v="355" actId="478"/>
          <ac:spMkLst>
            <pc:docMk/>
            <pc:sldMk cId="3016387299" sldId="291"/>
            <ac:spMk id="4" creationId="{88B4FD69-FF45-4284-AAA5-E38775C12EC0}"/>
          </ac:spMkLst>
        </pc:spChg>
        <pc:spChg chg="del">
          <ac:chgData name="Andrew Uhlir" userId="1576c744-77df-433f-b097-44c245c3813a" providerId="ADAL" clId="{A4937476-B5EC-41FC-88F9-F3012326288A}" dt="2023-10-03T14:01:21.712" v="354" actId="478"/>
          <ac:spMkLst>
            <pc:docMk/>
            <pc:sldMk cId="3016387299" sldId="291"/>
            <ac:spMk id="5" creationId="{0841FAA7-EE74-46AE-9055-1520DAC852AB}"/>
          </ac:spMkLst>
        </pc:spChg>
      </pc:sldChg>
      <pc:sldChg chg="addSp delSp modSp new mod modShow">
        <pc:chgData name="Andrew Uhlir" userId="1576c744-77df-433f-b097-44c245c3813a" providerId="ADAL" clId="{A4937476-B5EC-41FC-88F9-F3012326288A}" dt="2023-10-03T13:47:15.076" v="106" actId="729"/>
        <pc:sldMkLst>
          <pc:docMk/>
          <pc:sldMk cId="1510255464" sldId="292"/>
        </pc:sldMkLst>
        <pc:spChg chg="add del">
          <ac:chgData name="Andrew Uhlir" userId="1576c744-77df-433f-b097-44c245c3813a" providerId="ADAL" clId="{A4937476-B5EC-41FC-88F9-F3012326288A}" dt="2023-10-03T13:43:36.542" v="82"/>
          <ac:spMkLst>
            <pc:docMk/>
            <pc:sldMk cId="1510255464" sldId="292"/>
            <ac:spMk id="2" creationId="{71FA90E7-87FF-612D-7318-BA0DA633F0F4}"/>
          </ac:spMkLst>
        </pc:spChg>
        <pc:spChg chg="mod">
          <ac:chgData name="Andrew Uhlir" userId="1576c744-77df-433f-b097-44c245c3813a" providerId="ADAL" clId="{A4937476-B5EC-41FC-88F9-F3012326288A}" dt="2023-10-03T13:46:39.038" v="105" actId="1076"/>
          <ac:spMkLst>
            <pc:docMk/>
            <pc:sldMk cId="1510255464" sldId="292"/>
            <ac:spMk id="8" creationId="{C3D15F6E-6D8B-253E-3709-0BB81C63FC89}"/>
          </ac:spMkLst>
        </pc:spChg>
        <pc:graphicFrameChg chg="add del mod modGraphic">
          <ac:chgData name="Andrew Uhlir" userId="1576c744-77df-433f-b097-44c245c3813a" providerId="ADAL" clId="{A4937476-B5EC-41FC-88F9-F3012326288A}" dt="2023-10-03T13:43:28.975" v="81"/>
          <ac:graphicFrameMkLst>
            <pc:docMk/>
            <pc:sldMk cId="1510255464" sldId="292"/>
            <ac:graphicFrameMk id="9" creationId="{6F8DA718-56A5-BA17-0280-108812F137F3}"/>
          </ac:graphicFrameMkLst>
        </pc:graphicFrameChg>
        <pc:graphicFrameChg chg="add mod modGraphic">
          <ac:chgData name="Andrew Uhlir" userId="1576c744-77df-433f-b097-44c245c3813a" providerId="ADAL" clId="{A4937476-B5EC-41FC-88F9-F3012326288A}" dt="2023-10-03T13:45:48.550" v="104" actId="14734"/>
          <ac:graphicFrameMkLst>
            <pc:docMk/>
            <pc:sldMk cId="1510255464" sldId="292"/>
            <ac:graphicFrameMk id="10" creationId="{F9363ABD-DABE-8A7F-BBB1-56956F18437B}"/>
          </ac:graphicFrameMkLst>
        </pc:graphicFrameChg>
      </pc:sldChg>
      <pc:sldChg chg="addSp delSp modSp new mod modClrScheme chgLayout modNotesTx">
        <pc:chgData name="Andrew Uhlir" userId="1576c744-77df-433f-b097-44c245c3813a" providerId="ADAL" clId="{A4937476-B5EC-41FC-88F9-F3012326288A}" dt="2023-10-03T14:37:08.188" v="359" actId="700"/>
        <pc:sldMkLst>
          <pc:docMk/>
          <pc:sldMk cId="2656800821" sldId="293"/>
        </pc:sldMkLst>
        <pc:spChg chg="del">
          <ac:chgData name="Andrew Uhlir" userId="1576c744-77df-433f-b097-44c245c3813a" providerId="ADAL" clId="{A4937476-B5EC-41FC-88F9-F3012326288A}" dt="2023-10-03T13:47:54.597" v="254" actId="478"/>
          <ac:spMkLst>
            <pc:docMk/>
            <pc:sldMk cId="2656800821" sldId="293"/>
            <ac:spMk id="2" creationId="{0779E0A0-770D-1273-96A4-F9CBFF6C6FDB}"/>
          </ac:spMkLst>
        </pc:spChg>
        <pc:spChg chg="add del">
          <ac:chgData name="Andrew Uhlir" userId="1576c744-77df-433f-b097-44c245c3813a" providerId="ADAL" clId="{A4937476-B5EC-41FC-88F9-F3012326288A}" dt="2023-10-03T13:47:51.877" v="253" actId="478"/>
          <ac:spMkLst>
            <pc:docMk/>
            <pc:sldMk cId="2656800821" sldId="293"/>
            <ac:spMk id="3" creationId="{98C508AE-913D-CE7C-4951-7F1B8CFEBA64}"/>
          </ac:spMkLst>
        </pc:spChg>
        <pc:spChg chg="del">
          <ac:chgData name="Andrew Uhlir" userId="1576c744-77df-433f-b097-44c245c3813a" providerId="ADAL" clId="{A4937476-B5EC-41FC-88F9-F3012326288A}" dt="2023-10-03T13:48:11.610" v="260" actId="478"/>
          <ac:spMkLst>
            <pc:docMk/>
            <pc:sldMk cId="2656800821" sldId="293"/>
            <ac:spMk id="4" creationId="{A8CD80EC-47E5-B79E-3CF1-6DB65B773A18}"/>
          </ac:spMkLst>
        </pc:spChg>
        <pc:spChg chg="del">
          <ac:chgData name="Andrew Uhlir" userId="1576c744-77df-433f-b097-44c245c3813a" providerId="ADAL" clId="{A4937476-B5EC-41FC-88F9-F3012326288A}" dt="2023-10-03T13:47:56.861" v="255" actId="478"/>
          <ac:spMkLst>
            <pc:docMk/>
            <pc:sldMk cId="2656800821" sldId="293"/>
            <ac:spMk id="5" creationId="{89487026-1F14-5DE5-8352-B4BB192200D1}"/>
          </ac:spMkLst>
        </pc:spChg>
        <pc:spChg chg="del">
          <ac:chgData name="Andrew Uhlir" userId="1576c744-77df-433f-b097-44c245c3813a" providerId="ADAL" clId="{A4937476-B5EC-41FC-88F9-F3012326288A}" dt="2023-10-03T13:48:01.101" v="256" actId="478"/>
          <ac:spMkLst>
            <pc:docMk/>
            <pc:sldMk cId="2656800821" sldId="293"/>
            <ac:spMk id="6" creationId="{A033E2DE-A977-7B1E-BF7C-629039859623}"/>
          </ac:spMkLst>
        </pc:spChg>
        <pc:spChg chg="del">
          <ac:chgData name="Andrew Uhlir" userId="1576c744-77df-433f-b097-44c245c3813a" providerId="ADAL" clId="{A4937476-B5EC-41FC-88F9-F3012326288A}" dt="2023-10-03T13:48:13.822" v="261" actId="478"/>
          <ac:spMkLst>
            <pc:docMk/>
            <pc:sldMk cId="2656800821" sldId="293"/>
            <ac:spMk id="7" creationId="{F5CB9FFC-5B8A-F27E-81E3-5CF7E9C55630}"/>
          </ac:spMkLst>
        </pc:spChg>
        <pc:spChg chg="del mod ord">
          <ac:chgData name="Andrew Uhlir" userId="1576c744-77df-433f-b097-44c245c3813a" providerId="ADAL" clId="{A4937476-B5EC-41FC-88F9-F3012326288A}" dt="2023-10-03T14:36:52.170" v="358" actId="700"/>
          <ac:spMkLst>
            <pc:docMk/>
            <pc:sldMk cId="2656800821" sldId="293"/>
            <ac:spMk id="8" creationId="{A1CE60EF-1DDB-3E98-FBB8-411FC0FB5B2D}"/>
          </ac:spMkLst>
        </pc:spChg>
        <pc:spChg chg="add del mod ord">
          <ac:chgData name="Andrew Uhlir" userId="1576c744-77df-433f-b097-44c245c3813a" providerId="ADAL" clId="{A4937476-B5EC-41FC-88F9-F3012326288A}" dt="2023-10-03T14:37:08.188" v="359" actId="700"/>
          <ac:spMkLst>
            <pc:docMk/>
            <pc:sldMk cId="2656800821" sldId="293"/>
            <ac:spMk id="11" creationId="{6DF7F3D2-DC73-3118-58CA-9B94C929C130}"/>
          </ac:spMkLst>
        </pc:spChg>
        <pc:spChg chg="add del mod ord">
          <ac:chgData name="Andrew Uhlir" userId="1576c744-77df-433f-b097-44c245c3813a" providerId="ADAL" clId="{A4937476-B5EC-41FC-88F9-F3012326288A}" dt="2023-10-03T14:37:08.188" v="359" actId="700"/>
          <ac:spMkLst>
            <pc:docMk/>
            <pc:sldMk cId="2656800821" sldId="293"/>
            <ac:spMk id="12" creationId="{051A72CB-360F-1F50-7CC6-7246F0AE6A2A}"/>
          </ac:spMkLst>
        </pc:spChg>
        <pc:spChg chg="add mod ord">
          <ac:chgData name="Andrew Uhlir" userId="1576c744-77df-433f-b097-44c245c3813a" providerId="ADAL" clId="{A4937476-B5EC-41FC-88F9-F3012326288A}" dt="2023-10-03T14:37:08.188" v="359" actId="700"/>
          <ac:spMkLst>
            <pc:docMk/>
            <pc:sldMk cId="2656800821" sldId="293"/>
            <ac:spMk id="13" creationId="{C8EB88DE-B1B6-DA21-A833-EFD2B16F1455}"/>
          </ac:spMkLst>
        </pc:spChg>
        <pc:spChg chg="add mod ord">
          <ac:chgData name="Andrew Uhlir" userId="1576c744-77df-433f-b097-44c245c3813a" providerId="ADAL" clId="{A4937476-B5EC-41FC-88F9-F3012326288A}" dt="2023-10-03T14:37:08.188" v="359" actId="700"/>
          <ac:spMkLst>
            <pc:docMk/>
            <pc:sldMk cId="2656800821" sldId="293"/>
            <ac:spMk id="14" creationId="{6A1BF7EC-AD55-93BF-F8F5-61D5BB789956}"/>
          </ac:spMkLst>
        </pc:spChg>
        <pc:picChg chg="add del mod">
          <ac:chgData name="Andrew Uhlir" userId="1576c744-77df-433f-b097-44c245c3813a" providerId="ADAL" clId="{A4937476-B5EC-41FC-88F9-F3012326288A}" dt="2023-10-03T13:47:46.342" v="249"/>
          <ac:picMkLst>
            <pc:docMk/>
            <pc:sldMk cId="2656800821" sldId="293"/>
            <ac:picMk id="9" creationId="{81E5E7FF-D7EF-AE44-2174-939BB8188287}"/>
          </ac:picMkLst>
        </pc:picChg>
        <pc:picChg chg="add mod">
          <ac:chgData name="Andrew Uhlir" userId="1576c744-77df-433f-b097-44c245c3813a" providerId="ADAL" clId="{A4937476-B5EC-41FC-88F9-F3012326288A}" dt="2023-10-03T13:49:06.603" v="265" actId="1076"/>
          <ac:picMkLst>
            <pc:docMk/>
            <pc:sldMk cId="2656800821" sldId="293"/>
            <ac:picMk id="10" creationId="{AAE5A4C1-487C-2F76-B414-C13FC587DD82}"/>
          </ac:picMkLst>
        </pc:picChg>
      </pc:sldChg>
      <pc:sldChg chg="modSp mod">
        <pc:chgData name="Andrew Uhlir" userId="1576c744-77df-433f-b097-44c245c3813a" providerId="ADAL" clId="{A4937476-B5EC-41FC-88F9-F3012326288A}" dt="2023-10-03T14:37:22.317" v="360" actId="14100"/>
        <pc:sldMkLst>
          <pc:docMk/>
          <pc:sldMk cId="7592773" sldId="294"/>
        </pc:sldMkLst>
        <pc:picChg chg="mod">
          <ac:chgData name="Andrew Uhlir" userId="1576c744-77df-433f-b097-44c245c3813a" providerId="ADAL" clId="{A4937476-B5EC-41FC-88F9-F3012326288A}" dt="2023-10-03T14:37:22.317" v="360" actId="14100"/>
          <ac:picMkLst>
            <pc:docMk/>
            <pc:sldMk cId="7592773" sldId="294"/>
            <ac:picMk id="13" creationId="{4AADF98C-D2EE-4482-3E78-EA5415EB84D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FA95-6076-4A6D-B36A-3E558759DEF1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04992D-E18D-4D09-8701-FCB40578B5AB}">
      <dgm:prSet phldrT="[Text]"/>
      <dgm:spPr/>
      <dgm:t>
        <a:bodyPr/>
        <a:lstStyle/>
        <a:p>
          <a:r>
            <a:rPr lang="en-US"/>
            <a:t>All Roads</a:t>
          </a:r>
        </a:p>
      </dgm:t>
    </dgm:pt>
    <dgm:pt modelId="{9002E32C-1481-42F2-9721-5BF89CC7CBF8}" type="parTrans" cxnId="{10AC9398-60C0-4E30-88FC-CCE5B5D67712}">
      <dgm:prSet/>
      <dgm:spPr/>
      <dgm:t>
        <a:bodyPr/>
        <a:lstStyle/>
        <a:p>
          <a:endParaRPr lang="en-US"/>
        </a:p>
      </dgm:t>
    </dgm:pt>
    <dgm:pt modelId="{2A867A73-915C-4C5C-A74A-249E9160C076}" type="sibTrans" cxnId="{10AC9398-60C0-4E30-88FC-CCE5B5D67712}">
      <dgm:prSet/>
      <dgm:spPr/>
      <dgm:t>
        <a:bodyPr/>
        <a:lstStyle/>
        <a:p>
          <a:endParaRPr lang="en-US"/>
        </a:p>
      </dgm:t>
    </dgm:pt>
    <dgm:pt modelId="{EE0635E6-A03B-4964-90B2-35B6C3F931F7}" type="asst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Rural</a:t>
          </a:r>
        </a:p>
      </dgm:t>
    </dgm:pt>
    <dgm:pt modelId="{786CFBC3-532B-4108-ABE5-88AB939E9755}" type="parTrans" cxnId="{FB32C358-902B-40D3-9A44-8995F7BD0D5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54D5A"/>
          </a:solidFill>
        </a:ln>
      </dgm:spPr>
      <dgm:t>
        <a:bodyPr/>
        <a:lstStyle/>
        <a:p>
          <a:endParaRPr lang="en-US"/>
        </a:p>
      </dgm:t>
    </dgm:pt>
    <dgm:pt modelId="{D4C4D4AC-A314-4F4F-9DD9-D3D77EFAFB3F}" type="sibTrans" cxnId="{FB32C358-902B-40D3-9A44-8995F7BD0D56}">
      <dgm:prSet/>
      <dgm:spPr/>
      <dgm:t>
        <a:bodyPr/>
        <a:lstStyle/>
        <a:p>
          <a:endParaRPr lang="en-US"/>
        </a:p>
      </dgm:t>
    </dgm:pt>
    <dgm:pt modelId="{A69B31E2-2EF3-484E-B3C2-0600E29B0F0A}" type="asst">
      <dgm:prSet/>
      <dgm:spPr>
        <a:solidFill>
          <a:schemeClr val="accent1"/>
        </a:solidFill>
      </dgm:spPr>
      <dgm:t>
        <a:bodyPr/>
        <a:lstStyle/>
        <a:p>
          <a:r>
            <a:rPr lang="en-US"/>
            <a:t>Urban</a:t>
          </a:r>
        </a:p>
      </dgm:t>
    </dgm:pt>
    <dgm:pt modelId="{15A2E5AC-BE7C-4643-9801-0AE71FDE4AD0}" type="parTrans" cxnId="{5BE521F0-8295-416D-9F5C-81F4CF697EB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54D5A"/>
          </a:solidFill>
        </a:ln>
      </dgm:spPr>
      <dgm:t>
        <a:bodyPr/>
        <a:lstStyle/>
        <a:p>
          <a:endParaRPr lang="en-US"/>
        </a:p>
      </dgm:t>
    </dgm:pt>
    <dgm:pt modelId="{FCB00C37-BAEC-44A0-9DBA-07D8FC757894}" type="sibTrans" cxnId="{5BE521F0-8295-416D-9F5C-81F4CF697EB4}">
      <dgm:prSet/>
      <dgm:spPr/>
      <dgm:t>
        <a:bodyPr/>
        <a:lstStyle/>
        <a:p>
          <a:endParaRPr lang="en-US"/>
        </a:p>
      </dgm:t>
    </dgm:pt>
    <dgm:pt modelId="{743608A6-C200-4D05-89F3-295778FCDD2D}" type="asst">
      <dgm:prSet/>
      <dgm:spPr>
        <a:solidFill>
          <a:srgbClr val="147BD1"/>
        </a:solidFill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Arterials</a:t>
          </a:r>
        </a:p>
      </dgm:t>
    </dgm:pt>
    <dgm:pt modelId="{9A6CBFDE-40DD-4E90-9F32-9AF8CCDB4162}" type="parTrans" cxnId="{F1CD8B0B-6791-434B-A118-EF7CE4440A6F}">
      <dgm:prSet/>
      <dgm:spPr/>
      <dgm:t>
        <a:bodyPr/>
        <a:lstStyle/>
        <a:p>
          <a:endParaRPr lang="en-US"/>
        </a:p>
      </dgm:t>
    </dgm:pt>
    <dgm:pt modelId="{D277ADFA-7C5E-47FC-BF31-0484BC4958CE}" type="sibTrans" cxnId="{F1CD8B0B-6791-434B-A118-EF7CE4440A6F}">
      <dgm:prSet/>
      <dgm:spPr/>
      <dgm:t>
        <a:bodyPr/>
        <a:lstStyle/>
        <a:p>
          <a:endParaRPr lang="en-US"/>
        </a:p>
      </dgm:t>
    </dgm:pt>
    <dgm:pt modelId="{6A23CE5A-7BA3-4C86-A3A4-160ECB356B8B}" type="asst">
      <dgm:prSet/>
      <dgm:spPr>
        <a:solidFill>
          <a:srgbClr val="147BD1"/>
        </a:solidFill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Arterials</a:t>
          </a:r>
        </a:p>
      </dgm:t>
    </dgm:pt>
    <dgm:pt modelId="{F998B401-B8FE-41E1-8580-75F924EB508E}" type="parTrans" cxnId="{01B0D8F7-D47D-4982-9A78-BCA22B59567D}">
      <dgm:prSet/>
      <dgm:spPr/>
      <dgm:t>
        <a:bodyPr/>
        <a:lstStyle/>
        <a:p>
          <a:endParaRPr lang="en-US"/>
        </a:p>
      </dgm:t>
    </dgm:pt>
    <dgm:pt modelId="{D2163C23-D0ED-449F-BD40-CB559EE36424}" type="sibTrans" cxnId="{01B0D8F7-D47D-4982-9A78-BCA22B59567D}">
      <dgm:prSet/>
      <dgm:spPr/>
      <dgm:t>
        <a:bodyPr/>
        <a:lstStyle/>
        <a:p>
          <a:endParaRPr lang="en-US"/>
        </a:p>
      </dgm:t>
    </dgm:pt>
    <dgm:pt modelId="{23B9525A-0327-488B-9FF8-D9C704BB2B53}" type="asst">
      <dgm:prSet/>
      <dgm:spPr>
        <a:solidFill>
          <a:srgbClr val="147BD1"/>
        </a:solidFill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Collectors</a:t>
          </a:r>
        </a:p>
      </dgm:t>
    </dgm:pt>
    <dgm:pt modelId="{FF1B963A-C650-47AA-A9FF-9F5AD976C72E}" type="parTrans" cxnId="{D47B80B3-C38F-4A3F-915C-2E392B5CCE18}">
      <dgm:prSet/>
      <dgm:spPr/>
      <dgm:t>
        <a:bodyPr/>
        <a:lstStyle/>
        <a:p>
          <a:endParaRPr lang="en-US"/>
        </a:p>
      </dgm:t>
    </dgm:pt>
    <dgm:pt modelId="{F704C0FE-4886-4D55-BBD6-BBDE644CB4B2}" type="sibTrans" cxnId="{D47B80B3-C38F-4A3F-915C-2E392B5CCE18}">
      <dgm:prSet/>
      <dgm:spPr/>
      <dgm:t>
        <a:bodyPr/>
        <a:lstStyle/>
        <a:p>
          <a:endParaRPr lang="en-US"/>
        </a:p>
      </dgm:t>
    </dgm:pt>
    <dgm:pt modelId="{B8C039BF-B508-4D72-B25E-A9DF524179AE}" type="asst">
      <dgm:prSet/>
      <dgm:spPr>
        <a:solidFill>
          <a:srgbClr val="147BD1"/>
        </a:solidFill>
      </dgm:spPr>
      <dgm:t>
        <a:bodyPr/>
        <a:lstStyle/>
        <a:p>
          <a:r>
            <a:rPr lang="en-US"/>
            <a:t>Local</a:t>
          </a:r>
        </a:p>
      </dgm:t>
    </dgm:pt>
    <dgm:pt modelId="{1EEF2FEC-35E4-4E62-AEFF-5FBA20CA88F9}" type="parTrans" cxnId="{643087A0-263D-48CC-8C89-6EE0310C5341}">
      <dgm:prSet/>
      <dgm:spPr/>
      <dgm:t>
        <a:bodyPr/>
        <a:lstStyle/>
        <a:p>
          <a:endParaRPr lang="en-US"/>
        </a:p>
      </dgm:t>
    </dgm:pt>
    <dgm:pt modelId="{583CDB85-9EA0-4A4A-A3EA-5C8097DA6B74}" type="sibTrans" cxnId="{643087A0-263D-48CC-8C89-6EE0310C5341}">
      <dgm:prSet/>
      <dgm:spPr/>
      <dgm:t>
        <a:bodyPr/>
        <a:lstStyle/>
        <a:p>
          <a:endParaRPr lang="en-US"/>
        </a:p>
      </dgm:t>
    </dgm:pt>
    <dgm:pt modelId="{BEF12ADD-B15F-499B-85B0-6615E82FBB3C}" type="asst">
      <dgm:prSet/>
      <dgm:spPr>
        <a:solidFill>
          <a:srgbClr val="147BD1"/>
        </a:solidFill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Collectors</a:t>
          </a:r>
        </a:p>
      </dgm:t>
    </dgm:pt>
    <dgm:pt modelId="{E7FAC84C-D6CC-485F-AEBE-697A1ABF2771}" type="parTrans" cxnId="{46956942-61A2-4750-B92B-4D1EA7D0CB41}">
      <dgm:prSet/>
      <dgm:spPr/>
      <dgm:t>
        <a:bodyPr/>
        <a:lstStyle/>
        <a:p>
          <a:endParaRPr lang="en-US"/>
        </a:p>
      </dgm:t>
    </dgm:pt>
    <dgm:pt modelId="{12923E04-4FA5-41CB-A7F4-36EA6C2E5E5F}" type="sibTrans" cxnId="{46956942-61A2-4750-B92B-4D1EA7D0CB41}">
      <dgm:prSet/>
      <dgm:spPr/>
      <dgm:t>
        <a:bodyPr/>
        <a:lstStyle/>
        <a:p>
          <a:endParaRPr lang="en-US"/>
        </a:p>
      </dgm:t>
    </dgm:pt>
    <dgm:pt modelId="{304FAE1B-6341-42AA-9653-14CC5174BB2F}" type="asst">
      <dgm:prSet/>
      <dgm:spPr>
        <a:solidFill>
          <a:srgbClr val="147BD1"/>
        </a:solidFill>
      </dgm:spPr>
      <dgm:t>
        <a:bodyPr/>
        <a:lstStyle/>
        <a:p>
          <a:r>
            <a:rPr lang="en-US"/>
            <a:t>Local</a:t>
          </a:r>
        </a:p>
      </dgm:t>
    </dgm:pt>
    <dgm:pt modelId="{A250031C-9389-413E-9BC8-E68E0972FE7D}" type="parTrans" cxnId="{59763DA8-9A98-43A1-A162-5DCB2A5A0C01}">
      <dgm:prSet/>
      <dgm:spPr/>
      <dgm:t>
        <a:bodyPr/>
        <a:lstStyle/>
        <a:p>
          <a:endParaRPr lang="en-US"/>
        </a:p>
      </dgm:t>
    </dgm:pt>
    <dgm:pt modelId="{3FF21306-5D52-4ED3-BE65-09D03FEE83BC}" type="sibTrans" cxnId="{59763DA8-9A98-43A1-A162-5DCB2A5A0C01}">
      <dgm:prSet/>
      <dgm:spPr/>
      <dgm:t>
        <a:bodyPr/>
        <a:lstStyle/>
        <a:p>
          <a:endParaRPr lang="en-US"/>
        </a:p>
      </dgm:t>
    </dgm:pt>
    <dgm:pt modelId="{A003C38F-C7DB-4633-BA9C-144885813C62}">
      <dgm:prSet/>
      <dgm:spPr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Principal</a:t>
          </a:r>
        </a:p>
      </dgm:t>
    </dgm:pt>
    <dgm:pt modelId="{2287FEB3-50F6-4652-A1AA-CC9D77CE5349}" type="parTrans" cxnId="{B42591E7-F831-437F-B5F5-6B6CD630F808}">
      <dgm:prSet/>
      <dgm:spPr/>
      <dgm:t>
        <a:bodyPr/>
        <a:lstStyle/>
        <a:p>
          <a:endParaRPr lang="en-US"/>
        </a:p>
      </dgm:t>
    </dgm:pt>
    <dgm:pt modelId="{0E8995DE-B249-4ADB-80A8-4FE72BDF90A7}" type="sibTrans" cxnId="{B42591E7-F831-437F-B5F5-6B6CD630F808}">
      <dgm:prSet/>
      <dgm:spPr/>
      <dgm:t>
        <a:bodyPr/>
        <a:lstStyle/>
        <a:p>
          <a:endParaRPr lang="en-US"/>
        </a:p>
      </dgm:t>
    </dgm:pt>
    <dgm:pt modelId="{0E7AD4AC-529E-4F05-BFB7-F4139BCA9966}">
      <dgm:prSet/>
      <dgm:spPr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Minor</a:t>
          </a:r>
        </a:p>
      </dgm:t>
    </dgm:pt>
    <dgm:pt modelId="{E599CCE9-95ED-4A84-B006-B491265ED2CF}" type="parTrans" cxnId="{EA28F8DA-6E5A-4331-AEBE-5C272B8C846D}">
      <dgm:prSet/>
      <dgm:spPr/>
      <dgm:t>
        <a:bodyPr/>
        <a:lstStyle/>
        <a:p>
          <a:endParaRPr lang="en-US"/>
        </a:p>
      </dgm:t>
    </dgm:pt>
    <dgm:pt modelId="{036EE5A2-D6D1-41CA-A8CC-760A76D3C106}" type="sibTrans" cxnId="{EA28F8DA-6E5A-4331-AEBE-5C272B8C846D}">
      <dgm:prSet/>
      <dgm:spPr/>
      <dgm:t>
        <a:bodyPr/>
        <a:lstStyle/>
        <a:p>
          <a:endParaRPr lang="en-US"/>
        </a:p>
      </dgm:t>
    </dgm:pt>
    <dgm:pt modelId="{ACA53899-B331-46AE-9726-D009B479058B}">
      <dgm:prSet/>
      <dgm:spPr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Major</a:t>
          </a:r>
        </a:p>
      </dgm:t>
    </dgm:pt>
    <dgm:pt modelId="{FA6B1823-CAE7-41EA-BC22-E03F226FFE1F}" type="parTrans" cxnId="{B3ABC453-7512-4BD4-8C54-9C8E078AD1A5}">
      <dgm:prSet/>
      <dgm:spPr/>
      <dgm:t>
        <a:bodyPr/>
        <a:lstStyle/>
        <a:p>
          <a:endParaRPr lang="en-US"/>
        </a:p>
      </dgm:t>
    </dgm:pt>
    <dgm:pt modelId="{82440D00-644F-4A41-91FD-124E3D9AD18F}" type="sibTrans" cxnId="{B3ABC453-7512-4BD4-8C54-9C8E078AD1A5}">
      <dgm:prSet/>
      <dgm:spPr/>
      <dgm:t>
        <a:bodyPr/>
        <a:lstStyle/>
        <a:p>
          <a:endParaRPr lang="en-US"/>
        </a:p>
      </dgm:t>
    </dgm:pt>
    <dgm:pt modelId="{C62B463B-675F-4B9F-9883-850F09CCB21A}">
      <dgm:prSet/>
      <dgm:spPr>
        <a:ln w="3175">
          <a:solidFill>
            <a:schemeClr val="bg1"/>
          </a:solidFill>
        </a:ln>
      </dgm:spPr>
      <dgm:t>
        <a:bodyPr/>
        <a:lstStyle/>
        <a:p>
          <a:r>
            <a:rPr lang="en-US"/>
            <a:t>Minor</a:t>
          </a:r>
        </a:p>
      </dgm:t>
    </dgm:pt>
    <dgm:pt modelId="{8B2E50DF-9C3F-471B-8C68-4257186C9632}" type="parTrans" cxnId="{DE180895-1B85-4CE8-9352-347D2AC02CB6}">
      <dgm:prSet/>
      <dgm:spPr/>
      <dgm:t>
        <a:bodyPr/>
        <a:lstStyle/>
        <a:p>
          <a:endParaRPr lang="en-US"/>
        </a:p>
      </dgm:t>
    </dgm:pt>
    <dgm:pt modelId="{DF56BD66-9D1A-4E72-B947-594CB7BD7B26}" type="sibTrans" cxnId="{DE180895-1B85-4CE8-9352-347D2AC02CB6}">
      <dgm:prSet/>
      <dgm:spPr/>
      <dgm:t>
        <a:bodyPr/>
        <a:lstStyle/>
        <a:p>
          <a:endParaRPr lang="en-US"/>
        </a:p>
      </dgm:t>
    </dgm:pt>
    <dgm:pt modelId="{51449471-94FF-4BDA-8456-BDCD3889E5A4}">
      <dgm:prSet/>
      <dgm:spPr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Principal</a:t>
          </a:r>
        </a:p>
      </dgm:t>
    </dgm:pt>
    <dgm:pt modelId="{853A1366-4B46-43A6-B5EA-9B519080429B}" type="parTrans" cxnId="{0607B797-4229-4015-BCD9-ED85C7570BFF}">
      <dgm:prSet/>
      <dgm:spPr/>
      <dgm:t>
        <a:bodyPr/>
        <a:lstStyle/>
        <a:p>
          <a:endParaRPr lang="en-US"/>
        </a:p>
      </dgm:t>
    </dgm:pt>
    <dgm:pt modelId="{F8CA6CFF-B9E2-4480-8FE5-836697ED2046}" type="sibTrans" cxnId="{0607B797-4229-4015-BCD9-ED85C7570BFF}">
      <dgm:prSet/>
      <dgm:spPr/>
      <dgm:t>
        <a:bodyPr/>
        <a:lstStyle/>
        <a:p>
          <a:endParaRPr lang="en-US"/>
        </a:p>
      </dgm:t>
    </dgm:pt>
    <dgm:pt modelId="{831FC1E6-FB84-48D7-A082-B54220423AA5}">
      <dgm:prSet/>
      <dgm:spPr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Minor</a:t>
          </a:r>
        </a:p>
      </dgm:t>
    </dgm:pt>
    <dgm:pt modelId="{76A42140-C266-4E39-8D9A-BEF192F6528B}" type="parTrans" cxnId="{B792BCB8-049B-447A-B7C0-AB2F24CB9DBC}">
      <dgm:prSet/>
      <dgm:spPr/>
      <dgm:t>
        <a:bodyPr/>
        <a:lstStyle/>
        <a:p>
          <a:endParaRPr lang="en-US"/>
        </a:p>
      </dgm:t>
    </dgm:pt>
    <dgm:pt modelId="{D694D698-D0CA-4084-8C32-172B7D303B04}" type="sibTrans" cxnId="{B792BCB8-049B-447A-B7C0-AB2F24CB9DBC}">
      <dgm:prSet/>
      <dgm:spPr/>
      <dgm:t>
        <a:bodyPr/>
        <a:lstStyle/>
        <a:p>
          <a:endParaRPr lang="en-US"/>
        </a:p>
      </dgm:t>
    </dgm:pt>
    <dgm:pt modelId="{7677FC83-7CD5-4D80-9BDF-ACD580169751}">
      <dgm:prSet/>
      <dgm:spPr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Major</a:t>
          </a:r>
        </a:p>
      </dgm:t>
    </dgm:pt>
    <dgm:pt modelId="{2D983C7D-BC14-4A48-9C2C-B76396723F10}" type="parTrans" cxnId="{7BCF2CFF-3D02-4E26-9372-7FB84BF8B93A}">
      <dgm:prSet/>
      <dgm:spPr/>
      <dgm:t>
        <a:bodyPr/>
        <a:lstStyle/>
        <a:p>
          <a:endParaRPr lang="en-US"/>
        </a:p>
      </dgm:t>
    </dgm:pt>
    <dgm:pt modelId="{689443C8-DCE9-44C1-B249-827C0BA02B59}" type="sibTrans" cxnId="{7BCF2CFF-3D02-4E26-9372-7FB84BF8B93A}">
      <dgm:prSet/>
      <dgm:spPr/>
      <dgm:t>
        <a:bodyPr/>
        <a:lstStyle/>
        <a:p>
          <a:endParaRPr lang="en-US"/>
        </a:p>
      </dgm:t>
    </dgm:pt>
    <dgm:pt modelId="{E2891139-5361-4827-8835-B747B4CC79FD}">
      <dgm:prSet/>
      <dgm:spPr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Minor</a:t>
          </a:r>
        </a:p>
      </dgm:t>
    </dgm:pt>
    <dgm:pt modelId="{2C402B15-08E2-4D53-BBC7-5497B952C7DD}" type="parTrans" cxnId="{4CA3DDDE-234C-40CB-A98B-AEACD5F53B7B}">
      <dgm:prSet/>
      <dgm:spPr/>
      <dgm:t>
        <a:bodyPr/>
        <a:lstStyle/>
        <a:p>
          <a:endParaRPr lang="en-US"/>
        </a:p>
      </dgm:t>
    </dgm:pt>
    <dgm:pt modelId="{65BB09C5-06BF-43F5-A007-264B72CDC72A}" type="sibTrans" cxnId="{4CA3DDDE-234C-40CB-A98B-AEACD5F53B7B}">
      <dgm:prSet/>
      <dgm:spPr/>
      <dgm:t>
        <a:bodyPr/>
        <a:lstStyle/>
        <a:p>
          <a:endParaRPr lang="en-US"/>
        </a:p>
      </dgm:t>
    </dgm:pt>
    <dgm:pt modelId="{A80D358A-FDFD-4E7F-BE2E-0C0E722D9201}">
      <dgm:prSet/>
      <dgm:spPr>
        <a:solidFill>
          <a:srgbClr val="646566"/>
        </a:solidFill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Interstate</a:t>
          </a:r>
        </a:p>
      </dgm:t>
    </dgm:pt>
    <dgm:pt modelId="{BD842369-7695-428A-BCF5-6891A2F6EF36}" type="parTrans" cxnId="{6BC40EFF-C7C8-4585-855B-B84977085A10}">
      <dgm:prSet/>
      <dgm:spPr>
        <a:solidFill>
          <a:srgbClr val="646566"/>
        </a:solidFill>
        <a:ln>
          <a:solidFill>
            <a:srgbClr val="646566"/>
          </a:solidFill>
        </a:ln>
      </dgm:spPr>
      <dgm:t>
        <a:bodyPr/>
        <a:lstStyle/>
        <a:p>
          <a:endParaRPr lang="en-US"/>
        </a:p>
      </dgm:t>
    </dgm:pt>
    <dgm:pt modelId="{5F59F9F8-D6CD-485A-826B-1ADE488835CF}" type="sibTrans" cxnId="{6BC40EFF-C7C8-4585-855B-B84977085A10}">
      <dgm:prSet/>
      <dgm:spPr/>
      <dgm:t>
        <a:bodyPr/>
        <a:lstStyle/>
        <a:p>
          <a:endParaRPr lang="en-US"/>
        </a:p>
      </dgm:t>
    </dgm:pt>
    <dgm:pt modelId="{627667D5-00E9-40C7-83D8-A74731B4961E}">
      <dgm:prSet/>
      <dgm:spPr>
        <a:solidFill>
          <a:srgbClr val="646566"/>
        </a:solidFill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Expressway</a:t>
          </a:r>
        </a:p>
      </dgm:t>
    </dgm:pt>
    <dgm:pt modelId="{3FBBE5F9-7898-4330-A9D4-2C0845A442EE}" type="parTrans" cxnId="{AE6CE035-B20E-4AFC-A955-DEC3581376D5}">
      <dgm:prSet/>
      <dgm:spPr>
        <a:solidFill>
          <a:srgbClr val="646566"/>
        </a:solidFill>
        <a:ln>
          <a:solidFill>
            <a:srgbClr val="646566"/>
          </a:solidFill>
        </a:ln>
      </dgm:spPr>
      <dgm:t>
        <a:bodyPr/>
        <a:lstStyle/>
        <a:p>
          <a:endParaRPr lang="en-US"/>
        </a:p>
      </dgm:t>
    </dgm:pt>
    <dgm:pt modelId="{5B57C9F8-087A-4931-AFAF-F4A94FE3DBC5}" type="sibTrans" cxnId="{AE6CE035-B20E-4AFC-A955-DEC3581376D5}">
      <dgm:prSet/>
      <dgm:spPr/>
      <dgm:t>
        <a:bodyPr/>
        <a:lstStyle/>
        <a:p>
          <a:endParaRPr lang="en-US"/>
        </a:p>
      </dgm:t>
    </dgm:pt>
    <dgm:pt modelId="{72E8878D-C5BB-4A05-858C-C99F05BBBB4B}">
      <dgm:prSet/>
      <dgm:spPr>
        <a:solidFill>
          <a:srgbClr val="646566"/>
        </a:solidFill>
        <a:ln w="28575">
          <a:solidFill>
            <a:srgbClr val="02E16C"/>
          </a:solidFill>
        </a:ln>
      </dgm:spPr>
      <dgm:t>
        <a:bodyPr/>
        <a:lstStyle/>
        <a:p>
          <a:r>
            <a:rPr lang="en-US"/>
            <a:t>Other</a:t>
          </a:r>
        </a:p>
      </dgm:t>
    </dgm:pt>
    <dgm:pt modelId="{B77B6FE7-382B-4FC4-96D9-2D33A6DADC64}" type="parTrans" cxnId="{A3CF5765-4035-473B-847C-6F71016085CD}">
      <dgm:prSet/>
      <dgm:spPr>
        <a:solidFill>
          <a:srgbClr val="646566"/>
        </a:solidFill>
        <a:ln>
          <a:solidFill>
            <a:srgbClr val="646566"/>
          </a:solidFill>
        </a:ln>
      </dgm:spPr>
      <dgm:t>
        <a:bodyPr/>
        <a:lstStyle/>
        <a:p>
          <a:endParaRPr lang="en-US"/>
        </a:p>
      </dgm:t>
    </dgm:pt>
    <dgm:pt modelId="{B31B4F4C-A4C2-4C01-9403-DF26E39FF1FF}" type="sibTrans" cxnId="{A3CF5765-4035-473B-847C-6F71016085CD}">
      <dgm:prSet/>
      <dgm:spPr/>
      <dgm:t>
        <a:bodyPr/>
        <a:lstStyle/>
        <a:p>
          <a:endParaRPr lang="en-US"/>
        </a:p>
      </dgm:t>
    </dgm:pt>
    <dgm:pt modelId="{1220BF82-D4A2-4541-AB41-9676D77DC1E9}">
      <dgm:prSet/>
      <dgm:spPr>
        <a:solidFill>
          <a:srgbClr val="646566"/>
        </a:solidFill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Interstate</a:t>
          </a:r>
        </a:p>
      </dgm:t>
    </dgm:pt>
    <dgm:pt modelId="{8D6A7DDC-ED18-46E9-98CC-0ADFB5847022}" type="parTrans" cxnId="{6C04CB16-0D7D-4B21-8BAD-1366D18CAC0A}">
      <dgm:prSet/>
      <dgm:spPr>
        <a:solidFill>
          <a:srgbClr val="646566"/>
        </a:solidFill>
        <a:ln>
          <a:solidFill>
            <a:srgbClr val="646566"/>
          </a:solidFill>
        </a:ln>
      </dgm:spPr>
      <dgm:t>
        <a:bodyPr/>
        <a:lstStyle/>
        <a:p>
          <a:endParaRPr lang="en-US"/>
        </a:p>
      </dgm:t>
    </dgm:pt>
    <dgm:pt modelId="{0C86274B-B805-4E97-8248-255807CA145E}" type="sibTrans" cxnId="{6C04CB16-0D7D-4B21-8BAD-1366D18CAC0A}">
      <dgm:prSet/>
      <dgm:spPr/>
      <dgm:t>
        <a:bodyPr/>
        <a:lstStyle/>
        <a:p>
          <a:endParaRPr lang="en-US"/>
        </a:p>
      </dgm:t>
    </dgm:pt>
    <dgm:pt modelId="{2EB929D2-75E7-4A03-84AB-64B52502EBBC}">
      <dgm:prSet/>
      <dgm:spPr>
        <a:solidFill>
          <a:srgbClr val="646566"/>
        </a:solidFill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Expressway</a:t>
          </a:r>
        </a:p>
      </dgm:t>
    </dgm:pt>
    <dgm:pt modelId="{26092968-B6F7-45F4-9EDB-5AE59DF797E7}" type="parTrans" cxnId="{9448978C-20C8-4676-A470-7881C2E15A72}">
      <dgm:prSet/>
      <dgm:spPr>
        <a:solidFill>
          <a:srgbClr val="646566"/>
        </a:solidFill>
        <a:ln>
          <a:solidFill>
            <a:srgbClr val="646566"/>
          </a:solidFill>
        </a:ln>
      </dgm:spPr>
      <dgm:t>
        <a:bodyPr/>
        <a:lstStyle/>
        <a:p>
          <a:endParaRPr lang="en-US"/>
        </a:p>
      </dgm:t>
    </dgm:pt>
    <dgm:pt modelId="{8DA83B7C-0A8E-473C-BD37-2D5FF682C26C}" type="sibTrans" cxnId="{9448978C-20C8-4676-A470-7881C2E15A72}">
      <dgm:prSet/>
      <dgm:spPr/>
      <dgm:t>
        <a:bodyPr/>
        <a:lstStyle/>
        <a:p>
          <a:endParaRPr lang="en-US"/>
        </a:p>
      </dgm:t>
    </dgm:pt>
    <dgm:pt modelId="{5416C042-567C-4A83-B7F3-241F2C49CC59}">
      <dgm:prSet/>
      <dgm:spPr>
        <a:solidFill>
          <a:srgbClr val="646566"/>
        </a:solidFill>
        <a:ln w="38100">
          <a:solidFill>
            <a:srgbClr val="02E16C"/>
          </a:solidFill>
        </a:ln>
      </dgm:spPr>
      <dgm:t>
        <a:bodyPr/>
        <a:lstStyle/>
        <a:p>
          <a:r>
            <a:rPr lang="en-US"/>
            <a:t>Other</a:t>
          </a:r>
        </a:p>
      </dgm:t>
    </dgm:pt>
    <dgm:pt modelId="{FDF62456-6655-468F-94E8-D411F6877F8F}" type="parTrans" cxnId="{954BDE86-1CE3-4F59-A825-CAB521AF9519}">
      <dgm:prSet/>
      <dgm:spPr>
        <a:solidFill>
          <a:srgbClr val="646566"/>
        </a:solidFill>
        <a:ln>
          <a:solidFill>
            <a:srgbClr val="646566"/>
          </a:solidFill>
        </a:ln>
      </dgm:spPr>
      <dgm:t>
        <a:bodyPr/>
        <a:lstStyle/>
        <a:p>
          <a:endParaRPr lang="en-US"/>
        </a:p>
      </dgm:t>
    </dgm:pt>
    <dgm:pt modelId="{9FEC6E05-58EB-4122-8CD2-3FED09EA3656}" type="sibTrans" cxnId="{954BDE86-1CE3-4F59-A825-CAB521AF9519}">
      <dgm:prSet/>
      <dgm:spPr/>
      <dgm:t>
        <a:bodyPr/>
        <a:lstStyle/>
        <a:p>
          <a:endParaRPr lang="en-US"/>
        </a:p>
      </dgm:t>
    </dgm:pt>
    <dgm:pt modelId="{04D3B831-9F4A-4CAB-A763-98EA1171EB78}" type="pres">
      <dgm:prSet presAssocID="{BB65FA95-6076-4A6D-B36A-3E558759DE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579A81-94EB-42FA-BE0D-C82993D05831}" type="pres">
      <dgm:prSet presAssocID="{F404992D-E18D-4D09-8701-FCB40578B5AB}" presName="hierRoot1" presStyleCnt="0">
        <dgm:presLayoutVars>
          <dgm:hierBranch val="init"/>
        </dgm:presLayoutVars>
      </dgm:prSet>
      <dgm:spPr/>
    </dgm:pt>
    <dgm:pt modelId="{965748D0-2D80-4631-AE1B-069EECD70CBE}" type="pres">
      <dgm:prSet presAssocID="{F404992D-E18D-4D09-8701-FCB40578B5AB}" presName="rootComposite1" presStyleCnt="0"/>
      <dgm:spPr/>
    </dgm:pt>
    <dgm:pt modelId="{8B236FF6-2204-4D06-B8AD-2E3242DCE657}" type="pres">
      <dgm:prSet presAssocID="{F404992D-E18D-4D09-8701-FCB40578B5AB}" presName="rootText1" presStyleLbl="node0" presStyleIdx="0" presStyleCnt="1">
        <dgm:presLayoutVars>
          <dgm:chPref val="3"/>
        </dgm:presLayoutVars>
      </dgm:prSet>
      <dgm:spPr/>
    </dgm:pt>
    <dgm:pt modelId="{458B3D21-E674-4A48-B5D8-1CCB0F00708A}" type="pres">
      <dgm:prSet presAssocID="{F404992D-E18D-4D09-8701-FCB40578B5AB}" presName="rootConnector1" presStyleLbl="node1" presStyleIdx="0" presStyleCnt="0"/>
      <dgm:spPr/>
    </dgm:pt>
    <dgm:pt modelId="{11E7C2E8-6A08-43B8-8043-AA732AF830E5}" type="pres">
      <dgm:prSet presAssocID="{F404992D-E18D-4D09-8701-FCB40578B5AB}" presName="hierChild2" presStyleCnt="0"/>
      <dgm:spPr/>
    </dgm:pt>
    <dgm:pt modelId="{88E33EBA-6012-43CF-843D-8CB7976B211A}" type="pres">
      <dgm:prSet presAssocID="{F404992D-E18D-4D09-8701-FCB40578B5AB}" presName="hierChild3" presStyleCnt="0"/>
      <dgm:spPr/>
    </dgm:pt>
    <dgm:pt modelId="{648F5F25-C777-492E-BFB8-9AC632B837C4}" type="pres">
      <dgm:prSet presAssocID="{15A2E5AC-BE7C-4643-9801-0AE71FDE4AD0}" presName="Name111" presStyleLbl="parChTrans1D2" presStyleIdx="0" presStyleCnt="2"/>
      <dgm:spPr/>
    </dgm:pt>
    <dgm:pt modelId="{9AA1BACD-C3C5-4C36-9362-BCA06A591F80}" type="pres">
      <dgm:prSet presAssocID="{A69B31E2-2EF3-484E-B3C2-0600E29B0F0A}" presName="hierRoot3" presStyleCnt="0">
        <dgm:presLayoutVars>
          <dgm:hierBranch val="init"/>
        </dgm:presLayoutVars>
      </dgm:prSet>
      <dgm:spPr/>
    </dgm:pt>
    <dgm:pt modelId="{5C0EE7C6-598D-462A-A66B-4D561EB35897}" type="pres">
      <dgm:prSet presAssocID="{A69B31E2-2EF3-484E-B3C2-0600E29B0F0A}" presName="rootComposite3" presStyleCnt="0"/>
      <dgm:spPr/>
    </dgm:pt>
    <dgm:pt modelId="{71DC0F23-2C03-494D-B6C1-1C7514CEEAB7}" type="pres">
      <dgm:prSet presAssocID="{A69B31E2-2EF3-484E-B3C2-0600E29B0F0A}" presName="rootText3" presStyleLbl="asst1" presStyleIdx="0" presStyleCnt="8">
        <dgm:presLayoutVars>
          <dgm:chPref val="3"/>
        </dgm:presLayoutVars>
      </dgm:prSet>
      <dgm:spPr/>
    </dgm:pt>
    <dgm:pt modelId="{B798E6DC-53CD-45EA-B8F6-819455CB8CAF}" type="pres">
      <dgm:prSet presAssocID="{A69B31E2-2EF3-484E-B3C2-0600E29B0F0A}" presName="rootConnector3" presStyleLbl="asst1" presStyleIdx="0" presStyleCnt="8"/>
      <dgm:spPr/>
    </dgm:pt>
    <dgm:pt modelId="{0A360A3F-0375-4760-A00B-F3B93E1A9B1D}" type="pres">
      <dgm:prSet presAssocID="{A69B31E2-2EF3-484E-B3C2-0600E29B0F0A}" presName="hierChild6" presStyleCnt="0"/>
      <dgm:spPr/>
    </dgm:pt>
    <dgm:pt modelId="{BC352AC8-74CF-4B70-90D3-DD8C986A03C3}" type="pres">
      <dgm:prSet presAssocID="{A69B31E2-2EF3-484E-B3C2-0600E29B0F0A}" presName="hierChild7" presStyleCnt="0"/>
      <dgm:spPr/>
    </dgm:pt>
    <dgm:pt modelId="{605BCED1-4E14-4711-8BA6-855AC5E3EEF1}" type="pres">
      <dgm:prSet presAssocID="{F998B401-B8FE-41E1-8580-75F924EB508E}" presName="Name111" presStyleLbl="parChTrans1D3" presStyleIdx="0" presStyleCnt="6"/>
      <dgm:spPr/>
    </dgm:pt>
    <dgm:pt modelId="{3929F157-C09E-4A03-9289-2ABED2C5CE46}" type="pres">
      <dgm:prSet presAssocID="{6A23CE5A-7BA3-4C86-A3A4-160ECB356B8B}" presName="hierRoot3" presStyleCnt="0">
        <dgm:presLayoutVars>
          <dgm:hierBranch val="init"/>
        </dgm:presLayoutVars>
      </dgm:prSet>
      <dgm:spPr/>
    </dgm:pt>
    <dgm:pt modelId="{E24852F2-F330-4D2B-A3AF-242D5B4C277F}" type="pres">
      <dgm:prSet presAssocID="{6A23CE5A-7BA3-4C86-A3A4-160ECB356B8B}" presName="rootComposite3" presStyleCnt="0"/>
      <dgm:spPr/>
    </dgm:pt>
    <dgm:pt modelId="{69AB9699-0C4C-40FA-B477-B6FCEDB1E49E}" type="pres">
      <dgm:prSet presAssocID="{6A23CE5A-7BA3-4C86-A3A4-160ECB356B8B}" presName="rootText3" presStyleLbl="asst1" presStyleIdx="1" presStyleCnt="8">
        <dgm:presLayoutVars>
          <dgm:chPref val="3"/>
        </dgm:presLayoutVars>
      </dgm:prSet>
      <dgm:spPr/>
    </dgm:pt>
    <dgm:pt modelId="{E90B7F9C-CC31-4088-9FA4-BF086FDA61EA}" type="pres">
      <dgm:prSet presAssocID="{6A23CE5A-7BA3-4C86-A3A4-160ECB356B8B}" presName="rootConnector3" presStyleLbl="asst1" presStyleIdx="1" presStyleCnt="8"/>
      <dgm:spPr/>
    </dgm:pt>
    <dgm:pt modelId="{7D594A74-7B5E-44C3-B928-C1C49BC55136}" type="pres">
      <dgm:prSet presAssocID="{6A23CE5A-7BA3-4C86-A3A4-160ECB356B8B}" presName="hierChild6" presStyleCnt="0"/>
      <dgm:spPr/>
    </dgm:pt>
    <dgm:pt modelId="{B8ED1C4E-1E1F-4BF6-B565-F2F2950815AB}" type="pres">
      <dgm:prSet presAssocID="{853A1366-4B46-43A6-B5EA-9B519080429B}" presName="Name37" presStyleLbl="parChTrans1D4" presStyleIdx="0" presStyleCnt="14"/>
      <dgm:spPr/>
    </dgm:pt>
    <dgm:pt modelId="{040DAB24-46F9-40C1-A675-83A5028E58B1}" type="pres">
      <dgm:prSet presAssocID="{51449471-94FF-4BDA-8456-BDCD3889E5A4}" presName="hierRoot2" presStyleCnt="0">
        <dgm:presLayoutVars>
          <dgm:hierBranch val="init"/>
        </dgm:presLayoutVars>
      </dgm:prSet>
      <dgm:spPr/>
    </dgm:pt>
    <dgm:pt modelId="{A9E6D6BA-1903-4364-9FD2-22C1F378AC6D}" type="pres">
      <dgm:prSet presAssocID="{51449471-94FF-4BDA-8456-BDCD3889E5A4}" presName="rootComposite" presStyleCnt="0"/>
      <dgm:spPr/>
    </dgm:pt>
    <dgm:pt modelId="{DBCD038D-4B22-454E-AADA-2D57A6D2B76D}" type="pres">
      <dgm:prSet presAssocID="{51449471-94FF-4BDA-8456-BDCD3889E5A4}" presName="rootText" presStyleLbl="node4" presStyleIdx="0" presStyleCnt="14">
        <dgm:presLayoutVars>
          <dgm:chPref val="3"/>
        </dgm:presLayoutVars>
      </dgm:prSet>
      <dgm:spPr/>
    </dgm:pt>
    <dgm:pt modelId="{52B0BADC-82FF-45AE-A4D2-7D7400B9AA4B}" type="pres">
      <dgm:prSet presAssocID="{51449471-94FF-4BDA-8456-BDCD3889E5A4}" presName="rootConnector" presStyleLbl="node4" presStyleIdx="0" presStyleCnt="14"/>
      <dgm:spPr/>
    </dgm:pt>
    <dgm:pt modelId="{309EA2E8-09A6-49F2-BD36-69702F7A95A7}" type="pres">
      <dgm:prSet presAssocID="{51449471-94FF-4BDA-8456-BDCD3889E5A4}" presName="hierChild4" presStyleCnt="0"/>
      <dgm:spPr/>
    </dgm:pt>
    <dgm:pt modelId="{B847107D-57D7-4036-A770-FC0D4CC84F0B}" type="pres">
      <dgm:prSet presAssocID="{8D6A7DDC-ED18-46E9-98CC-0ADFB5847022}" presName="Name37" presStyleLbl="parChTrans1D4" presStyleIdx="1" presStyleCnt="14"/>
      <dgm:spPr/>
    </dgm:pt>
    <dgm:pt modelId="{0AD3AE83-345B-4E22-9E7A-552475480B1B}" type="pres">
      <dgm:prSet presAssocID="{1220BF82-D4A2-4541-AB41-9676D77DC1E9}" presName="hierRoot2" presStyleCnt="0">
        <dgm:presLayoutVars>
          <dgm:hierBranch val="init"/>
        </dgm:presLayoutVars>
      </dgm:prSet>
      <dgm:spPr/>
    </dgm:pt>
    <dgm:pt modelId="{C0BAD464-4D82-4DF6-8AD2-42D71B328509}" type="pres">
      <dgm:prSet presAssocID="{1220BF82-D4A2-4541-AB41-9676D77DC1E9}" presName="rootComposite" presStyleCnt="0"/>
      <dgm:spPr/>
    </dgm:pt>
    <dgm:pt modelId="{1517B056-9744-4C9A-978A-513DC084AB20}" type="pres">
      <dgm:prSet presAssocID="{1220BF82-D4A2-4541-AB41-9676D77DC1E9}" presName="rootText" presStyleLbl="node4" presStyleIdx="1" presStyleCnt="14">
        <dgm:presLayoutVars>
          <dgm:chPref val="3"/>
        </dgm:presLayoutVars>
      </dgm:prSet>
      <dgm:spPr/>
    </dgm:pt>
    <dgm:pt modelId="{66B23769-FA24-4EEB-B620-3B5E329BF38A}" type="pres">
      <dgm:prSet presAssocID="{1220BF82-D4A2-4541-AB41-9676D77DC1E9}" presName="rootConnector" presStyleLbl="node4" presStyleIdx="1" presStyleCnt="14"/>
      <dgm:spPr/>
    </dgm:pt>
    <dgm:pt modelId="{DEB9F65B-E4C9-4502-B599-34FF086E178E}" type="pres">
      <dgm:prSet presAssocID="{1220BF82-D4A2-4541-AB41-9676D77DC1E9}" presName="hierChild4" presStyleCnt="0"/>
      <dgm:spPr/>
    </dgm:pt>
    <dgm:pt modelId="{88462203-53AE-47AA-8C1C-BD3AFD9CD072}" type="pres">
      <dgm:prSet presAssocID="{1220BF82-D4A2-4541-AB41-9676D77DC1E9}" presName="hierChild5" presStyleCnt="0"/>
      <dgm:spPr/>
    </dgm:pt>
    <dgm:pt modelId="{2A2A09AF-97CA-4E8B-8B09-A0DD52772516}" type="pres">
      <dgm:prSet presAssocID="{26092968-B6F7-45F4-9EDB-5AE59DF797E7}" presName="Name37" presStyleLbl="parChTrans1D4" presStyleIdx="2" presStyleCnt="14"/>
      <dgm:spPr/>
    </dgm:pt>
    <dgm:pt modelId="{6810D846-44B5-41DD-AE54-0063D4026A5A}" type="pres">
      <dgm:prSet presAssocID="{2EB929D2-75E7-4A03-84AB-64B52502EBBC}" presName="hierRoot2" presStyleCnt="0">
        <dgm:presLayoutVars>
          <dgm:hierBranch val="init"/>
        </dgm:presLayoutVars>
      </dgm:prSet>
      <dgm:spPr/>
    </dgm:pt>
    <dgm:pt modelId="{6F6D22B6-3BC8-42A9-88F5-3429515B1ED1}" type="pres">
      <dgm:prSet presAssocID="{2EB929D2-75E7-4A03-84AB-64B52502EBBC}" presName="rootComposite" presStyleCnt="0"/>
      <dgm:spPr/>
    </dgm:pt>
    <dgm:pt modelId="{CF779582-CF8A-43D3-9F99-ABDE23C80B4A}" type="pres">
      <dgm:prSet presAssocID="{2EB929D2-75E7-4A03-84AB-64B52502EBBC}" presName="rootText" presStyleLbl="node4" presStyleIdx="2" presStyleCnt="14">
        <dgm:presLayoutVars>
          <dgm:chPref val="3"/>
        </dgm:presLayoutVars>
      </dgm:prSet>
      <dgm:spPr/>
    </dgm:pt>
    <dgm:pt modelId="{44353694-7DAE-45D4-9E61-1B5E74990B7B}" type="pres">
      <dgm:prSet presAssocID="{2EB929D2-75E7-4A03-84AB-64B52502EBBC}" presName="rootConnector" presStyleLbl="node4" presStyleIdx="2" presStyleCnt="14"/>
      <dgm:spPr/>
    </dgm:pt>
    <dgm:pt modelId="{362AECD3-6215-4BA5-9557-B2981577AA86}" type="pres">
      <dgm:prSet presAssocID="{2EB929D2-75E7-4A03-84AB-64B52502EBBC}" presName="hierChild4" presStyleCnt="0"/>
      <dgm:spPr/>
    </dgm:pt>
    <dgm:pt modelId="{4ABC336B-D157-461C-AB6F-7B24C4AB2E58}" type="pres">
      <dgm:prSet presAssocID="{2EB929D2-75E7-4A03-84AB-64B52502EBBC}" presName="hierChild5" presStyleCnt="0"/>
      <dgm:spPr/>
    </dgm:pt>
    <dgm:pt modelId="{125A139A-3232-4EDF-98A7-4FDA827B3930}" type="pres">
      <dgm:prSet presAssocID="{FDF62456-6655-468F-94E8-D411F6877F8F}" presName="Name37" presStyleLbl="parChTrans1D4" presStyleIdx="3" presStyleCnt="14"/>
      <dgm:spPr/>
    </dgm:pt>
    <dgm:pt modelId="{A51A4E8C-BF22-449C-AF65-C32976D2CCD1}" type="pres">
      <dgm:prSet presAssocID="{5416C042-567C-4A83-B7F3-241F2C49CC59}" presName="hierRoot2" presStyleCnt="0">
        <dgm:presLayoutVars>
          <dgm:hierBranch val="init"/>
        </dgm:presLayoutVars>
      </dgm:prSet>
      <dgm:spPr/>
    </dgm:pt>
    <dgm:pt modelId="{6C1E685C-B118-4881-939B-1301FAE8A050}" type="pres">
      <dgm:prSet presAssocID="{5416C042-567C-4A83-B7F3-241F2C49CC59}" presName="rootComposite" presStyleCnt="0"/>
      <dgm:spPr/>
    </dgm:pt>
    <dgm:pt modelId="{A50A214A-2DF7-43DC-BC19-ACDCDA1976D8}" type="pres">
      <dgm:prSet presAssocID="{5416C042-567C-4A83-B7F3-241F2C49CC59}" presName="rootText" presStyleLbl="node4" presStyleIdx="3" presStyleCnt="14">
        <dgm:presLayoutVars>
          <dgm:chPref val="3"/>
        </dgm:presLayoutVars>
      </dgm:prSet>
      <dgm:spPr/>
    </dgm:pt>
    <dgm:pt modelId="{B85C875E-F47E-44B6-9B6A-51F3011D23EB}" type="pres">
      <dgm:prSet presAssocID="{5416C042-567C-4A83-B7F3-241F2C49CC59}" presName="rootConnector" presStyleLbl="node4" presStyleIdx="3" presStyleCnt="14"/>
      <dgm:spPr/>
    </dgm:pt>
    <dgm:pt modelId="{5EAF4B36-5961-409E-AE05-DD502C303E74}" type="pres">
      <dgm:prSet presAssocID="{5416C042-567C-4A83-B7F3-241F2C49CC59}" presName="hierChild4" presStyleCnt="0"/>
      <dgm:spPr/>
    </dgm:pt>
    <dgm:pt modelId="{C016C4F2-543D-40BD-A3D9-3952A361A24D}" type="pres">
      <dgm:prSet presAssocID="{5416C042-567C-4A83-B7F3-241F2C49CC59}" presName="hierChild5" presStyleCnt="0"/>
      <dgm:spPr/>
    </dgm:pt>
    <dgm:pt modelId="{9316483E-CCC3-4824-878F-AFA4D80B1FB6}" type="pres">
      <dgm:prSet presAssocID="{51449471-94FF-4BDA-8456-BDCD3889E5A4}" presName="hierChild5" presStyleCnt="0"/>
      <dgm:spPr/>
    </dgm:pt>
    <dgm:pt modelId="{E3534134-F05B-44B1-83FF-6CFD6C87E4B6}" type="pres">
      <dgm:prSet presAssocID="{76A42140-C266-4E39-8D9A-BEF192F6528B}" presName="Name37" presStyleLbl="parChTrans1D4" presStyleIdx="4" presStyleCnt="14"/>
      <dgm:spPr/>
    </dgm:pt>
    <dgm:pt modelId="{6A7F12CB-053A-4DE1-A474-8D94761367E2}" type="pres">
      <dgm:prSet presAssocID="{831FC1E6-FB84-48D7-A082-B54220423AA5}" presName="hierRoot2" presStyleCnt="0">
        <dgm:presLayoutVars>
          <dgm:hierBranch val="init"/>
        </dgm:presLayoutVars>
      </dgm:prSet>
      <dgm:spPr/>
    </dgm:pt>
    <dgm:pt modelId="{F634D56D-9223-4FA9-A57B-7E73A83469BE}" type="pres">
      <dgm:prSet presAssocID="{831FC1E6-FB84-48D7-A082-B54220423AA5}" presName="rootComposite" presStyleCnt="0"/>
      <dgm:spPr/>
    </dgm:pt>
    <dgm:pt modelId="{24146189-37D1-4139-9A01-E1AB14F82C9A}" type="pres">
      <dgm:prSet presAssocID="{831FC1E6-FB84-48D7-A082-B54220423AA5}" presName="rootText" presStyleLbl="node4" presStyleIdx="4" presStyleCnt="14">
        <dgm:presLayoutVars>
          <dgm:chPref val="3"/>
        </dgm:presLayoutVars>
      </dgm:prSet>
      <dgm:spPr/>
    </dgm:pt>
    <dgm:pt modelId="{9F6E3B2F-9B6F-4345-AD3C-B48F9BBBD175}" type="pres">
      <dgm:prSet presAssocID="{831FC1E6-FB84-48D7-A082-B54220423AA5}" presName="rootConnector" presStyleLbl="node4" presStyleIdx="4" presStyleCnt="14"/>
      <dgm:spPr/>
    </dgm:pt>
    <dgm:pt modelId="{9EAD065C-810A-4436-B348-971EE2A7C88B}" type="pres">
      <dgm:prSet presAssocID="{831FC1E6-FB84-48D7-A082-B54220423AA5}" presName="hierChild4" presStyleCnt="0"/>
      <dgm:spPr/>
    </dgm:pt>
    <dgm:pt modelId="{B05682F9-06CC-426E-976F-C8316BB1F7E0}" type="pres">
      <dgm:prSet presAssocID="{831FC1E6-FB84-48D7-A082-B54220423AA5}" presName="hierChild5" presStyleCnt="0"/>
      <dgm:spPr/>
    </dgm:pt>
    <dgm:pt modelId="{F20F475B-5234-41F2-815D-FF78EF7F450D}" type="pres">
      <dgm:prSet presAssocID="{6A23CE5A-7BA3-4C86-A3A4-160ECB356B8B}" presName="hierChild7" presStyleCnt="0"/>
      <dgm:spPr/>
    </dgm:pt>
    <dgm:pt modelId="{61DCEC4D-7DB2-487E-B5B0-9D4A09D2A9FB}" type="pres">
      <dgm:prSet presAssocID="{E7FAC84C-D6CC-485F-AEBE-697A1ABF2771}" presName="Name111" presStyleLbl="parChTrans1D3" presStyleIdx="1" presStyleCnt="6"/>
      <dgm:spPr/>
    </dgm:pt>
    <dgm:pt modelId="{9BBDBEA2-AED9-4921-9695-496E058F64D9}" type="pres">
      <dgm:prSet presAssocID="{BEF12ADD-B15F-499B-85B0-6615E82FBB3C}" presName="hierRoot3" presStyleCnt="0">
        <dgm:presLayoutVars>
          <dgm:hierBranch val="init"/>
        </dgm:presLayoutVars>
      </dgm:prSet>
      <dgm:spPr/>
    </dgm:pt>
    <dgm:pt modelId="{D9B9822C-4B3A-4C18-829B-834E26D915AC}" type="pres">
      <dgm:prSet presAssocID="{BEF12ADD-B15F-499B-85B0-6615E82FBB3C}" presName="rootComposite3" presStyleCnt="0"/>
      <dgm:spPr/>
    </dgm:pt>
    <dgm:pt modelId="{CE6122D8-6EBD-4C1C-AD8B-8BFCB6452C93}" type="pres">
      <dgm:prSet presAssocID="{BEF12ADD-B15F-499B-85B0-6615E82FBB3C}" presName="rootText3" presStyleLbl="asst1" presStyleIdx="2" presStyleCnt="8">
        <dgm:presLayoutVars>
          <dgm:chPref val="3"/>
        </dgm:presLayoutVars>
      </dgm:prSet>
      <dgm:spPr/>
    </dgm:pt>
    <dgm:pt modelId="{2EDDD103-C815-4AE9-B526-574B66585B7B}" type="pres">
      <dgm:prSet presAssocID="{BEF12ADD-B15F-499B-85B0-6615E82FBB3C}" presName="rootConnector3" presStyleLbl="asst1" presStyleIdx="2" presStyleCnt="8"/>
      <dgm:spPr/>
    </dgm:pt>
    <dgm:pt modelId="{52481C44-AA2C-4130-927E-10FF112FD7C1}" type="pres">
      <dgm:prSet presAssocID="{BEF12ADD-B15F-499B-85B0-6615E82FBB3C}" presName="hierChild6" presStyleCnt="0"/>
      <dgm:spPr/>
    </dgm:pt>
    <dgm:pt modelId="{EBFDDD2C-D7A3-432C-B811-DE5AB6ED3FA6}" type="pres">
      <dgm:prSet presAssocID="{2D983C7D-BC14-4A48-9C2C-B76396723F10}" presName="Name37" presStyleLbl="parChTrans1D4" presStyleIdx="5" presStyleCnt="14"/>
      <dgm:spPr/>
    </dgm:pt>
    <dgm:pt modelId="{947865C3-E3A8-4914-9380-8C2A4B5D477E}" type="pres">
      <dgm:prSet presAssocID="{7677FC83-7CD5-4D80-9BDF-ACD580169751}" presName="hierRoot2" presStyleCnt="0">
        <dgm:presLayoutVars>
          <dgm:hierBranch val="init"/>
        </dgm:presLayoutVars>
      </dgm:prSet>
      <dgm:spPr/>
    </dgm:pt>
    <dgm:pt modelId="{30F9EABD-DF9E-442B-A660-9A81DF06A681}" type="pres">
      <dgm:prSet presAssocID="{7677FC83-7CD5-4D80-9BDF-ACD580169751}" presName="rootComposite" presStyleCnt="0"/>
      <dgm:spPr/>
    </dgm:pt>
    <dgm:pt modelId="{66943290-F413-42BF-B673-E5E65A9BCDA7}" type="pres">
      <dgm:prSet presAssocID="{7677FC83-7CD5-4D80-9BDF-ACD580169751}" presName="rootText" presStyleLbl="node4" presStyleIdx="5" presStyleCnt="14">
        <dgm:presLayoutVars>
          <dgm:chPref val="3"/>
        </dgm:presLayoutVars>
      </dgm:prSet>
      <dgm:spPr/>
    </dgm:pt>
    <dgm:pt modelId="{FD57D56E-A10C-467A-A0CA-96EBF849F4A7}" type="pres">
      <dgm:prSet presAssocID="{7677FC83-7CD5-4D80-9BDF-ACD580169751}" presName="rootConnector" presStyleLbl="node4" presStyleIdx="5" presStyleCnt="14"/>
      <dgm:spPr/>
    </dgm:pt>
    <dgm:pt modelId="{03356BFF-44A4-466D-BE9D-60ECF421E1BC}" type="pres">
      <dgm:prSet presAssocID="{7677FC83-7CD5-4D80-9BDF-ACD580169751}" presName="hierChild4" presStyleCnt="0"/>
      <dgm:spPr/>
    </dgm:pt>
    <dgm:pt modelId="{37AE4620-0072-4B63-ACB7-24C5DB5E38C9}" type="pres">
      <dgm:prSet presAssocID="{7677FC83-7CD5-4D80-9BDF-ACD580169751}" presName="hierChild5" presStyleCnt="0"/>
      <dgm:spPr/>
    </dgm:pt>
    <dgm:pt modelId="{7573A8B1-983E-422E-950C-AE01326DD04D}" type="pres">
      <dgm:prSet presAssocID="{2C402B15-08E2-4D53-BBC7-5497B952C7DD}" presName="Name37" presStyleLbl="parChTrans1D4" presStyleIdx="6" presStyleCnt="14"/>
      <dgm:spPr/>
    </dgm:pt>
    <dgm:pt modelId="{AE63CD62-4E19-4B2B-A945-03CC78E57E2A}" type="pres">
      <dgm:prSet presAssocID="{E2891139-5361-4827-8835-B747B4CC79FD}" presName="hierRoot2" presStyleCnt="0">
        <dgm:presLayoutVars>
          <dgm:hierBranch val="init"/>
        </dgm:presLayoutVars>
      </dgm:prSet>
      <dgm:spPr/>
    </dgm:pt>
    <dgm:pt modelId="{0D937E2F-A8EA-44D4-82CF-5AE6106D1C35}" type="pres">
      <dgm:prSet presAssocID="{E2891139-5361-4827-8835-B747B4CC79FD}" presName="rootComposite" presStyleCnt="0"/>
      <dgm:spPr/>
    </dgm:pt>
    <dgm:pt modelId="{5F3FDC5F-9B2F-4801-943D-5CFBE473AB3B}" type="pres">
      <dgm:prSet presAssocID="{E2891139-5361-4827-8835-B747B4CC79FD}" presName="rootText" presStyleLbl="node4" presStyleIdx="6" presStyleCnt="14">
        <dgm:presLayoutVars>
          <dgm:chPref val="3"/>
        </dgm:presLayoutVars>
      </dgm:prSet>
      <dgm:spPr/>
    </dgm:pt>
    <dgm:pt modelId="{A7AFE54B-137C-436F-8E46-775F6A4D42E5}" type="pres">
      <dgm:prSet presAssocID="{E2891139-5361-4827-8835-B747B4CC79FD}" presName="rootConnector" presStyleLbl="node4" presStyleIdx="6" presStyleCnt="14"/>
      <dgm:spPr/>
    </dgm:pt>
    <dgm:pt modelId="{5502C478-0335-4DC1-978C-FD4C25FABA3F}" type="pres">
      <dgm:prSet presAssocID="{E2891139-5361-4827-8835-B747B4CC79FD}" presName="hierChild4" presStyleCnt="0"/>
      <dgm:spPr/>
    </dgm:pt>
    <dgm:pt modelId="{EBC733EF-0068-4FD9-A7FA-6CDB56AF4199}" type="pres">
      <dgm:prSet presAssocID="{E2891139-5361-4827-8835-B747B4CC79FD}" presName="hierChild5" presStyleCnt="0"/>
      <dgm:spPr/>
    </dgm:pt>
    <dgm:pt modelId="{3112ABF8-15AB-4A23-A029-74FFABAE5DBB}" type="pres">
      <dgm:prSet presAssocID="{BEF12ADD-B15F-499B-85B0-6615E82FBB3C}" presName="hierChild7" presStyleCnt="0"/>
      <dgm:spPr/>
    </dgm:pt>
    <dgm:pt modelId="{4337E891-BB0F-437E-A8DC-95091C4B7D22}" type="pres">
      <dgm:prSet presAssocID="{A250031C-9389-413E-9BC8-E68E0972FE7D}" presName="Name111" presStyleLbl="parChTrans1D3" presStyleIdx="2" presStyleCnt="6"/>
      <dgm:spPr/>
    </dgm:pt>
    <dgm:pt modelId="{60BD47E0-ADC2-4119-A760-EA4FADB28E03}" type="pres">
      <dgm:prSet presAssocID="{304FAE1B-6341-42AA-9653-14CC5174BB2F}" presName="hierRoot3" presStyleCnt="0">
        <dgm:presLayoutVars>
          <dgm:hierBranch val="init"/>
        </dgm:presLayoutVars>
      </dgm:prSet>
      <dgm:spPr/>
    </dgm:pt>
    <dgm:pt modelId="{B3F55AB1-206E-4AF8-8110-ED4456846CC0}" type="pres">
      <dgm:prSet presAssocID="{304FAE1B-6341-42AA-9653-14CC5174BB2F}" presName="rootComposite3" presStyleCnt="0"/>
      <dgm:spPr/>
    </dgm:pt>
    <dgm:pt modelId="{8377C25A-1E34-473D-B0C5-F28394B7F625}" type="pres">
      <dgm:prSet presAssocID="{304FAE1B-6341-42AA-9653-14CC5174BB2F}" presName="rootText3" presStyleLbl="asst1" presStyleIdx="3" presStyleCnt="8">
        <dgm:presLayoutVars>
          <dgm:chPref val="3"/>
        </dgm:presLayoutVars>
      </dgm:prSet>
      <dgm:spPr/>
    </dgm:pt>
    <dgm:pt modelId="{8C938F42-885D-4570-A675-78B210908B71}" type="pres">
      <dgm:prSet presAssocID="{304FAE1B-6341-42AA-9653-14CC5174BB2F}" presName="rootConnector3" presStyleLbl="asst1" presStyleIdx="3" presStyleCnt="8"/>
      <dgm:spPr/>
    </dgm:pt>
    <dgm:pt modelId="{FBEDD831-5B8E-49E6-AE50-019BFEAEB07E}" type="pres">
      <dgm:prSet presAssocID="{304FAE1B-6341-42AA-9653-14CC5174BB2F}" presName="hierChild6" presStyleCnt="0"/>
      <dgm:spPr/>
    </dgm:pt>
    <dgm:pt modelId="{6642F2EF-F0F4-469B-9E62-ADBA66CB48B2}" type="pres">
      <dgm:prSet presAssocID="{304FAE1B-6341-42AA-9653-14CC5174BB2F}" presName="hierChild7" presStyleCnt="0"/>
      <dgm:spPr/>
    </dgm:pt>
    <dgm:pt modelId="{1E9F397A-90C0-4B6C-AA22-FDA9D95F9187}" type="pres">
      <dgm:prSet presAssocID="{786CFBC3-532B-4108-ABE5-88AB939E9755}" presName="Name111" presStyleLbl="parChTrans1D2" presStyleIdx="1" presStyleCnt="2"/>
      <dgm:spPr/>
    </dgm:pt>
    <dgm:pt modelId="{19212444-AFE8-4FB4-9837-1A4B95453CC6}" type="pres">
      <dgm:prSet presAssocID="{EE0635E6-A03B-4964-90B2-35B6C3F931F7}" presName="hierRoot3" presStyleCnt="0">
        <dgm:presLayoutVars>
          <dgm:hierBranch val="init"/>
        </dgm:presLayoutVars>
      </dgm:prSet>
      <dgm:spPr/>
    </dgm:pt>
    <dgm:pt modelId="{9E9C8726-F5C7-4C20-B647-6BCB43292569}" type="pres">
      <dgm:prSet presAssocID="{EE0635E6-A03B-4964-90B2-35B6C3F931F7}" presName="rootComposite3" presStyleCnt="0"/>
      <dgm:spPr/>
    </dgm:pt>
    <dgm:pt modelId="{65AAA420-8CEF-43DA-AE91-B729F689A5C8}" type="pres">
      <dgm:prSet presAssocID="{EE0635E6-A03B-4964-90B2-35B6C3F931F7}" presName="rootText3" presStyleLbl="asst1" presStyleIdx="4" presStyleCnt="8">
        <dgm:presLayoutVars>
          <dgm:chPref val="3"/>
        </dgm:presLayoutVars>
      </dgm:prSet>
      <dgm:spPr/>
    </dgm:pt>
    <dgm:pt modelId="{95E7A84E-C2D3-42A3-9C36-5108B1A0D9CA}" type="pres">
      <dgm:prSet presAssocID="{EE0635E6-A03B-4964-90B2-35B6C3F931F7}" presName="rootConnector3" presStyleLbl="asst1" presStyleIdx="4" presStyleCnt="8"/>
      <dgm:spPr/>
    </dgm:pt>
    <dgm:pt modelId="{3F49EE93-4973-4269-8D69-54A8DB466568}" type="pres">
      <dgm:prSet presAssocID="{EE0635E6-A03B-4964-90B2-35B6C3F931F7}" presName="hierChild6" presStyleCnt="0"/>
      <dgm:spPr/>
    </dgm:pt>
    <dgm:pt modelId="{1BCD5541-148D-4EDB-9976-CC5F2F6A80BE}" type="pres">
      <dgm:prSet presAssocID="{EE0635E6-A03B-4964-90B2-35B6C3F931F7}" presName="hierChild7" presStyleCnt="0"/>
      <dgm:spPr/>
    </dgm:pt>
    <dgm:pt modelId="{5A8E75FE-8225-4F23-9508-A6EFB6D2ECF3}" type="pres">
      <dgm:prSet presAssocID="{9A6CBFDE-40DD-4E90-9F32-9AF8CCDB4162}" presName="Name111" presStyleLbl="parChTrans1D3" presStyleIdx="3" presStyleCnt="6"/>
      <dgm:spPr/>
    </dgm:pt>
    <dgm:pt modelId="{01E36D17-CFC1-42A5-BE4A-F82FA6573144}" type="pres">
      <dgm:prSet presAssocID="{743608A6-C200-4D05-89F3-295778FCDD2D}" presName="hierRoot3" presStyleCnt="0">
        <dgm:presLayoutVars>
          <dgm:hierBranch val="init"/>
        </dgm:presLayoutVars>
      </dgm:prSet>
      <dgm:spPr/>
    </dgm:pt>
    <dgm:pt modelId="{A0EDB843-F5A4-42CD-86EC-D48B7920565E}" type="pres">
      <dgm:prSet presAssocID="{743608A6-C200-4D05-89F3-295778FCDD2D}" presName="rootComposite3" presStyleCnt="0"/>
      <dgm:spPr/>
    </dgm:pt>
    <dgm:pt modelId="{DE518BFE-E8DF-498E-A6EF-6BE7123FEA0D}" type="pres">
      <dgm:prSet presAssocID="{743608A6-C200-4D05-89F3-295778FCDD2D}" presName="rootText3" presStyleLbl="asst1" presStyleIdx="5" presStyleCnt="8">
        <dgm:presLayoutVars>
          <dgm:chPref val="3"/>
        </dgm:presLayoutVars>
      </dgm:prSet>
      <dgm:spPr/>
    </dgm:pt>
    <dgm:pt modelId="{45115F34-75DC-4B0B-B3D3-CDC0FD2DF406}" type="pres">
      <dgm:prSet presAssocID="{743608A6-C200-4D05-89F3-295778FCDD2D}" presName="rootConnector3" presStyleLbl="asst1" presStyleIdx="5" presStyleCnt="8"/>
      <dgm:spPr/>
    </dgm:pt>
    <dgm:pt modelId="{E9B07725-3F88-47E6-8633-83BD89CCA6C6}" type="pres">
      <dgm:prSet presAssocID="{743608A6-C200-4D05-89F3-295778FCDD2D}" presName="hierChild6" presStyleCnt="0"/>
      <dgm:spPr/>
    </dgm:pt>
    <dgm:pt modelId="{CD040534-1064-457F-8FA9-C002BB9A3C43}" type="pres">
      <dgm:prSet presAssocID="{2287FEB3-50F6-4652-A1AA-CC9D77CE5349}" presName="Name37" presStyleLbl="parChTrans1D4" presStyleIdx="7" presStyleCnt="14"/>
      <dgm:spPr/>
    </dgm:pt>
    <dgm:pt modelId="{BE992596-970C-4D78-B5C6-0BD29CAB632B}" type="pres">
      <dgm:prSet presAssocID="{A003C38F-C7DB-4633-BA9C-144885813C62}" presName="hierRoot2" presStyleCnt="0">
        <dgm:presLayoutVars>
          <dgm:hierBranch val="init"/>
        </dgm:presLayoutVars>
      </dgm:prSet>
      <dgm:spPr/>
    </dgm:pt>
    <dgm:pt modelId="{C7216C99-0420-49DB-9893-A5D8EC1F142F}" type="pres">
      <dgm:prSet presAssocID="{A003C38F-C7DB-4633-BA9C-144885813C62}" presName="rootComposite" presStyleCnt="0"/>
      <dgm:spPr/>
    </dgm:pt>
    <dgm:pt modelId="{05C2C484-C3C5-407F-9E7A-D32DD70B5F06}" type="pres">
      <dgm:prSet presAssocID="{A003C38F-C7DB-4633-BA9C-144885813C62}" presName="rootText" presStyleLbl="node4" presStyleIdx="7" presStyleCnt="14">
        <dgm:presLayoutVars>
          <dgm:chPref val="3"/>
        </dgm:presLayoutVars>
      </dgm:prSet>
      <dgm:spPr/>
    </dgm:pt>
    <dgm:pt modelId="{14EF72BA-5A88-4361-90F6-EB4C36140F6A}" type="pres">
      <dgm:prSet presAssocID="{A003C38F-C7DB-4633-BA9C-144885813C62}" presName="rootConnector" presStyleLbl="node4" presStyleIdx="7" presStyleCnt="14"/>
      <dgm:spPr/>
    </dgm:pt>
    <dgm:pt modelId="{69B8B1D8-1E30-4E0A-BB69-54FEBEB0DFF7}" type="pres">
      <dgm:prSet presAssocID="{A003C38F-C7DB-4633-BA9C-144885813C62}" presName="hierChild4" presStyleCnt="0"/>
      <dgm:spPr/>
    </dgm:pt>
    <dgm:pt modelId="{07637C1A-F020-41DA-8A4C-0B5E834DA8D3}" type="pres">
      <dgm:prSet presAssocID="{BD842369-7695-428A-BCF5-6891A2F6EF36}" presName="Name37" presStyleLbl="parChTrans1D4" presStyleIdx="8" presStyleCnt="14"/>
      <dgm:spPr/>
    </dgm:pt>
    <dgm:pt modelId="{91C84AFE-2AE6-4F32-9060-DEF4CEF69D0A}" type="pres">
      <dgm:prSet presAssocID="{A80D358A-FDFD-4E7F-BE2E-0C0E722D9201}" presName="hierRoot2" presStyleCnt="0">
        <dgm:presLayoutVars>
          <dgm:hierBranch val="init"/>
        </dgm:presLayoutVars>
      </dgm:prSet>
      <dgm:spPr/>
    </dgm:pt>
    <dgm:pt modelId="{82573DCC-B6F1-4B3C-84FB-D22573E69F2B}" type="pres">
      <dgm:prSet presAssocID="{A80D358A-FDFD-4E7F-BE2E-0C0E722D9201}" presName="rootComposite" presStyleCnt="0"/>
      <dgm:spPr/>
    </dgm:pt>
    <dgm:pt modelId="{9C653BC7-3772-46A4-BD42-F6027E76F305}" type="pres">
      <dgm:prSet presAssocID="{A80D358A-FDFD-4E7F-BE2E-0C0E722D9201}" presName="rootText" presStyleLbl="node4" presStyleIdx="8" presStyleCnt="14">
        <dgm:presLayoutVars>
          <dgm:chPref val="3"/>
        </dgm:presLayoutVars>
      </dgm:prSet>
      <dgm:spPr/>
    </dgm:pt>
    <dgm:pt modelId="{1B2BDBDD-206F-4D0F-AA78-A34C50B2C8D9}" type="pres">
      <dgm:prSet presAssocID="{A80D358A-FDFD-4E7F-BE2E-0C0E722D9201}" presName="rootConnector" presStyleLbl="node4" presStyleIdx="8" presStyleCnt="14"/>
      <dgm:spPr/>
    </dgm:pt>
    <dgm:pt modelId="{B75B2325-F59D-4B2F-BEF0-61F60EB32954}" type="pres">
      <dgm:prSet presAssocID="{A80D358A-FDFD-4E7F-BE2E-0C0E722D9201}" presName="hierChild4" presStyleCnt="0"/>
      <dgm:spPr/>
    </dgm:pt>
    <dgm:pt modelId="{ACEBF8D7-923B-4752-99F4-C18CA490EA7D}" type="pres">
      <dgm:prSet presAssocID="{A80D358A-FDFD-4E7F-BE2E-0C0E722D9201}" presName="hierChild5" presStyleCnt="0"/>
      <dgm:spPr/>
    </dgm:pt>
    <dgm:pt modelId="{B058ED97-A587-4E16-A74D-D704FB8B38DD}" type="pres">
      <dgm:prSet presAssocID="{3FBBE5F9-7898-4330-A9D4-2C0845A442EE}" presName="Name37" presStyleLbl="parChTrans1D4" presStyleIdx="9" presStyleCnt="14"/>
      <dgm:spPr/>
    </dgm:pt>
    <dgm:pt modelId="{C9EDF736-95C1-4C13-AE6E-9FBB382C90F0}" type="pres">
      <dgm:prSet presAssocID="{627667D5-00E9-40C7-83D8-A74731B4961E}" presName="hierRoot2" presStyleCnt="0">
        <dgm:presLayoutVars>
          <dgm:hierBranch val="init"/>
        </dgm:presLayoutVars>
      </dgm:prSet>
      <dgm:spPr/>
    </dgm:pt>
    <dgm:pt modelId="{12ED95FE-AC86-446D-B324-DE1ED5CC87F2}" type="pres">
      <dgm:prSet presAssocID="{627667D5-00E9-40C7-83D8-A74731B4961E}" presName="rootComposite" presStyleCnt="0"/>
      <dgm:spPr/>
    </dgm:pt>
    <dgm:pt modelId="{DBA39A21-81DB-4C6E-B6C8-F32994A22BD2}" type="pres">
      <dgm:prSet presAssocID="{627667D5-00E9-40C7-83D8-A74731B4961E}" presName="rootText" presStyleLbl="node4" presStyleIdx="9" presStyleCnt="14">
        <dgm:presLayoutVars>
          <dgm:chPref val="3"/>
        </dgm:presLayoutVars>
      </dgm:prSet>
      <dgm:spPr/>
    </dgm:pt>
    <dgm:pt modelId="{C1C8D841-01B9-40B2-AF3F-EB150D7091E6}" type="pres">
      <dgm:prSet presAssocID="{627667D5-00E9-40C7-83D8-A74731B4961E}" presName="rootConnector" presStyleLbl="node4" presStyleIdx="9" presStyleCnt="14"/>
      <dgm:spPr/>
    </dgm:pt>
    <dgm:pt modelId="{96EC750F-1E5B-4255-AD31-858AD7E12D00}" type="pres">
      <dgm:prSet presAssocID="{627667D5-00E9-40C7-83D8-A74731B4961E}" presName="hierChild4" presStyleCnt="0"/>
      <dgm:spPr/>
    </dgm:pt>
    <dgm:pt modelId="{70613076-1947-4EB6-9F77-9DDA1D4476E5}" type="pres">
      <dgm:prSet presAssocID="{627667D5-00E9-40C7-83D8-A74731B4961E}" presName="hierChild5" presStyleCnt="0"/>
      <dgm:spPr/>
    </dgm:pt>
    <dgm:pt modelId="{E38CD239-679A-4967-AFED-387A7680061C}" type="pres">
      <dgm:prSet presAssocID="{B77B6FE7-382B-4FC4-96D9-2D33A6DADC64}" presName="Name37" presStyleLbl="parChTrans1D4" presStyleIdx="10" presStyleCnt="14"/>
      <dgm:spPr/>
    </dgm:pt>
    <dgm:pt modelId="{0AD9B85E-C6CC-4897-B6D4-09204104A5BE}" type="pres">
      <dgm:prSet presAssocID="{72E8878D-C5BB-4A05-858C-C99F05BBBB4B}" presName="hierRoot2" presStyleCnt="0">
        <dgm:presLayoutVars>
          <dgm:hierBranch val="init"/>
        </dgm:presLayoutVars>
      </dgm:prSet>
      <dgm:spPr/>
    </dgm:pt>
    <dgm:pt modelId="{842A6472-20E9-4563-860D-07B0F7E1046F}" type="pres">
      <dgm:prSet presAssocID="{72E8878D-C5BB-4A05-858C-C99F05BBBB4B}" presName="rootComposite" presStyleCnt="0"/>
      <dgm:spPr/>
    </dgm:pt>
    <dgm:pt modelId="{035ADFC3-8433-41E4-831C-D7A6BFE32408}" type="pres">
      <dgm:prSet presAssocID="{72E8878D-C5BB-4A05-858C-C99F05BBBB4B}" presName="rootText" presStyleLbl="node4" presStyleIdx="10" presStyleCnt="14">
        <dgm:presLayoutVars>
          <dgm:chPref val="3"/>
        </dgm:presLayoutVars>
      </dgm:prSet>
      <dgm:spPr/>
    </dgm:pt>
    <dgm:pt modelId="{C6D42568-8086-4D2C-AB67-A2E6189FC6EA}" type="pres">
      <dgm:prSet presAssocID="{72E8878D-C5BB-4A05-858C-C99F05BBBB4B}" presName="rootConnector" presStyleLbl="node4" presStyleIdx="10" presStyleCnt="14"/>
      <dgm:spPr/>
    </dgm:pt>
    <dgm:pt modelId="{9D11C354-940C-4B82-863A-257DA2B30ED5}" type="pres">
      <dgm:prSet presAssocID="{72E8878D-C5BB-4A05-858C-C99F05BBBB4B}" presName="hierChild4" presStyleCnt="0"/>
      <dgm:spPr/>
    </dgm:pt>
    <dgm:pt modelId="{5102DF4E-B844-4892-BC00-A6C5D3BC17E1}" type="pres">
      <dgm:prSet presAssocID="{72E8878D-C5BB-4A05-858C-C99F05BBBB4B}" presName="hierChild5" presStyleCnt="0"/>
      <dgm:spPr/>
    </dgm:pt>
    <dgm:pt modelId="{1738A6F5-C573-4E20-9C5D-B6C280F7AE8D}" type="pres">
      <dgm:prSet presAssocID="{A003C38F-C7DB-4633-BA9C-144885813C62}" presName="hierChild5" presStyleCnt="0"/>
      <dgm:spPr/>
    </dgm:pt>
    <dgm:pt modelId="{E4840F74-716A-4361-ADF5-04AD6561CB0B}" type="pres">
      <dgm:prSet presAssocID="{E599CCE9-95ED-4A84-B006-B491265ED2CF}" presName="Name37" presStyleLbl="parChTrans1D4" presStyleIdx="11" presStyleCnt="14"/>
      <dgm:spPr/>
    </dgm:pt>
    <dgm:pt modelId="{2518E52A-4B0B-440A-86A3-54CD1011798E}" type="pres">
      <dgm:prSet presAssocID="{0E7AD4AC-529E-4F05-BFB7-F4139BCA9966}" presName="hierRoot2" presStyleCnt="0">
        <dgm:presLayoutVars>
          <dgm:hierBranch val="init"/>
        </dgm:presLayoutVars>
      </dgm:prSet>
      <dgm:spPr/>
    </dgm:pt>
    <dgm:pt modelId="{2989E6D3-D1A6-4114-B90F-361089B24F21}" type="pres">
      <dgm:prSet presAssocID="{0E7AD4AC-529E-4F05-BFB7-F4139BCA9966}" presName="rootComposite" presStyleCnt="0"/>
      <dgm:spPr/>
    </dgm:pt>
    <dgm:pt modelId="{007A05BC-AAC8-442E-96E1-3B1AD2FA711C}" type="pres">
      <dgm:prSet presAssocID="{0E7AD4AC-529E-4F05-BFB7-F4139BCA9966}" presName="rootText" presStyleLbl="node4" presStyleIdx="11" presStyleCnt="14">
        <dgm:presLayoutVars>
          <dgm:chPref val="3"/>
        </dgm:presLayoutVars>
      </dgm:prSet>
      <dgm:spPr/>
    </dgm:pt>
    <dgm:pt modelId="{538E455F-B33D-47FC-8F41-39476652442D}" type="pres">
      <dgm:prSet presAssocID="{0E7AD4AC-529E-4F05-BFB7-F4139BCA9966}" presName="rootConnector" presStyleLbl="node4" presStyleIdx="11" presStyleCnt="14"/>
      <dgm:spPr/>
    </dgm:pt>
    <dgm:pt modelId="{4C5108D9-4E0D-400B-8F1B-A628F6C987FE}" type="pres">
      <dgm:prSet presAssocID="{0E7AD4AC-529E-4F05-BFB7-F4139BCA9966}" presName="hierChild4" presStyleCnt="0"/>
      <dgm:spPr/>
    </dgm:pt>
    <dgm:pt modelId="{6099D762-E4BF-4C73-BE13-910BDE4AA4C0}" type="pres">
      <dgm:prSet presAssocID="{0E7AD4AC-529E-4F05-BFB7-F4139BCA9966}" presName="hierChild5" presStyleCnt="0"/>
      <dgm:spPr/>
    </dgm:pt>
    <dgm:pt modelId="{CA9BA3EC-A6A3-47B6-B9FA-8EBE61FE156A}" type="pres">
      <dgm:prSet presAssocID="{743608A6-C200-4D05-89F3-295778FCDD2D}" presName="hierChild7" presStyleCnt="0"/>
      <dgm:spPr/>
    </dgm:pt>
    <dgm:pt modelId="{03E5F03E-EBEE-49E7-B27B-72D4A745FE60}" type="pres">
      <dgm:prSet presAssocID="{FF1B963A-C650-47AA-A9FF-9F5AD976C72E}" presName="Name111" presStyleLbl="parChTrans1D3" presStyleIdx="4" presStyleCnt="6"/>
      <dgm:spPr/>
    </dgm:pt>
    <dgm:pt modelId="{2C115DB9-BC62-4A32-B89E-23F025135536}" type="pres">
      <dgm:prSet presAssocID="{23B9525A-0327-488B-9FF8-D9C704BB2B53}" presName="hierRoot3" presStyleCnt="0">
        <dgm:presLayoutVars>
          <dgm:hierBranch val="init"/>
        </dgm:presLayoutVars>
      </dgm:prSet>
      <dgm:spPr/>
    </dgm:pt>
    <dgm:pt modelId="{357215FA-8594-4DEC-851B-D7792D1E72CF}" type="pres">
      <dgm:prSet presAssocID="{23B9525A-0327-488B-9FF8-D9C704BB2B53}" presName="rootComposite3" presStyleCnt="0"/>
      <dgm:spPr/>
    </dgm:pt>
    <dgm:pt modelId="{65FCF1A7-CE13-49BB-9B22-5B0D4B84B290}" type="pres">
      <dgm:prSet presAssocID="{23B9525A-0327-488B-9FF8-D9C704BB2B53}" presName="rootText3" presStyleLbl="asst1" presStyleIdx="6" presStyleCnt="8">
        <dgm:presLayoutVars>
          <dgm:chPref val="3"/>
        </dgm:presLayoutVars>
      </dgm:prSet>
      <dgm:spPr/>
    </dgm:pt>
    <dgm:pt modelId="{69F84215-0F64-4883-BB4A-8C6808BC9571}" type="pres">
      <dgm:prSet presAssocID="{23B9525A-0327-488B-9FF8-D9C704BB2B53}" presName="rootConnector3" presStyleLbl="asst1" presStyleIdx="6" presStyleCnt="8"/>
      <dgm:spPr/>
    </dgm:pt>
    <dgm:pt modelId="{2F4FA904-395E-4B89-AC01-A71262E0C8BC}" type="pres">
      <dgm:prSet presAssocID="{23B9525A-0327-488B-9FF8-D9C704BB2B53}" presName="hierChild6" presStyleCnt="0"/>
      <dgm:spPr/>
    </dgm:pt>
    <dgm:pt modelId="{73F89F2C-44AC-419E-B06C-C98BD4187BD5}" type="pres">
      <dgm:prSet presAssocID="{FA6B1823-CAE7-41EA-BC22-E03F226FFE1F}" presName="Name37" presStyleLbl="parChTrans1D4" presStyleIdx="12" presStyleCnt="14"/>
      <dgm:spPr/>
    </dgm:pt>
    <dgm:pt modelId="{CF753DBA-5D78-4E84-A425-FA3ADAF089C5}" type="pres">
      <dgm:prSet presAssocID="{ACA53899-B331-46AE-9726-D009B479058B}" presName="hierRoot2" presStyleCnt="0">
        <dgm:presLayoutVars>
          <dgm:hierBranch val="init"/>
        </dgm:presLayoutVars>
      </dgm:prSet>
      <dgm:spPr/>
    </dgm:pt>
    <dgm:pt modelId="{CA453B87-991A-46FF-B2F8-295388321DBA}" type="pres">
      <dgm:prSet presAssocID="{ACA53899-B331-46AE-9726-D009B479058B}" presName="rootComposite" presStyleCnt="0"/>
      <dgm:spPr/>
    </dgm:pt>
    <dgm:pt modelId="{C320B1A7-4C29-4062-9CD8-A5B2498CF4DA}" type="pres">
      <dgm:prSet presAssocID="{ACA53899-B331-46AE-9726-D009B479058B}" presName="rootText" presStyleLbl="node4" presStyleIdx="12" presStyleCnt="14">
        <dgm:presLayoutVars>
          <dgm:chPref val="3"/>
        </dgm:presLayoutVars>
      </dgm:prSet>
      <dgm:spPr/>
    </dgm:pt>
    <dgm:pt modelId="{BF31EA00-690C-4086-BEC9-AE5CF67CB82A}" type="pres">
      <dgm:prSet presAssocID="{ACA53899-B331-46AE-9726-D009B479058B}" presName="rootConnector" presStyleLbl="node4" presStyleIdx="12" presStyleCnt="14"/>
      <dgm:spPr/>
    </dgm:pt>
    <dgm:pt modelId="{AB823EB0-050A-465E-A6E2-AAA4825A0F36}" type="pres">
      <dgm:prSet presAssocID="{ACA53899-B331-46AE-9726-D009B479058B}" presName="hierChild4" presStyleCnt="0"/>
      <dgm:spPr/>
    </dgm:pt>
    <dgm:pt modelId="{AF709342-0052-40F7-A10B-485DEC04BE1D}" type="pres">
      <dgm:prSet presAssocID="{ACA53899-B331-46AE-9726-D009B479058B}" presName="hierChild5" presStyleCnt="0"/>
      <dgm:spPr/>
    </dgm:pt>
    <dgm:pt modelId="{ECE70946-19F7-4C04-93EA-626D7F0A75DD}" type="pres">
      <dgm:prSet presAssocID="{8B2E50DF-9C3F-471B-8C68-4257186C9632}" presName="Name37" presStyleLbl="parChTrans1D4" presStyleIdx="13" presStyleCnt="14"/>
      <dgm:spPr/>
    </dgm:pt>
    <dgm:pt modelId="{175275FE-6D1E-46F6-86E8-2ACC8E9AF1D9}" type="pres">
      <dgm:prSet presAssocID="{C62B463B-675F-4B9F-9883-850F09CCB21A}" presName="hierRoot2" presStyleCnt="0">
        <dgm:presLayoutVars>
          <dgm:hierBranch val="init"/>
        </dgm:presLayoutVars>
      </dgm:prSet>
      <dgm:spPr/>
    </dgm:pt>
    <dgm:pt modelId="{AF17C9DF-9B29-419D-B0C9-DCC99B6BB894}" type="pres">
      <dgm:prSet presAssocID="{C62B463B-675F-4B9F-9883-850F09CCB21A}" presName="rootComposite" presStyleCnt="0"/>
      <dgm:spPr/>
    </dgm:pt>
    <dgm:pt modelId="{EB000BD4-6898-4FE7-BFFB-CB696D807B6A}" type="pres">
      <dgm:prSet presAssocID="{C62B463B-675F-4B9F-9883-850F09CCB21A}" presName="rootText" presStyleLbl="node4" presStyleIdx="13" presStyleCnt="14">
        <dgm:presLayoutVars>
          <dgm:chPref val="3"/>
        </dgm:presLayoutVars>
      </dgm:prSet>
      <dgm:spPr/>
    </dgm:pt>
    <dgm:pt modelId="{FDCE0F0A-476A-439E-A3EF-B54B398143F9}" type="pres">
      <dgm:prSet presAssocID="{C62B463B-675F-4B9F-9883-850F09CCB21A}" presName="rootConnector" presStyleLbl="node4" presStyleIdx="13" presStyleCnt="14"/>
      <dgm:spPr/>
    </dgm:pt>
    <dgm:pt modelId="{D068E145-C55E-42DD-97B5-D08264D112E7}" type="pres">
      <dgm:prSet presAssocID="{C62B463B-675F-4B9F-9883-850F09CCB21A}" presName="hierChild4" presStyleCnt="0"/>
      <dgm:spPr/>
    </dgm:pt>
    <dgm:pt modelId="{7742DBC3-8EFF-46AD-AA04-E143BA186C46}" type="pres">
      <dgm:prSet presAssocID="{C62B463B-675F-4B9F-9883-850F09CCB21A}" presName="hierChild5" presStyleCnt="0"/>
      <dgm:spPr/>
    </dgm:pt>
    <dgm:pt modelId="{F7E576B6-A7CB-4FF2-A30F-E32286F8284C}" type="pres">
      <dgm:prSet presAssocID="{23B9525A-0327-488B-9FF8-D9C704BB2B53}" presName="hierChild7" presStyleCnt="0"/>
      <dgm:spPr/>
    </dgm:pt>
    <dgm:pt modelId="{B248DCCA-7EDE-43CB-8DE6-DC74A7D149C3}" type="pres">
      <dgm:prSet presAssocID="{1EEF2FEC-35E4-4E62-AEFF-5FBA20CA88F9}" presName="Name111" presStyleLbl="parChTrans1D3" presStyleIdx="5" presStyleCnt="6"/>
      <dgm:spPr/>
    </dgm:pt>
    <dgm:pt modelId="{39599A86-A003-4D09-920C-E76390259A13}" type="pres">
      <dgm:prSet presAssocID="{B8C039BF-B508-4D72-B25E-A9DF524179AE}" presName="hierRoot3" presStyleCnt="0">
        <dgm:presLayoutVars>
          <dgm:hierBranch val="init"/>
        </dgm:presLayoutVars>
      </dgm:prSet>
      <dgm:spPr/>
    </dgm:pt>
    <dgm:pt modelId="{F1E04673-F0A0-4A73-9D6C-CF6121D78E0A}" type="pres">
      <dgm:prSet presAssocID="{B8C039BF-B508-4D72-B25E-A9DF524179AE}" presName="rootComposite3" presStyleCnt="0"/>
      <dgm:spPr/>
    </dgm:pt>
    <dgm:pt modelId="{92438D3E-65D2-4DCC-AAE0-D5A7C5CA4215}" type="pres">
      <dgm:prSet presAssocID="{B8C039BF-B508-4D72-B25E-A9DF524179AE}" presName="rootText3" presStyleLbl="asst1" presStyleIdx="7" presStyleCnt="8">
        <dgm:presLayoutVars>
          <dgm:chPref val="3"/>
        </dgm:presLayoutVars>
      </dgm:prSet>
      <dgm:spPr/>
    </dgm:pt>
    <dgm:pt modelId="{63103780-70B4-43C4-9F3C-CC523A1A1F79}" type="pres">
      <dgm:prSet presAssocID="{B8C039BF-B508-4D72-B25E-A9DF524179AE}" presName="rootConnector3" presStyleLbl="asst1" presStyleIdx="7" presStyleCnt="8"/>
      <dgm:spPr/>
    </dgm:pt>
    <dgm:pt modelId="{13F93FB4-B996-4EB9-B723-C42380CE883A}" type="pres">
      <dgm:prSet presAssocID="{B8C039BF-B508-4D72-B25E-A9DF524179AE}" presName="hierChild6" presStyleCnt="0"/>
      <dgm:spPr/>
    </dgm:pt>
    <dgm:pt modelId="{4163F773-5F4C-41D3-847F-E7E1A5FA4BD5}" type="pres">
      <dgm:prSet presAssocID="{B8C039BF-B508-4D72-B25E-A9DF524179AE}" presName="hierChild7" presStyleCnt="0"/>
      <dgm:spPr/>
    </dgm:pt>
  </dgm:ptLst>
  <dgm:cxnLst>
    <dgm:cxn modelId="{CFF97200-74C3-46EC-A21F-057D2318B2AC}" type="presOf" srcId="{831FC1E6-FB84-48D7-A082-B54220423AA5}" destId="{9F6E3B2F-9B6F-4345-AD3C-B48F9BBBD175}" srcOrd="1" destOrd="0" presId="urn:microsoft.com/office/officeart/2005/8/layout/orgChart1"/>
    <dgm:cxn modelId="{775E4F05-6F68-4FAE-9A80-8C2156F48122}" type="presOf" srcId="{C62B463B-675F-4B9F-9883-850F09CCB21A}" destId="{FDCE0F0A-476A-439E-A3EF-B54B398143F9}" srcOrd="1" destOrd="0" presId="urn:microsoft.com/office/officeart/2005/8/layout/orgChart1"/>
    <dgm:cxn modelId="{9BC33206-5A01-4C14-B6FA-C0A6252A9DC8}" type="presOf" srcId="{A69B31E2-2EF3-484E-B3C2-0600E29B0F0A}" destId="{B798E6DC-53CD-45EA-B8F6-819455CB8CAF}" srcOrd="1" destOrd="0" presId="urn:microsoft.com/office/officeart/2005/8/layout/orgChart1"/>
    <dgm:cxn modelId="{5A530507-CCC4-4F47-8D1A-CC3BD0A31EE6}" type="presOf" srcId="{15A2E5AC-BE7C-4643-9801-0AE71FDE4AD0}" destId="{648F5F25-C777-492E-BFB8-9AC632B837C4}" srcOrd="0" destOrd="0" presId="urn:microsoft.com/office/officeart/2005/8/layout/orgChart1"/>
    <dgm:cxn modelId="{F1CD8B0B-6791-434B-A118-EF7CE4440A6F}" srcId="{EE0635E6-A03B-4964-90B2-35B6C3F931F7}" destId="{743608A6-C200-4D05-89F3-295778FCDD2D}" srcOrd="0" destOrd="0" parTransId="{9A6CBFDE-40DD-4E90-9F32-9AF8CCDB4162}" sibTransId="{D277ADFA-7C5E-47FC-BF31-0484BC4958CE}"/>
    <dgm:cxn modelId="{F0EF6B0E-7828-420C-B3EB-6499CAAAB04B}" type="presOf" srcId="{0E7AD4AC-529E-4F05-BFB7-F4139BCA9966}" destId="{538E455F-B33D-47FC-8F41-39476652442D}" srcOrd="1" destOrd="0" presId="urn:microsoft.com/office/officeart/2005/8/layout/orgChart1"/>
    <dgm:cxn modelId="{86A3E715-4FC5-4B1A-AEE0-E5EE9A363A7D}" type="presOf" srcId="{76A42140-C266-4E39-8D9A-BEF192F6528B}" destId="{E3534134-F05B-44B1-83FF-6CFD6C87E4B6}" srcOrd="0" destOrd="0" presId="urn:microsoft.com/office/officeart/2005/8/layout/orgChart1"/>
    <dgm:cxn modelId="{4266EA15-B576-4064-A535-D432B6BA9A6A}" type="presOf" srcId="{C62B463B-675F-4B9F-9883-850F09CCB21A}" destId="{EB000BD4-6898-4FE7-BFFB-CB696D807B6A}" srcOrd="0" destOrd="0" presId="urn:microsoft.com/office/officeart/2005/8/layout/orgChart1"/>
    <dgm:cxn modelId="{6C04CB16-0D7D-4B21-8BAD-1366D18CAC0A}" srcId="{51449471-94FF-4BDA-8456-BDCD3889E5A4}" destId="{1220BF82-D4A2-4541-AB41-9676D77DC1E9}" srcOrd="0" destOrd="0" parTransId="{8D6A7DDC-ED18-46E9-98CC-0ADFB5847022}" sibTransId="{0C86274B-B805-4E97-8248-255807CA145E}"/>
    <dgm:cxn modelId="{659ED218-6FF6-47EF-B50E-F120B656DE10}" type="presOf" srcId="{627667D5-00E9-40C7-83D8-A74731B4961E}" destId="{DBA39A21-81DB-4C6E-B6C8-F32994A22BD2}" srcOrd="0" destOrd="0" presId="urn:microsoft.com/office/officeart/2005/8/layout/orgChart1"/>
    <dgm:cxn modelId="{7251C822-02FD-4342-9FC6-06078B3B1ED6}" type="presOf" srcId="{E2891139-5361-4827-8835-B747B4CC79FD}" destId="{5F3FDC5F-9B2F-4801-943D-5CFBE473AB3B}" srcOrd="0" destOrd="0" presId="urn:microsoft.com/office/officeart/2005/8/layout/orgChart1"/>
    <dgm:cxn modelId="{CF9AF129-CF04-4BC4-85F9-139485B60F18}" type="presOf" srcId="{9A6CBFDE-40DD-4E90-9F32-9AF8CCDB4162}" destId="{5A8E75FE-8225-4F23-9508-A6EFB6D2ECF3}" srcOrd="0" destOrd="0" presId="urn:microsoft.com/office/officeart/2005/8/layout/orgChart1"/>
    <dgm:cxn modelId="{8DAC172B-9525-4504-9008-BDC7EFF7933D}" type="presOf" srcId="{2EB929D2-75E7-4A03-84AB-64B52502EBBC}" destId="{44353694-7DAE-45D4-9E61-1B5E74990B7B}" srcOrd="1" destOrd="0" presId="urn:microsoft.com/office/officeart/2005/8/layout/orgChart1"/>
    <dgm:cxn modelId="{7F647F2B-D5C9-4266-998B-D4F66D8DC91D}" type="presOf" srcId="{72E8878D-C5BB-4A05-858C-C99F05BBBB4B}" destId="{C6D42568-8086-4D2C-AB67-A2E6189FC6EA}" srcOrd="1" destOrd="0" presId="urn:microsoft.com/office/officeart/2005/8/layout/orgChart1"/>
    <dgm:cxn modelId="{92C4322E-9928-41CB-BD4F-49F123FDCBEC}" type="presOf" srcId="{26092968-B6F7-45F4-9EDB-5AE59DF797E7}" destId="{2A2A09AF-97CA-4E8B-8B09-A0DD52772516}" srcOrd="0" destOrd="0" presId="urn:microsoft.com/office/officeart/2005/8/layout/orgChart1"/>
    <dgm:cxn modelId="{2EF2F432-D87C-4823-B5F9-3A2C8334FB07}" type="presOf" srcId="{23B9525A-0327-488B-9FF8-D9C704BB2B53}" destId="{65FCF1A7-CE13-49BB-9B22-5B0D4B84B290}" srcOrd="0" destOrd="0" presId="urn:microsoft.com/office/officeart/2005/8/layout/orgChart1"/>
    <dgm:cxn modelId="{AE6CE035-B20E-4AFC-A955-DEC3581376D5}" srcId="{A003C38F-C7DB-4633-BA9C-144885813C62}" destId="{627667D5-00E9-40C7-83D8-A74731B4961E}" srcOrd="1" destOrd="0" parTransId="{3FBBE5F9-7898-4330-A9D4-2C0845A442EE}" sibTransId="{5B57C9F8-087A-4931-AFAF-F4A94FE3DBC5}"/>
    <dgm:cxn modelId="{26D05D39-FCCB-41DA-93CF-06515F93B6EC}" type="presOf" srcId="{BEF12ADD-B15F-499B-85B0-6615E82FBB3C}" destId="{CE6122D8-6EBD-4C1C-AD8B-8BFCB6452C93}" srcOrd="0" destOrd="0" presId="urn:microsoft.com/office/officeart/2005/8/layout/orgChart1"/>
    <dgm:cxn modelId="{93C4DC3B-10AE-46A8-9887-48BE075434DB}" type="presOf" srcId="{B77B6FE7-382B-4FC4-96D9-2D33A6DADC64}" destId="{E38CD239-679A-4967-AFED-387A7680061C}" srcOrd="0" destOrd="0" presId="urn:microsoft.com/office/officeart/2005/8/layout/orgChart1"/>
    <dgm:cxn modelId="{2D5A535B-B3BE-4F06-BCBB-6D1F4A696CAF}" type="presOf" srcId="{B8C039BF-B508-4D72-B25E-A9DF524179AE}" destId="{63103780-70B4-43C4-9F3C-CC523A1A1F79}" srcOrd="1" destOrd="0" presId="urn:microsoft.com/office/officeart/2005/8/layout/orgChart1"/>
    <dgm:cxn modelId="{56D33B5D-3FFD-4CBA-BC53-042CE66AC0CD}" type="presOf" srcId="{ACA53899-B331-46AE-9726-D009B479058B}" destId="{C320B1A7-4C29-4062-9CD8-A5B2498CF4DA}" srcOrd="0" destOrd="0" presId="urn:microsoft.com/office/officeart/2005/8/layout/orgChart1"/>
    <dgm:cxn modelId="{8FF0BC5F-60D0-432B-A37F-9647099F9B0E}" type="presOf" srcId="{743608A6-C200-4D05-89F3-295778FCDD2D}" destId="{DE518BFE-E8DF-498E-A6EF-6BE7123FEA0D}" srcOrd="0" destOrd="0" presId="urn:microsoft.com/office/officeart/2005/8/layout/orgChart1"/>
    <dgm:cxn modelId="{46956942-61A2-4750-B92B-4D1EA7D0CB41}" srcId="{A69B31E2-2EF3-484E-B3C2-0600E29B0F0A}" destId="{BEF12ADD-B15F-499B-85B0-6615E82FBB3C}" srcOrd="1" destOrd="0" parTransId="{E7FAC84C-D6CC-485F-AEBE-697A1ABF2771}" sibTransId="{12923E04-4FA5-41CB-A7F4-36EA6C2E5E5F}"/>
    <dgm:cxn modelId="{6D0F0563-5383-459C-9118-B677ADF9A5F0}" type="presOf" srcId="{6A23CE5A-7BA3-4C86-A3A4-160ECB356B8B}" destId="{69AB9699-0C4C-40FA-B477-B6FCEDB1E49E}" srcOrd="0" destOrd="0" presId="urn:microsoft.com/office/officeart/2005/8/layout/orgChart1"/>
    <dgm:cxn modelId="{EFDECE43-0C15-4C4D-A698-959A1036F736}" type="presOf" srcId="{F404992D-E18D-4D09-8701-FCB40578B5AB}" destId="{458B3D21-E674-4A48-B5D8-1CCB0F00708A}" srcOrd="1" destOrd="0" presId="urn:microsoft.com/office/officeart/2005/8/layout/orgChart1"/>
    <dgm:cxn modelId="{FBAA6B44-BDEF-42BA-9763-E3DF4E63B6D8}" type="presOf" srcId="{72E8878D-C5BB-4A05-858C-C99F05BBBB4B}" destId="{035ADFC3-8433-41E4-831C-D7A6BFE32408}" srcOrd="0" destOrd="0" presId="urn:microsoft.com/office/officeart/2005/8/layout/orgChart1"/>
    <dgm:cxn modelId="{A3CF5765-4035-473B-847C-6F71016085CD}" srcId="{A003C38F-C7DB-4633-BA9C-144885813C62}" destId="{72E8878D-C5BB-4A05-858C-C99F05BBBB4B}" srcOrd="2" destOrd="0" parTransId="{B77B6FE7-382B-4FC4-96D9-2D33A6DADC64}" sibTransId="{B31B4F4C-A4C2-4C01-9403-DF26E39FF1FF}"/>
    <dgm:cxn modelId="{9DBD6A68-15F8-42D9-A2D3-AB366B70BD65}" type="presOf" srcId="{5416C042-567C-4A83-B7F3-241F2C49CC59}" destId="{B85C875E-F47E-44B6-9B6A-51F3011D23EB}" srcOrd="1" destOrd="0" presId="urn:microsoft.com/office/officeart/2005/8/layout/orgChart1"/>
    <dgm:cxn modelId="{EBF0766A-E373-44D6-878E-DFBF2A533692}" type="presOf" srcId="{2C402B15-08E2-4D53-BBC7-5497B952C7DD}" destId="{7573A8B1-983E-422E-950C-AE01326DD04D}" srcOrd="0" destOrd="0" presId="urn:microsoft.com/office/officeart/2005/8/layout/orgChart1"/>
    <dgm:cxn modelId="{7E27794B-19CA-4CEE-BF5D-9435CDBD0611}" type="presOf" srcId="{7677FC83-7CD5-4D80-9BDF-ACD580169751}" destId="{FD57D56E-A10C-467A-A0CA-96EBF849F4A7}" srcOrd="1" destOrd="0" presId="urn:microsoft.com/office/officeart/2005/8/layout/orgChart1"/>
    <dgm:cxn modelId="{B187BD4C-DF47-4B55-98C9-B300F51AD5B5}" type="presOf" srcId="{ACA53899-B331-46AE-9726-D009B479058B}" destId="{BF31EA00-690C-4086-BEC9-AE5CF67CB82A}" srcOrd="1" destOrd="0" presId="urn:microsoft.com/office/officeart/2005/8/layout/orgChart1"/>
    <dgm:cxn modelId="{7FA5F54C-1BF4-45EF-9E78-3155702DA71C}" type="presOf" srcId="{A69B31E2-2EF3-484E-B3C2-0600E29B0F0A}" destId="{71DC0F23-2C03-494D-B6C1-1C7514CEEAB7}" srcOrd="0" destOrd="0" presId="urn:microsoft.com/office/officeart/2005/8/layout/orgChart1"/>
    <dgm:cxn modelId="{F7BFE14D-AA5B-4FAE-BEDD-AAB4893BCB9D}" type="presOf" srcId="{51449471-94FF-4BDA-8456-BDCD3889E5A4}" destId="{52B0BADC-82FF-45AE-A4D2-7D7400B9AA4B}" srcOrd="1" destOrd="0" presId="urn:microsoft.com/office/officeart/2005/8/layout/orgChart1"/>
    <dgm:cxn modelId="{A8772671-511B-4305-AD93-FD729F47BFB6}" type="presOf" srcId="{786CFBC3-532B-4108-ABE5-88AB939E9755}" destId="{1E9F397A-90C0-4B6C-AA22-FDA9D95F9187}" srcOrd="0" destOrd="0" presId="urn:microsoft.com/office/officeart/2005/8/layout/orgChart1"/>
    <dgm:cxn modelId="{A462AA53-114F-47EB-B5C6-25F68142E659}" type="presOf" srcId="{E599CCE9-95ED-4A84-B006-B491265ED2CF}" destId="{E4840F74-716A-4361-ADF5-04AD6561CB0B}" srcOrd="0" destOrd="0" presId="urn:microsoft.com/office/officeart/2005/8/layout/orgChart1"/>
    <dgm:cxn modelId="{B3ABC453-7512-4BD4-8C54-9C8E078AD1A5}" srcId="{23B9525A-0327-488B-9FF8-D9C704BB2B53}" destId="{ACA53899-B331-46AE-9726-D009B479058B}" srcOrd="0" destOrd="0" parTransId="{FA6B1823-CAE7-41EA-BC22-E03F226FFE1F}" sibTransId="{82440D00-644F-4A41-91FD-124E3D9AD18F}"/>
    <dgm:cxn modelId="{22B47975-8BCA-475B-A6FB-164C5A0B4DD3}" type="presOf" srcId="{FDF62456-6655-468F-94E8-D411F6877F8F}" destId="{125A139A-3232-4EDF-98A7-4FDA827B3930}" srcOrd="0" destOrd="0" presId="urn:microsoft.com/office/officeart/2005/8/layout/orgChart1"/>
    <dgm:cxn modelId="{CF03A657-54B2-4FF3-8675-AF11AD81F469}" type="presOf" srcId="{A250031C-9389-413E-9BC8-E68E0972FE7D}" destId="{4337E891-BB0F-437E-A8DC-95091C4B7D22}" srcOrd="0" destOrd="0" presId="urn:microsoft.com/office/officeart/2005/8/layout/orgChart1"/>
    <dgm:cxn modelId="{FB32C358-902B-40D3-9A44-8995F7BD0D56}" srcId="{F404992D-E18D-4D09-8701-FCB40578B5AB}" destId="{EE0635E6-A03B-4964-90B2-35B6C3F931F7}" srcOrd="1" destOrd="0" parTransId="{786CFBC3-532B-4108-ABE5-88AB939E9755}" sibTransId="{D4C4D4AC-A314-4F4F-9DD9-D3D77EFAFB3F}"/>
    <dgm:cxn modelId="{E140667A-7968-4EC9-96FF-70313D94B149}" type="presOf" srcId="{2D983C7D-BC14-4A48-9C2C-B76396723F10}" destId="{EBFDDD2C-D7A3-432C-B811-DE5AB6ED3FA6}" srcOrd="0" destOrd="0" presId="urn:microsoft.com/office/officeart/2005/8/layout/orgChart1"/>
    <dgm:cxn modelId="{B4347B5A-EA09-4C44-8178-718DB7629E98}" type="presOf" srcId="{F998B401-B8FE-41E1-8580-75F924EB508E}" destId="{605BCED1-4E14-4711-8BA6-855AC5E3EEF1}" srcOrd="0" destOrd="0" presId="urn:microsoft.com/office/officeart/2005/8/layout/orgChart1"/>
    <dgm:cxn modelId="{2504137E-F598-4009-BD43-0777754DE94E}" type="presOf" srcId="{8D6A7DDC-ED18-46E9-98CC-0ADFB5847022}" destId="{B847107D-57D7-4036-A770-FC0D4CC84F0B}" srcOrd="0" destOrd="0" presId="urn:microsoft.com/office/officeart/2005/8/layout/orgChart1"/>
    <dgm:cxn modelId="{A449BD7E-2CE0-46C7-80B1-800B77BE8418}" type="presOf" srcId="{FA6B1823-CAE7-41EA-BC22-E03F226FFE1F}" destId="{73F89F2C-44AC-419E-B06C-C98BD4187BD5}" srcOrd="0" destOrd="0" presId="urn:microsoft.com/office/officeart/2005/8/layout/orgChart1"/>
    <dgm:cxn modelId="{954BDE86-1CE3-4F59-A825-CAB521AF9519}" srcId="{51449471-94FF-4BDA-8456-BDCD3889E5A4}" destId="{5416C042-567C-4A83-B7F3-241F2C49CC59}" srcOrd="2" destOrd="0" parTransId="{FDF62456-6655-468F-94E8-D411F6877F8F}" sibTransId="{9FEC6E05-58EB-4122-8CD2-3FED09EA3656}"/>
    <dgm:cxn modelId="{D7508087-3735-4303-BEE9-A1B65A92E681}" type="presOf" srcId="{831FC1E6-FB84-48D7-A082-B54220423AA5}" destId="{24146189-37D1-4139-9A01-E1AB14F82C9A}" srcOrd="0" destOrd="0" presId="urn:microsoft.com/office/officeart/2005/8/layout/orgChart1"/>
    <dgm:cxn modelId="{9448978C-20C8-4676-A470-7881C2E15A72}" srcId="{51449471-94FF-4BDA-8456-BDCD3889E5A4}" destId="{2EB929D2-75E7-4A03-84AB-64B52502EBBC}" srcOrd="1" destOrd="0" parTransId="{26092968-B6F7-45F4-9EDB-5AE59DF797E7}" sibTransId="{8DA83B7C-0A8E-473C-BD37-2D5FF682C26C}"/>
    <dgm:cxn modelId="{31A71692-994D-418E-97F1-ACDC80A04EC3}" type="presOf" srcId="{3FBBE5F9-7898-4330-A9D4-2C0845A442EE}" destId="{B058ED97-A587-4E16-A74D-D704FB8B38DD}" srcOrd="0" destOrd="0" presId="urn:microsoft.com/office/officeart/2005/8/layout/orgChart1"/>
    <dgm:cxn modelId="{F1F2A892-9BF2-4EC8-ACD3-E62B1DC7741B}" type="presOf" srcId="{2EB929D2-75E7-4A03-84AB-64B52502EBBC}" destId="{CF779582-CF8A-43D3-9F99-ABDE23C80B4A}" srcOrd="0" destOrd="0" presId="urn:microsoft.com/office/officeart/2005/8/layout/orgChart1"/>
    <dgm:cxn modelId="{DE180895-1B85-4CE8-9352-347D2AC02CB6}" srcId="{23B9525A-0327-488B-9FF8-D9C704BB2B53}" destId="{C62B463B-675F-4B9F-9883-850F09CCB21A}" srcOrd="1" destOrd="0" parTransId="{8B2E50DF-9C3F-471B-8C68-4257186C9632}" sibTransId="{DF56BD66-9D1A-4E72-B947-594CB7BD7B26}"/>
    <dgm:cxn modelId="{2F6AB896-767D-4E3E-ABDC-AB05BC4DCA85}" type="presOf" srcId="{E2891139-5361-4827-8835-B747B4CC79FD}" destId="{A7AFE54B-137C-436F-8E46-775F6A4D42E5}" srcOrd="1" destOrd="0" presId="urn:microsoft.com/office/officeart/2005/8/layout/orgChart1"/>
    <dgm:cxn modelId="{D5981E97-2D83-467A-8219-91C7F2348D09}" type="presOf" srcId="{1EEF2FEC-35E4-4E62-AEFF-5FBA20CA88F9}" destId="{B248DCCA-7EDE-43CB-8DE6-DC74A7D149C3}" srcOrd="0" destOrd="0" presId="urn:microsoft.com/office/officeart/2005/8/layout/orgChart1"/>
    <dgm:cxn modelId="{0607B797-4229-4015-BCD9-ED85C7570BFF}" srcId="{6A23CE5A-7BA3-4C86-A3A4-160ECB356B8B}" destId="{51449471-94FF-4BDA-8456-BDCD3889E5A4}" srcOrd="0" destOrd="0" parTransId="{853A1366-4B46-43A6-B5EA-9B519080429B}" sibTransId="{F8CA6CFF-B9E2-4480-8FE5-836697ED2046}"/>
    <dgm:cxn modelId="{96E87B98-6C4E-4482-94FC-527B7A3374EC}" type="presOf" srcId="{F404992D-E18D-4D09-8701-FCB40578B5AB}" destId="{8B236FF6-2204-4D06-B8AD-2E3242DCE657}" srcOrd="0" destOrd="0" presId="urn:microsoft.com/office/officeart/2005/8/layout/orgChart1"/>
    <dgm:cxn modelId="{10AC9398-60C0-4E30-88FC-CCE5B5D67712}" srcId="{BB65FA95-6076-4A6D-B36A-3E558759DEF1}" destId="{F404992D-E18D-4D09-8701-FCB40578B5AB}" srcOrd="0" destOrd="0" parTransId="{9002E32C-1481-42F2-9721-5BF89CC7CBF8}" sibTransId="{2A867A73-915C-4C5C-A74A-249E9160C076}"/>
    <dgm:cxn modelId="{1E03AD98-2240-463B-9C29-A3894884D52D}" type="presOf" srcId="{1220BF82-D4A2-4541-AB41-9676D77DC1E9}" destId="{1517B056-9744-4C9A-978A-513DC084AB20}" srcOrd="0" destOrd="0" presId="urn:microsoft.com/office/officeart/2005/8/layout/orgChart1"/>
    <dgm:cxn modelId="{643087A0-263D-48CC-8C89-6EE0310C5341}" srcId="{EE0635E6-A03B-4964-90B2-35B6C3F931F7}" destId="{B8C039BF-B508-4D72-B25E-A9DF524179AE}" srcOrd="2" destOrd="0" parTransId="{1EEF2FEC-35E4-4E62-AEFF-5FBA20CA88F9}" sibTransId="{583CDB85-9EA0-4A4A-A3EA-5C8097DA6B74}"/>
    <dgm:cxn modelId="{69D2E0A3-1EDC-4C8B-B613-ECFE04697149}" type="presOf" srcId="{BB65FA95-6076-4A6D-B36A-3E558759DEF1}" destId="{04D3B831-9F4A-4CAB-A763-98EA1171EB78}" srcOrd="0" destOrd="0" presId="urn:microsoft.com/office/officeart/2005/8/layout/orgChart1"/>
    <dgm:cxn modelId="{7385D7A4-D741-418A-8978-E36E829BAB00}" type="presOf" srcId="{A003C38F-C7DB-4633-BA9C-144885813C62}" destId="{14EF72BA-5A88-4361-90F6-EB4C36140F6A}" srcOrd="1" destOrd="0" presId="urn:microsoft.com/office/officeart/2005/8/layout/orgChart1"/>
    <dgm:cxn modelId="{3498E7A5-F203-443F-AE85-32749573F382}" type="presOf" srcId="{6A23CE5A-7BA3-4C86-A3A4-160ECB356B8B}" destId="{E90B7F9C-CC31-4088-9FA4-BF086FDA61EA}" srcOrd="1" destOrd="0" presId="urn:microsoft.com/office/officeart/2005/8/layout/orgChart1"/>
    <dgm:cxn modelId="{59763DA8-9A98-43A1-A162-5DCB2A5A0C01}" srcId="{A69B31E2-2EF3-484E-B3C2-0600E29B0F0A}" destId="{304FAE1B-6341-42AA-9653-14CC5174BB2F}" srcOrd="2" destOrd="0" parTransId="{A250031C-9389-413E-9BC8-E68E0972FE7D}" sibTransId="{3FF21306-5D52-4ED3-BE65-09D03FEE83BC}"/>
    <dgm:cxn modelId="{D4BE18AB-C55A-4A70-9EAE-628A890958C1}" type="presOf" srcId="{A003C38F-C7DB-4633-BA9C-144885813C62}" destId="{05C2C484-C3C5-407F-9E7A-D32DD70B5F06}" srcOrd="0" destOrd="0" presId="urn:microsoft.com/office/officeart/2005/8/layout/orgChart1"/>
    <dgm:cxn modelId="{8A9C78AC-A44F-4A87-AE65-574D1D876D69}" type="presOf" srcId="{8B2E50DF-9C3F-471B-8C68-4257186C9632}" destId="{ECE70946-19F7-4C04-93EA-626D7F0A75DD}" srcOrd="0" destOrd="0" presId="urn:microsoft.com/office/officeart/2005/8/layout/orgChart1"/>
    <dgm:cxn modelId="{9DE53CAF-50A5-41AF-A84F-D712B7A7B967}" type="presOf" srcId="{1220BF82-D4A2-4541-AB41-9676D77DC1E9}" destId="{66B23769-FA24-4EEB-B620-3B5E329BF38A}" srcOrd="1" destOrd="0" presId="urn:microsoft.com/office/officeart/2005/8/layout/orgChart1"/>
    <dgm:cxn modelId="{D47B80B3-C38F-4A3F-915C-2E392B5CCE18}" srcId="{EE0635E6-A03B-4964-90B2-35B6C3F931F7}" destId="{23B9525A-0327-488B-9FF8-D9C704BB2B53}" srcOrd="1" destOrd="0" parTransId="{FF1B963A-C650-47AA-A9FF-9F5AD976C72E}" sibTransId="{F704C0FE-4886-4D55-BBD6-BBDE644CB4B2}"/>
    <dgm:cxn modelId="{BF3430B4-AC7A-4C80-84DA-B81252796286}" type="presOf" srcId="{FF1B963A-C650-47AA-A9FF-9F5AD976C72E}" destId="{03E5F03E-EBEE-49E7-B27B-72D4A745FE60}" srcOrd="0" destOrd="0" presId="urn:microsoft.com/office/officeart/2005/8/layout/orgChart1"/>
    <dgm:cxn modelId="{6F67D6B4-30D4-4B47-9C7D-05609E9190DE}" type="presOf" srcId="{2287FEB3-50F6-4652-A1AA-CC9D77CE5349}" destId="{CD040534-1064-457F-8FA9-C002BB9A3C43}" srcOrd="0" destOrd="0" presId="urn:microsoft.com/office/officeart/2005/8/layout/orgChart1"/>
    <dgm:cxn modelId="{B792BCB8-049B-447A-B7C0-AB2F24CB9DBC}" srcId="{6A23CE5A-7BA3-4C86-A3A4-160ECB356B8B}" destId="{831FC1E6-FB84-48D7-A082-B54220423AA5}" srcOrd="1" destOrd="0" parTransId="{76A42140-C266-4E39-8D9A-BEF192F6528B}" sibTransId="{D694D698-D0CA-4084-8C32-172B7D303B04}"/>
    <dgm:cxn modelId="{6B460CBA-AB1A-40DD-8599-4D47ACE1B20E}" type="presOf" srcId="{23B9525A-0327-488B-9FF8-D9C704BB2B53}" destId="{69F84215-0F64-4883-BB4A-8C6808BC9571}" srcOrd="1" destOrd="0" presId="urn:microsoft.com/office/officeart/2005/8/layout/orgChart1"/>
    <dgm:cxn modelId="{75F291BA-3DBF-4E9E-A887-769C34BFA868}" type="presOf" srcId="{853A1366-4B46-43A6-B5EA-9B519080429B}" destId="{B8ED1C4E-1E1F-4BF6-B565-F2F2950815AB}" srcOrd="0" destOrd="0" presId="urn:microsoft.com/office/officeart/2005/8/layout/orgChart1"/>
    <dgm:cxn modelId="{C3C605BF-C6CE-45D9-A3DD-DB33E9BC40E9}" type="presOf" srcId="{0E7AD4AC-529E-4F05-BFB7-F4139BCA9966}" destId="{007A05BC-AAC8-442E-96E1-3B1AD2FA711C}" srcOrd="0" destOrd="0" presId="urn:microsoft.com/office/officeart/2005/8/layout/orgChart1"/>
    <dgm:cxn modelId="{9F1E67C2-6F77-4FB2-84FC-8A69D582270B}" type="presOf" srcId="{BEF12ADD-B15F-499B-85B0-6615E82FBB3C}" destId="{2EDDD103-C815-4AE9-B526-574B66585B7B}" srcOrd="1" destOrd="0" presId="urn:microsoft.com/office/officeart/2005/8/layout/orgChart1"/>
    <dgm:cxn modelId="{C8E57EC3-7EED-4873-A52D-072DA4F281CB}" type="presOf" srcId="{A80D358A-FDFD-4E7F-BE2E-0C0E722D9201}" destId="{9C653BC7-3772-46A4-BD42-F6027E76F305}" srcOrd="0" destOrd="0" presId="urn:microsoft.com/office/officeart/2005/8/layout/orgChart1"/>
    <dgm:cxn modelId="{7E8BABC4-B752-49C2-9B6B-6FA300EA01EC}" type="presOf" srcId="{7677FC83-7CD5-4D80-9BDF-ACD580169751}" destId="{66943290-F413-42BF-B673-E5E65A9BCDA7}" srcOrd="0" destOrd="0" presId="urn:microsoft.com/office/officeart/2005/8/layout/orgChart1"/>
    <dgm:cxn modelId="{6BD421C8-C493-4984-8F19-390AC6E12F9D}" type="presOf" srcId="{A80D358A-FDFD-4E7F-BE2E-0C0E722D9201}" destId="{1B2BDBDD-206F-4D0F-AA78-A34C50B2C8D9}" srcOrd="1" destOrd="0" presId="urn:microsoft.com/office/officeart/2005/8/layout/orgChart1"/>
    <dgm:cxn modelId="{7A9BD2D0-8D30-45E8-8954-6D19E4E1164B}" type="presOf" srcId="{BD842369-7695-428A-BCF5-6891A2F6EF36}" destId="{07637C1A-F020-41DA-8A4C-0B5E834DA8D3}" srcOrd="0" destOrd="0" presId="urn:microsoft.com/office/officeart/2005/8/layout/orgChart1"/>
    <dgm:cxn modelId="{4CBCC3D4-DF6E-44BB-B000-9E641D3000D4}" type="presOf" srcId="{EE0635E6-A03B-4964-90B2-35B6C3F931F7}" destId="{65AAA420-8CEF-43DA-AE91-B729F689A5C8}" srcOrd="0" destOrd="0" presId="urn:microsoft.com/office/officeart/2005/8/layout/orgChart1"/>
    <dgm:cxn modelId="{EA28F8DA-6E5A-4331-AEBE-5C272B8C846D}" srcId="{743608A6-C200-4D05-89F3-295778FCDD2D}" destId="{0E7AD4AC-529E-4F05-BFB7-F4139BCA9966}" srcOrd="1" destOrd="0" parTransId="{E599CCE9-95ED-4A84-B006-B491265ED2CF}" sibTransId="{036EE5A2-D6D1-41CA-A8CC-760A76D3C106}"/>
    <dgm:cxn modelId="{E461C2DB-BE52-4D16-8A79-3AB9E5F1AEB0}" type="presOf" srcId="{B8C039BF-B508-4D72-B25E-A9DF524179AE}" destId="{92438D3E-65D2-4DCC-AAE0-D5A7C5CA4215}" srcOrd="0" destOrd="0" presId="urn:microsoft.com/office/officeart/2005/8/layout/orgChart1"/>
    <dgm:cxn modelId="{4CA3DDDE-234C-40CB-A98B-AEACD5F53B7B}" srcId="{BEF12ADD-B15F-499B-85B0-6615E82FBB3C}" destId="{E2891139-5361-4827-8835-B747B4CC79FD}" srcOrd="1" destOrd="0" parTransId="{2C402B15-08E2-4D53-BBC7-5497B952C7DD}" sibTransId="{65BB09C5-06BF-43F5-A007-264B72CDC72A}"/>
    <dgm:cxn modelId="{7D6353E2-F497-4FB7-AF40-D5EDB91C6906}" type="presOf" srcId="{304FAE1B-6341-42AA-9653-14CC5174BB2F}" destId="{8C938F42-885D-4570-A675-78B210908B71}" srcOrd="1" destOrd="0" presId="urn:microsoft.com/office/officeart/2005/8/layout/orgChart1"/>
    <dgm:cxn modelId="{89E97FE2-EC5C-4147-B3BD-4608D121E155}" type="presOf" srcId="{627667D5-00E9-40C7-83D8-A74731B4961E}" destId="{C1C8D841-01B9-40B2-AF3F-EB150D7091E6}" srcOrd="1" destOrd="0" presId="urn:microsoft.com/office/officeart/2005/8/layout/orgChart1"/>
    <dgm:cxn modelId="{AFB393E4-E69B-4027-90A2-CE25B2BC2A49}" type="presOf" srcId="{5416C042-567C-4A83-B7F3-241F2C49CC59}" destId="{A50A214A-2DF7-43DC-BC19-ACDCDA1976D8}" srcOrd="0" destOrd="0" presId="urn:microsoft.com/office/officeart/2005/8/layout/orgChart1"/>
    <dgm:cxn modelId="{D0BF89E6-3BCB-46BA-B847-0038134B23DE}" type="presOf" srcId="{EE0635E6-A03B-4964-90B2-35B6C3F931F7}" destId="{95E7A84E-C2D3-42A3-9C36-5108B1A0D9CA}" srcOrd="1" destOrd="0" presId="urn:microsoft.com/office/officeart/2005/8/layout/orgChart1"/>
    <dgm:cxn modelId="{B42591E7-F831-437F-B5F5-6B6CD630F808}" srcId="{743608A6-C200-4D05-89F3-295778FCDD2D}" destId="{A003C38F-C7DB-4633-BA9C-144885813C62}" srcOrd="0" destOrd="0" parTransId="{2287FEB3-50F6-4652-A1AA-CC9D77CE5349}" sibTransId="{0E8995DE-B249-4ADB-80A8-4FE72BDF90A7}"/>
    <dgm:cxn modelId="{972418EC-5BFD-4A76-9FF0-F8DD31B3EEB5}" type="presOf" srcId="{304FAE1B-6341-42AA-9653-14CC5174BB2F}" destId="{8377C25A-1E34-473D-B0C5-F28394B7F625}" srcOrd="0" destOrd="0" presId="urn:microsoft.com/office/officeart/2005/8/layout/orgChart1"/>
    <dgm:cxn modelId="{351B3CEF-CC09-4266-99BB-0F708BE9DAA1}" type="presOf" srcId="{E7FAC84C-D6CC-485F-AEBE-697A1ABF2771}" destId="{61DCEC4D-7DB2-487E-B5B0-9D4A09D2A9FB}" srcOrd="0" destOrd="0" presId="urn:microsoft.com/office/officeart/2005/8/layout/orgChart1"/>
    <dgm:cxn modelId="{5BE521F0-8295-416D-9F5C-81F4CF697EB4}" srcId="{F404992D-E18D-4D09-8701-FCB40578B5AB}" destId="{A69B31E2-2EF3-484E-B3C2-0600E29B0F0A}" srcOrd="0" destOrd="0" parTransId="{15A2E5AC-BE7C-4643-9801-0AE71FDE4AD0}" sibTransId="{FCB00C37-BAEC-44A0-9DBA-07D8FC757894}"/>
    <dgm:cxn modelId="{01B0D8F7-D47D-4982-9A78-BCA22B59567D}" srcId="{A69B31E2-2EF3-484E-B3C2-0600E29B0F0A}" destId="{6A23CE5A-7BA3-4C86-A3A4-160ECB356B8B}" srcOrd="0" destOrd="0" parTransId="{F998B401-B8FE-41E1-8580-75F924EB508E}" sibTransId="{D2163C23-D0ED-449F-BD40-CB559EE36424}"/>
    <dgm:cxn modelId="{106E3AFC-2786-411D-92C7-2E9530CA9156}" type="presOf" srcId="{743608A6-C200-4D05-89F3-295778FCDD2D}" destId="{45115F34-75DC-4B0B-B3D3-CDC0FD2DF406}" srcOrd="1" destOrd="0" presId="urn:microsoft.com/office/officeart/2005/8/layout/orgChart1"/>
    <dgm:cxn modelId="{5E14A1FE-681A-4997-B9E4-8E8ECD9F56B5}" type="presOf" srcId="{51449471-94FF-4BDA-8456-BDCD3889E5A4}" destId="{DBCD038D-4B22-454E-AADA-2D57A6D2B76D}" srcOrd="0" destOrd="0" presId="urn:microsoft.com/office/officeart/2005/8/layout/orgChart1"/>
    <dgm:cxn modelId="{6BC40EFF-C7C8-4585-855B-B84977085A10}" srcId="{A003C38F-C7DB-4633-BA9C-144885813C62}" destId="{A80D358A-FDFD-4E7F-BE2E-0C0E722D9201}" srcOrd="0" destOrd="0" parTransId="{BD842369-7695-428A-BCF5-6891A2F6EF36}" sibTransId="{5F59F9F8-D6CD-485A-826B-1ADE488835CF}"/>
    <dgm:cxn modelId="{7BCF2CFF-3D02-4E26-9372-7FB84BF8B93A}" srcId="{BEF12ADD-B15F-499B-85B0-6615E82FBB3C}" destId="{7677FC83-7CD5-4D80-9BDF-ACD580169751}" srcOrd="0" destOrd="0" parTransId="{2D983C7D-BC14-4A48-9C2C-B76396723F10}" sibTransId="{689443C8-DCE9-44C1-B249-827C0BA02B59}"/>
    <dgm:cxn modelId="{3FA516D5-AF61-4CA1-B6A8-E148DA231F74}" type="presParOf" srcId="{04D3B831-9F4A-4CAB-A763-98EA1171EB78}" destId="{9D579A81-94EB-42FA-BE0D-C82993D05831}" srcOrd="0" destOrd="0" presId="urn:microsoft.com/office/officeart/2005/8/layout/orgChart1"/>
    <dgm:cxn modelId="{F1B67BF3-EB97-48AA-A26D-6695566301A6}" type="presParOf" srcId="{9D579A81-94EB-42FA-BE0D-C82993D05831}" destId="{965748D0-2D80-4631-AE1B-069EECD70CBE}" srcOrd="0" destOrd="0" presId="urn:microsoft.com/office/officeart/2005/8/layout/orgChart1"/>
    <dgm:cxn modelId="{7855B702-3691-48BD-BD48-5E8EB9590123}" type="presParOf" srcId="{965748D0-2D80-4631-AE1B-069EECD70CBE}" destId="{8B236FF6-2204-4D06-B8AD-2E3242DCE657}" srcOrd="0" destOrd="0" presId="urn:microsoft.com/office/officeart/2005/8/layout/orgChart1"/>
    <dgm:cxn modelId="{96B36DC5-D56C-4FBF-9066-0E9870DA3EAC}" type="presParOf" srcId="{965748D0-2D80-4631-AE1B-069EECD70CBE}" destId="{458B3D21-E674-4A48-B5D8-1CCB0F00708A}" srcOrd="1" destOrd="0" presId="urn:microsoft.com/office/officeart/2005/8/layout/orgChart1"/>
    <dgm:cxn modelId="{2A54F698-86F5-4E7F-BBC3-284E94779C6A}" type="presParOf" srcId="{9D579A81-94EB-42FA-BE0D-C82993D05831}" destId="{11E7C2E8-6A08-43B8-8043-AA732AF830E5}" srcOrd="1" destOrd="0" presId="urn:microsoft.com/office/officeart/2005/8/layout/orgChart1"/>
    <dgm:cxn modelId="{FC1C4C0D-732F-4024-A159-0A63AC7CDF81}" type="presParOf" srcId="{9D579A81-94EB-42FA-BE0D-C82993D05831}" destId="{88E33EBA-6012-43CF-843D-8CB7976B211A}" srcOrd="2" destOrd="0" presId="urn:microsoft.com/office/officeart/2005/8/layout/orgChart1"/>
    <dgm:cxn modelId="{FBAF4939-8D71-4A20-87EA-4C9C9BC51449}" type="presParOf" srcId="{88E33EBA-6012-43CF-843D-8CB7976B211A}" destId="{648F5F25-C777-492E-BFB8-9AC632B837C4}" srcOrd="0" destOrd="0" presId="urn:microsoft.com/office/officeart/2005/8/layout/orgChart1"/>
    <dgm:cxn modelId="{85BD65CF-EF19-417E-B0FC-3862F2BAABBF}" type="presParOf" srcId="{88E33EBA-6012-43CF-843D-8CB7976B211A}" destId="{9AA1BACD-C3C5-4C36-9362-BCA06A591F80}" srcOrd="1" destOrd="0" presId="urn:microsoft.com/office/officeart/2005/8/layout/orgChart1"/>
    <dgm:cxn modelId="{107E106E-A7CC-4254-A2D8-32CB450930F3}" type="presParOf" srcId="{9AA1BACD-C3C5-4C36-9362-BCA06A591F80}" destId="{5C0EE7C6-598D-462A-A66B-4D561EB35897}" srcOrd="0" destOrd="0" presId="urn:microsoft.com/office/officeart/2005/8/layout/orgChart1"/>
    <dgm:cxn modelId="{3F2A1629-A47F-4609-A5CD-9E4767DA64D8}" type="presParOf" srcId="{5C0EE7C6-598D-462A-A66B-4D561EB35897}" destId="{71DC0F23-2C03-494D-B6C1-1C7514CEEAB7}" srcOrd="0" destOrd="0" presId="urn:microsoft.com/office/officeart/2005/8/layout/orgChart1"/>
    <dgm:cxn modelId="{4874F0AE-8E5A-4176-8C09-90A25657C098}" type="presParOf" srcId="{5C0EE7C6-598D-462A-A66B-4D561EB35897}" destId="{B798E6DC-53CD-45EA-B8F6-819455CB8CAF}" srcOrd="1" destOrd="0" presId="urn:microsoft.com/office/officeart/2005/8/layout/orgChart1"/>
    <dgm:cxn modelId="{BE446AD8-3E97-4BE5-A5DD-1EC783576250}" type="presParOf" srcId="{9AA1BACD-C3C5-4C36-9362-BCA06A591F80}" destId="{0A360A3F-0375-4760-A00B-F3B93E1A9B1D}" srcOrd="1" destOrd="0" presId="urn:microsoft.com/office/officeart/2005/8/layout/orgChart1"/>
    <dgm:cxn modelId="{32481D33-CDF5-43C2-9077-93074A5F42F6}" type="presParOf" srcId="{9AA1BACD-C3C5-4C36-9362-BCA06A591F80}" destId="{BC352AC8-74CF-4B70-90D3-DD8C986A03C3}" srcOrd="2" destOrd="0" presId="urn:microsoft.com/office/officeart/2005/8/layout/orgChart1"/>
    <dgm:cxn modelId="{F2DEA6BA-E593-46E3-954C-42EA24408824}" type="presParOf" srcId="{BC352AC8-74CF-4B70-90D3-DD8C986A03C3}" destId="{605BCED1-4E14-4711-8BA6-855AC5E3EEF1}" srcOrd="0" destOrd="0" presId="urn:microsoft.com/office/officeart/2005/8/layout/orgChart1"/>
    <dgm:cxn modelId="{FC4E9B33-3C5C-4A19-AC9B-FD4F108992AF}" type="presParOf" srcId="{BC352AC8-74CF-4B70-90D3-DD8C986A03C3}" destId="{3929F157-C09E-4A03-9289-2ABED2C5CE46}" srcOrd="1" destOrd="0" presId="urn:microsoft.com/office/officeart/2005/8/layout/orgChart1"/>
    <dgm:cxn modelId="{ACFECB6E-55E0-4C82-857D-4E70EEA480A4}" type="presParOf" srcId="{3929F157-C09E-4A03-9289-2ABED2C5CE46}" destId="{E24852F2-F330-4D2B-A3AF-242D5B4C277F}" srcOrd="0" destOrd="0" presId="urn:microsoft.com/office/officeart/2005/8/layout/orgChart1"/>
    <dgm:cxn modelId="{73D2908B-3ED5-4855-9FCF-D2DD8FBB2A30}" type="presParOf" srcId="{E24852F2-F330-4D2B-A3AF-242D5B4C277F}" destId="{69AB9699-0C4C-40FA-B477-B6FCEDB1E49E}" srcOrd="0" destOrd="0" presId="urn:microsoft.com/office/officeart/2005/8/layout/orgChart1"/>
    <dgm:cxn modelId="{294E2F3D-ED55-465B-A46B-32BF555C5FE3}" type="presParOf" srcId="{E24852F2-F330-4D2B-A3AF-242D5B4C277F}" destId="{E90B7F9C-CC31-4088-9FA4-BF086FDA61EA}" srcOrd="1" destOrd="0" presId="urn:microsoft.com/office/officeart/2005/8/layout/orgChart1"/>
    <dgm:cxn modelId="{67D41F29-F13A-443D-AD58-6EB7012A8BD4}" type="presParOf" srcId="{3929F157-C09E-4A03-9289-2ABED2C5CE46}" destId="{7D594A74-7B5E-44C3-B928-C1C49BC55136}" srcOrd="1" destOrd="0" presId="urn:microsoft.com/office/officeart/2005/8/layout/orgChart1"/>
    <dgm:cxn modelId="{35385591-51A9-4D37-ABC5-387193808776}" type="presParOf" srcId="{7D594A74-7B5E-44C3-B928-C1C49BC55136}" destId="{B8ED1C4E-1E1F-4BF6-B565-F2F2950815AB}" srcOrd="0" destOrd="0" presId="urn:microsoft.com/office/officeart/2005/8/layout/orgChart1"/>
    <dgm:cxn modelId="{594AE72B-7D87-43D2-8F39-0FE6B21223E3}" type="presParOf" srcId="{7D594A74-7B5E-44C3-B928-C1C49BC55136}" destId="{040DAB24-46F9-40C1-A675-83A5028E58B1}" srcOrd="1" destOrd="0" presId="urn:microsoft.com/office/officeart/2005/8/layout/orgChart1"/>
    <dgm:cxn modelId="{C56439CA-8F6B-4D89-930E-A4CF98BB74B0}" type="presParOf" srcId="{040DAB24-46F9-40C1-A675-83A5028E58B1}" destId="{A9E6D6BA-1903-4364-9FD2-22C1F378AC6D}" srcOrd="0" destOrd="0" presId="urn:microsoft.com/office/officeart/2005/8/layout/orgChart1"/>
    <dgm:cxn modelId="{B4E0C62F-2BDC-41BF-9056-FBCF40B54991}" type="presParOf" srcId="{A9E6D6BA-1903-4364-9FD2-22C1F378AC6D}" destId="{DBCD038D-4B22-454E-AADA-2D57A6D2B76D}" srcOrd="0" destOrd="0" presId="urn:microsoft.com/office/officeart/2005/8/layout/orgChart1"/>
    <dgm:cxn modelId="{33BEBB6C-306E-4F74-9F7F-622B4448AA4D}" type="presParOf" srcId="{A9E6D6BA-1903-4364-9FD2-22C1F378AC6D}" destId="{52B0BADC-82FF-45AE-A4D2-7D7400B9AA4B}" srcOrd="1" destOrd="0" presId="urn:microsoft.com/office/officeart/2005/8/layout/orgChart1"/>
    <dgm:cxn modelId="{73616617-97B0-49C4-A0E1-14889DE151A2}" type="presParOf" srcId="{040DAB24-46F9-40C1-A675-83A5028E58B1}" destId="{309EA2E8-09A6-49F2-BD36-69702F7A95A7}" srcOrd="1" destOrd="0" presId="urn:microsoft.com/office/officeart/2005/8/layout/orgChart1"/>
    <dgm:cxn modelId="{1105AC0D-B475-4CCA-BA90-42BF2D737C2E}" type="presParOf" srcId="{309EA2E8-09A6-49F2-BD36-69702F7A95A7}" destId="{B847107D-57D7-4036-A770-FC0D4CC84F0B}" srcOrd="0" destOrd="0" presId="urn:microsoft.com/office/officeart/2005/8/layout/orgChart1"/>
    <dgm:cxn modelId="{89F25409-AF99-4A41-B433-2B377C4D4B05}" type="presParOf" srcId="{309EA2E8-09A6-49F2-BD36-69702F7A95A7}" destId="{0AD3AE83-345B-4E22-9E7A-552475480B1B}" srcOrd="1" destOrd="0" presId="urn:microsoft.com/office/officeart/2005/8/layout/orgChart1"/>
    <dgm:cxn modelId="{883AA155-D521-4FD6-9672-E086FB1FCE41}" type="presParOf" srcId="{0AD3AE83-345B-4E22-9E7A-552475480B1B}" destId="{C0BAD464-4D82-4DF6-8AD2-42D71B328509}" srcOrd="0" destOrd="0" presId="urn:microsoft.com/office/officeart/2005/8/layout/orgChart1"/>
    <dgm:cxn modelId="{94F3817D-54BB-4023-BBB8-C025D08BA13D}" type="presParOf" srcId="{C0BAD464-4D82-4DF6-8AD2-42D71B328509}" destId="{1517B056-9744-4C9A-978A-513DC084AB20}" srcOrd="0" destOrd="0" presId="urn:microsoft.com/office/officeart/2005/8/layout/orgChart1"/>
    <dgm:cxn modelId="{868048D3-1220-4979-98C6-45303414F9D8}" type="presParOf" srcId="{C0BAD464-4D82-4DF6-8AD2-42D71B328509}" destId="{66B23769-FA24-4EEB-B620-3B5E329BF38A}" srcOrd="1" destOrd="0" presId="urn:microsoft.com/office/officeart/2005/8/layout/orgChart1"/>
    <dgm:cxn modelId="{0F68245F-7114-47F8-822C-47734F9EC2BE}" type="presParOf" srcId="{0AD3AE83-345B-4E22-9E7A-552475480B1B}" destId="{DEB9F65B-E4C9-4502-B599-34FF086E178E}" srcOrd="1" destOrd="0" presId="urn:microsoft.com/office/officeart/2005/8/layout/orgChart1"/>
    <dgm:cxn modelId="{6D79568B-ECA9-443C-9F80-20C6D9C70A42}" type="presParOf" srcId="{0AD3AE83-345B-4E22-9E7A-552475480B1B}" destId="{88462203-53AE-47AA-8C1C-BD3AFD9CD072}" srcOrd="2" destOrd="0" presId="urn:microsoft.com/office/officeart/2005/8/layout/orgChart1"/>
    <dgm:cxn modelId="{3541FB38-6061-4E11-9660-DDD91FEBE92C}" type="presParOf" srcId="{309EA2E8-09A6-49F2-BD36-69702F7A95A7}" destId="{2A2A09AF-97CA-4E8B-8B09-A0DD52772516}" srcOrd="2" destOrd="0" presId="urn:microsoft.com/office/officeart/2005/8/layout/orgChart1"/>
    <dgm:cxn modelId="{57B39DB0-9657-4F83-ADD6-FF428B93F0DA}" type="presParOf" srcId="{309EA2E8-09A6-49F2-BD36-69702F7A95A7}" destId="{6810D846-44B5-41DD-AE54-0063D4026A5A}" srcOrd="3" destOrd="0" presId="urn:microsoft.com/office/officeart/2005/8/layout/orgChart1"/>
    <dgm:cxn modelId="{D5BD729B-360F-4271-90BC-6D29970B7160}" type="presParOf" srcId="{6810D846-44B5-41DD-AE54-0063D4026A5A}" destId="{6F6D22B6-3BC8-42A9-88F5-3429515B1ED1}" srcOrd="0" destOrd="0" presId="urn:microsoft.com/office/officeart/2005/8/layout/orgChart1"/>
    <dgm:cxn modelId="{544335E5-41BF-4AFF-8C28-6A79E601051B}" type="presParOf" srcId="{6F6D22B6-3BC8-42A9-88F5-3429515B1ED1}" destId="{CF779582-CF8A-43D3-9F99-ABDE23C80B4A}" srcOrd="0" destOrd="0" presId="urn:microsoft.com/office/officeart/2005/8/layout/orgChart1"/>
    <dgm:cxn modelId="{2C412F05-0396-45AB-A5A4-2DE40D9C5593}" type="presParOf" srcId="{6F6D22B6-3BC8-42A9-88F5-3429515B1ED1}" destId="{44353694-7DAE-45D4-9E61-1B5E74990B7B}" srcOrd="1" destOrd="0" presId="urn:microsoft.com/office/officeart/2005/8/layout/orgChart1"/>
    <dgm:cxn modelId="{B2435B07-A1FD-4DCE-BFF1-7EE54C8BC9C5}" type="presParOf" srcId="{6810D846-44B5-41DD-AE54-0063D4026A5A}" destId="{362AECD3-6215-4BA5-9557-B2981577AA86}" srcOrd="1" destOrd="0" presId="urn:microsoft.com/office/officeart/2005/8/layout/orgChart1"/>
    <dgm:cxn modelId="{5383952D-1AE2-4C8B-90EF-1A9C58EFE322}" type="presParOf" srcId="{6810D846-44B5-41DD-AE54-0063D4026A5A}" destId="{4ABC336B-D157-461C-AB6F-7B24C4AB2E58}" srcOrd="2" destOrd="0" presId="urn:microsoft.com/office/officeart/2005/8/layout/orgChart1"/>
    <dgm:cxn modelId="{8D87D073-8D82-46B9-9F54-970AEE1D7096}" type="presParOf" srcId="{309EA2E8-09A6-49F2-BD36-69702F7A95A7}" destId="{125A139A-3232-4EDF-98A7-4FDA827B3930}" srcOrd="4" destOrd="0" presId="urn:microsoft.com/office/officeart/2005/8/layout/orgChart1"/>
    <dgm:cxn modelId="{BE944D10-E673-47AF-9A44-24D54FA046CF}" type="presParOf" srcId="{309EA2E8-09A6-49F2-BD36-69702F7A95A7}" destId="{A51A4E8C-BF22-449C-AF65-C32976D2CCD1}" srcOrd="5" destOrd="0" presId="urn:microsoft.com/office/officeart/2005/8/layout/orgChart1"/>
    <dgm:cxn modelId="{CE67EA2C-5E7C-4FD6-AD79-DF4F177A3508}" type="presParOf" srcId="{A51A4E8C-BF22-449C-AF65-C32976D2CCD1}" destId="{6C1E685C-B118-4881-939B-1301FAE8A050}" srcOrd="0" destOrd="0" presId="urn:microsoft.com/office/officeart/2005/8/layout/orgChart1"/>
    <dgm:cxn modelId="{60FB7B81-269B-4289-A59E-42A17CE23396}" type="presParOf" srcId="{6C1E685C-B118-4881-939B-1301FAE8A050}" destId="{A50A214A-2DF7-43DC-BC19-ACDCDA1976D8}" srcOrd="0" destOrd="0" presId="urn:microsoft.com/office/officeart/2005/8/layout/orgChart1"/>
    <dgm:cxn modelId="{3FB0D7D8-38D0-4FBC-8597-7DB5958DE4E7}" type="presParOf" srcId="{6C1E685C-B118-4881-939B-1301FAE8A050}" destId="{B85C875E-F47E-44B6-9B6A-51F3011D23EB}" srcOrd="1" destOrd="0" presId="urn:microsoft.com/office/officeart/2005/8/layout/orgChart1"/>
    <dgm:cxn modelId="{A726F085-E443-4076-829D-BD2532D70AA1}" type="presParOf" srcId="{A51A4E8C-BF22-449C-AF65-C32976D2CCD1}" destId="{5EAF4B36-5961-409E-AE05-DD502C303E74}" srcOrd="1" destOrd="0" presId="urn:microsoft.com/office/officeart/2005/8/layout/orgChart1"/>
    <dgm:cxn modelId="{17797FB7-0413-4D29-A41B-A1C0A71B8027}" type="presParOf" srcId="{A51A4E8C-BF22-449C-AF65-C32976D2CCD1}" destId="{C016C4F2-543D-40BD-A3D9-3952A361A24D}" srcOrd="2" destOrd="0" presId="urn:microsoft.com/office/officeart/2005/8/layout/orgChart1"/>
    <dgm:cxn modelId="{B9BE0D4C-AD94-42EE-AB38-0CC5F7C1C6EF}" type="presParOf" srcId="{040DAB24-46F9-40C1-A675-83A5028E58B1}" destId="{9316483E-CCC3-4824-878F-AFA4D80B1FB6}" srcOrd="2" destOrd="0" presId="urn:microsoft.com/office/officeart/2005/8/layout/orgChart1"/>
    <dgm:cxn modelId="{04840AD1-DDE5-4664-B8E1-B2F13CBA410A}" type="presParOf" srcId="{7D594A74-7B5E-44C3-B928-C1C49BC55136}" destId="{E3534134-F05B-44B1-83FF-6CFD6C87E4B6}" srcOrd="2" destOrd="0" presId="urn:microsoft.com/office/officeart/2005/8/layout/orgChart1"/>
    <dgm:cxn modelId="{7E113B32-FE28-447A-86E3-F6BF7B740076}" type="presParOf" srcId="{7D594A74-7B5E-44C3-B928-C1C49BC55136}" destId="{6A7F12CB-053A-4DE1-A474-8D94761367E2}" srcOrd="3" destOrd="0" presId="urn:microsoft.com/office/officeart/2005/8/layout/orgChart1"/>
    <dgm:cxn modelId="{5E799139-43ED-4987-84E8-3BAB8AFA8BA1}" type="presParOf" srcId="{6A7F12CB-053A-4DE1-A474-8D94761367E2}" destId="{F634D56D-9223-4FA9-A57B-7E73A83469BE}" srcOrd="0" destOrd="0" presId="urn:microsoft.com/office/officeart/2005/8/layout/orgChart1"/>
    <dgm:cxn modelId="{F87AA737-BED8-4FBB-8BE3-0120B8EDE323}" type="presParOf" srcId="{F634D56D-9223-4FA9-A57B-7E73A83469BE}" destId="{24146189-37D1-4139-9A01-E1AB14F82C9A}" srcOrd="0" destOrd="0" presId="urn:microsoft.com/office/officeart/2005/8/layout/orgChart1"/>
    <dgm:cxn modelId="{CFA3CB54-6391-466B-AC1B-23C141DE29FC}" type="presParOf" srcId="{F634D56D-9223-4FA9-A57B-7E73A83469BE}" destId="{9F6E3B2F-9B6F-4345-AD3C-B48F9BBBD175}" srcOrd="1" destOrd="0" presId="urn:microsoft.com/office/officeart/2005/8/layout/orgChart1"/>
    <dgm:cxn modelId="{3FE34510-D3FB-4DFE-88AE-191E60F3A6E0}" type="presParOf" srcId="{6A7F12CB-053A-4DE1-A474-8D94761367E2}" destId="{9EAD065C-810A-4436-B348-971EE2A7C88B}" srcOrd="1" destOrd="0" presId="urn:microsoft.com/office/officeart/2005/8/layout/orgChart1"/>
    <dgm:cxn modelId="{19957820-CC4F-43F8-8016-C7067EE338C6}" type="presParOf" srcId="{6A7F12CB-053A-4DE1-A474-8D94761367E2}" destId="{B05682F9-06CC-426E-976F-C8316BB1F7E0}" srcOrd="2" destOrd="0" presId="urn:microsoft.com/office/officeart/2005/8/layout/orgChart1"/>
    <dgm:cxn modelId="{B3EF71BE-6B56-428F-A831-B39E421A3906}" type="presParOf" srcId="{3929F157-C09E-4A03-9289-2ABED2C5CE46}" destId="{F20F475B-5234-41F2-815D-FF78EF7F450D}" srcOrd="2" destOrd="0" presId="urn:microsoft.com/office/officeart/2005/8/layout/orgChart1"/>
    <dgm:cxn modelId="{96ED2C37-58C8-49B8-A8AA-DC8E8F225200}" type="presParOf" srcId="{BC352AC8-74CF-4B70-90D3-DD8C986A03C3}" destId="{61DCEC4D-7DB2-487E-B5B0-9D4A09D2A9FB}" srcOrd="2" destOrd="0" presId="urn:microsoft.com/office/officeart/2005/8/layout/orgChart1"/>
    <dgm:cxn modelId="{EA07A64E-C6C4-46F6-9268-9DE30B7BED7B}" type="presParOf" srcId="{BC352AC8-74CF-4B70-90D3-DD8C986A03C3}" destId="{9BBDBEA2-AED9-4921-9695-496E058F64D9}" srcOrd="3" destOrd="0" presId="urn:microsoft.com/office/officeart/2005/8/layout/orgChart1"/>
    <dgm:cxn modelId="{9FC286CC-B8C0-4F9B-96CD-7CB063927721}" type="presParOf" srcId="{9BBDBEA2-AED9-4921-9695-496E058F64D9}" destId="{D9B9822C-4B3A-4C18-829B-834E26D915AC}" srcOrd="0" destOrd="0" presId="urn:microsoft.com/office/officeart/2005/8/layout/orgChart1"/>
    <dgm:cxn modelId="{E4AC67AF-5D90-4E8D-94FF-BDCE458162CF}" type="presParOf" srcId="{D9B9822C-4B3A-4C18-829B-834E26D915AC}" destId="{CE6122D8-6EBD-4C1C-AD8B-8BFCB6452C93}" srcOrd="0" destOrd="0" presId="urn:microsoft.com/office/officeart/2005/8/layout/orgChart1"/>
    <dgm:cxn modelId="{0B068C46-6BC0-4A22-A082-39489B34693A}" type="presParOf" srcId="{D9B9822C-4B3A-4C18-829B-834E26D915AC}" destId="{2EDDD103-C815-4AE9-B526-574B66585B7B}" srcOrd="1" destOrd="0" presId="urn:microsoft.com/office/officeart/2005/8/layout/orgChart1"/>
    <dgm:cxn modelId="{ED3E459A-5306-408B-9110-E0E1208CD141}" type="presParOf" srcId="{9BBDBEA2-AED9-4921-9695-496E058F64D9}" destId="{52481C44-AA2C-4130-927E-10FF112FD7C1}" srcOrd="1" destOrd="0" presId="urn:microsoft.com/office/officeart/2005/8/layout/orgChart1"/>
    <dgm:cxn modelId="{250B5823-7C4F-484D-B1A0-F1D044E1A94B}" type="presParOf" srcId="{52481C44-AA2C-4130-927E-10FF112FD7C1}" destId="{EBFDDD2C-D7A3-432C-B811-DE5AB6ED3FA6}" srcOrd="0" destOrd="0" presId="urn:microsoft.com/office/officeart/2005/8/layout/orgChart1"/>
    <dgm:cxn modelId="{F03F7BB8-09A2-4EE9-878D-7B80F1B1F15C}" type="presParOf" srcId="{52481C44-AA2C-4130-927E-10FF112FD7C1}" destId="{947865C3-E3A8-4914-9380-8C2A4B5D477E}" srcOrd="1" destOrd="0" presId="urn:microsoft.com/office/officeart/2005/8/layout/orgChart1"/>
    <dgm:cxn modelId="{43435F99-FC58-4C05-969F-083DE6D278A1}" type="presParOf" srcId="{947865C3-E3A8-4914-9380-8C2A4B5D477E}" destId="{30F9EABD-DF9E-442B-A660-9A81DF06A681}" srcOrd="0" destOrd="0" presId="urn:microsoft.com/office/officeart/2005/8/layout/orgChart1"/>
    <dgm:cxn modelId="{53435073-E7F6-43B7-856E-FE3830BCDA16}" type="presParOf" srcId="{30F9EABD-DF9E-442B-A660-9A81DF06A681}" destId="{66943290-F413-42BF-B673-E5E65A9BCDA7}" srcOrd="0" destOrd="0" presId="urn:microsoft.com/office/officeart/2005/8/layout/orgChart1"/>
    <dgm:cxn modelId="{05D44665-1E01-4913-BE2C-8B85ABF796A4}" type="presParOf" srcId="{30F9EABD-DF9E-442B-A660-9A81DF06A681}" destId="{FD57D56E-A10C-467A-A0CA-96EBF849F4A7}" srcOrd="1" destOrd="0" presId="urn:microsoft.com/office/officeart/2005/8/layout/orgChart1"/>
    <dgm:cxn modelId="{54F1D10C-488F-4DB5-9E71-CF848F714B68}" type="presParOf" srcId="{947865C3-E3A8-4914-9380-8C2A4B5D477E}" destId="{03356BFF-44A4-466D-BE9D-60ECF421E1BC}" srcOrd="1" destOrd="0" presId="urn:microsoft.com/office/officeart/2005/8/layout/orgChart1"/>
    <dgm:cxn modelId="{2D6DE888-ED8F-4877-9CC4-51435ADB10C2}" type="presParOf" srcId="{947865C3-E3A8-4914-9380-8C2A4B5D477E}" destId="{37AE4620-0072-4B63-ACB7-24C5DB5E38C9}" srcOrd="2" destOrd="0" presId="urn:microsoft.com/office/officeart/2005/8/layout/orgChart1"/>
    <dgm:cxn modelId="{A5FAEAA7-BC9E-4F69-AB94-317053272585}" type="presParOf" srcId="{52481C44-AA2C-4130-927E-10FF112FD7C1}" destId="{7573A8B1-983E-422E-950C-AE01326DD04D}" srcOrd="2" destOrd="0" presId="urn:microsoft.com/office/officeart/2005/8/layout/orgChart1"/>
    <dgm:cxn modelId="{6F124BFC-F667-417C-94A6-8F676A654190}" type="presParOf" srcId="{52481C44-AA2C-4130-927E-10FF112FD7C1}" destId="{AE63CD62-4E19-4B2B-A945-03CC78E57E2A}" srcOrd="3" destOrd="0" presId="urn:microsoft.com/office/officeart/2005/8/layout/orgChart1"/>
    <dgm:cxn modelId="{20596BCA-E66C-4115-BE3B-DACCD0979666}" type="presParOf" srcId="{AE63CD62-4E19-4B2B-A945-03CC78E57E2A}" destId="{0D937E2F-A8EA-44D4-82CF-5AE6106D1C35}" srcOrd="0" destOrd="0" presId="urn:microsoft.com/office/officeart/2005/8/layout/orgChart1"/>
    <dgm:cxn modelId="{0F6A65DA-1EEE-4E0C-A5F3-84A1EF762296}" type="presParOf" srcId="{0D937E2F-A8EA-44D4-82CF-5AE6106D1C35}" destId="{5F3FDC5F-9B2F-4801-943D-5CFBE473AB3B}" srcOrd="0" destOrd="0" presId="urn:microsoft.com/office/officeart/2005/8/layout/orgChart1"/>
    <dgm:cxn modelId="{DFCFE2BD-5F8A-4651-9B01-7761FF1E7365}" type="presParOf" srcId="{0D937E2F-A8EA-44D4-82CF-5AE6106D1C35}" destId="{A7AFE54B-137C-436F-8E46-775F6A4D42E5}" srcOrd="1" destOrd="0" presId="urn:microsoft.com/office/officeart/2005/8/layout/orgChart1"/>
    <dgm:cxn modelId="{E0959201-F17B-4CA4-AEAF-8A03C1730801}" type="presParOf" srcId="{AE63CD62-4E19-4B2B-A945-03CC78E57E2A}" destId="{5502C478-0335-4DC1-978C-FD4C25FABA3F}" srcOrd="1" destOrd="0" presId="urn:microsoft.com/office/officeart/2005/8/layout/orgChart1"/>
    <dgm:cxn modelId="{FAB7A23A-BB3C-4C13-8A7A-F1063105E1C3}" type="presParOf" srcId="{AE63CD62-4E19-4B2B-A945-03CC78E57E2A}" destId="{EBC733EF-0068-4FD9-A7FA-6CDB56AF4199}" srcOrd="2" destOrd="0" presId="urn:microsoft.com/office/officeart/2005/8/layout/orgChart1"/>
    <dgm:cxn modelId="{2B3454F8-4438-4253-AC2C-6E9AA41A798A}" type="presParOf" srcId="{9BBDBEA2-AED9-4921-9695-496E058F64D9}" destId="{3112ABF8-15AB-4A23-A029-74FFABAE5DBB}" srcOrd="2" destOrd="0" presId="urn:microsoft.com/office/officeart/2005/8/layout/orgChart1"/>
    <dgm:cxn modelId="{EDE2041B-474C-4F51-9E7C-CC8ED7506AA7}" type="presParOf" srcId="{BC352AC8-74CF-4B70-90D3-DD8C986A03C3}" destId="{4337E891-BB0F-437E-A8DC-95091C4B7D22}" srcOrd="4" destOrd="0" presId="urn:microsoft.com/office/officeart/2005/8/layout/orgChart1"/>
    <dgm:cxn modelId="{3A7E5CA3-E52E-41D9-B33B-2310812A5292}" type="presParOf" srcId="{BC352AC8-74CF-4B70-90D3-DD8C986A03C3}" destId="{60BD47E0-ADC2-4119-A760-EA4FADB28E03}" srcOrd="5" destOrd="0" presId="urn:microsoft.com/office/officeart/2005/8/layout/orgChart1"/>
    <dgm:cxn modelId="{926E3E6B-3F44-4453-BB0E-A4CBFDBA1E70}" type="presParOf" srcId="{60BD47E0-ADC2-4119-A760-EA4FADB28E03}" destId="{B3F55AB1-206E-4AF8-8110-ED4456846CC0}" srcOrd="0" destOrd="0" presId="urn:microsoft.com/office/officeart/2005/8/layout/orgChart1"/>
    <dgm:cxn modelId="{F5A772E4-9276-484C-B57B-CFB4F8E02B17}" type="presParOf" srcId="{B3F55AB1-206E-4AF8-8110-ED4456846CC0}" destId="{8377C25A-1E34-473D-B0C5-F28394B7F625}" srcOrd="0" destOrd="0" presId="urn:microsoft.com/office/officeart/2005/8/layout/orgChart1"/>
    <dgm:cxn modelId="{916251BF-B152-4954-B8FC-54F89B3C7D8B}" type="presParOf" srcId="{B3F55AB1-206E-4AF8-8110-ED4456846CC0}" destId="{8C938F42-885D-4570-A675-78B210908B71}" srcOrd="1" destOrd="0" presId="urn:microsoft.com/office/officeart/2005/8/layout/orgChart1"/>
    <dgm:cxn modelId="{D2709510-209A-4F83-A902-11D445812CFA}" type="presParOf" srcId="{60BD47E0-ADC2-4119-A760-EA4FADB28E03}" destId="{FBEDD831-5B8E-49E6-AE50-019BFEAEB07E}" srcOrd="1" destOrd="0" presId="urn:microsoft.com/office/officeart/2005/8/layout/orgChart1"/>
    <dgm:cxn modelId="{7716EF7C-3313-4595-A5F1-1813924A8448}" type="presParOf" srcId="{60BD47E0-ADC2-4119-A760-EA4FADB28E03}" destId="{6642F2EF-F0F4-469B-9E62-ADBA66CB48B2}" srcOrd="2" destOrd="0" presId="urn:microsoft.com/office/officeart/2005/8/layout/orgChart1"/>
    <dgm:cxn modelId="{CC2F6528-66C0-4C1C-94AD-56FEB1C567FB}" type="presParOf" srcId="{88E33EBA-6012-43CF-843D-8CB7976B211A}" destId="{1E9F397A-90C0-4B6C-AA22-FDA9D95F9187}" srcOrd="2" destOrd="0" presId="urn:microsoft.com/office/officeart/2005/8/layout/orgChart1"/>
    <dgm:cxn modelId="{B4C2D306-4785-48BE-A3F7-F47A642D3F75}" type="presParOf" srcId="{88E33EBA-6012-43CF-843D-8CB7976B211A}" destId="{19212444-AFE8-4FB4-9837-1A4B95453CC6}" srcOrd="3" destOrd="0" presId="urn:microsoft.com/office/officeart/2005/8/layout/orgChart1"/>
    <dgm:cxn modelId="{A5F3E02B-6C90-4D8C-BB10-20C290993A24}" type="presParOf" srcId="{19212444-AFE8-4FB4-9837-1A4B95453CC6}" destId="{9E9C8726-F5C7-4C20-B647-6BCB43292569}" srcOrd="0" destOrd="0" presId="urn:microsoft.com/office/officeart/2005/8/layout/orgChart1"/>
    <dgm:cxn modelId="{5D0B89D4-E039-4AB6-9358-35A672CA2F02}" type="presParOf" srcId="{9E9C8726-F5C7-4C20-B647-6BCB43292569}" destId="{65AAA420-8CEF-43DA-AE91-B729F689A5C8}" srcOrd="0" destOrd="0" presId="urn:microsoft.com/office/officeart/2005/8/layout/orgChart1"/>
    <dgm:cxn modelId="{3C729C46-A458-48F6-90A1-325F2C3EFBFB}" type="presParOf" srcId="{9E9C8726-F5C7-4C20-B647-6BCB43292569}" destId="{95E7A84E-C2D3-42A3-9C36-5108B1A0D9CA}" srcOrd="1" destOrd="0" presId="urn:microsoft.com/office/officeart/2005/8/layout/orgChart1"/>
    <dgm:cxn modelId="{928C0EF6-0F6B-4EEC-85B1-D74380A7B809}" type="presParOf" srcId="{19212444-AFE8-4FB4-9837-1A4B95453CC6}" destId="{3F49EE93-4973-4269-8D69-54A8DB466568}" srcOrd="1" destOrd="0" presId="urn:microsoft.com/office/officeart/2005/8/layout/orgChart1"/>
    <dgm:cxn modelId="{5C3FB6F5-5A82-4547-AA09-1ECA5747BE75}" type="presParOf" srcId="{19212444-AFE8-4FB4-9837-1A4B95453CC6}" destId="{1BCD5541-148D-4EDB-9976-CC5F2F6A80BE}" srcOrd="2" destOrd="0" presId="urn:microsoft.com/office/officeart/2005/8/layout/orgChart1"/>
    <dgm:cxn modelId="{15861DA1-9D58-474D-A531-EB4431AD315E}" type="presParOf" srcId="{1BCD5541-148D-4EDB-9976-CC5F2F6A80BE}" destId="{5A8E75FE-8225-4F23-9508-A6EFB6D2ECF3}" srcOrd="0" destOrd="0" presId="urn:microsoft.com/office/officeart/2005/8/layout/orgChart1"/>
    <dgm:cxn modelId="{27B4D03F-C076-4CF4-B64C-183FDF2B7E8E}" type="presParOf" srcId="{1BCD5541-148D-4EDB-9976-CC5F2F6A80BE}" destId="{01E36D17-CFC1-42A5-BE4A-F82FA6573144}" srcOrd="1" destOrd="0" presId="urn:microsoft.com/office/officeart/2005/8/layout/orgChart1"/>
    <dgm:cxn modelId="{171C6795-3CC2-4C08-BAB4-4660F378B724}" type="presParOf" srcId="{01E36D17-CFC1-42A5-BE4A-F82FA6573144}" destId="{A0EDB843-F5A4-42CD-86EC-D48B7920565E}" srcOrd="0" destOrd="0" presId="urn:microsoft.com/office/officeart/2005/8/layout/orgChart1"/>
    <dgm:cxn modelId="{32D4924E-12DE-45B3-90A8-E6EF26C1839F}" type="presParOf" srcId="{A0EDB843-F5A4-42CD-86EC-D48B7920565E}" destId="{DE518BFE-E8DF-498E-A6EF-6BE7123FEA0D}" srcOrd="0" destOrd="0" presId="urn:microsoft.com/office/officeart/2005/8/layout/orgChart1"/>
    <dgm:cxn modelId="{B4B2ECEC-99C2-47F2-AB2B-0578DED8A400}" type="presParOf" srcId="{A0EDB843-F5A4-42CD-86EC-D48B7920565E}" destId="{45115F34-75DC-4B0B-B3D3-CDC0FD2DF406}" srcOrd="1" destOrd="0" presId="urn:microsoft.com/office/officeart/2005/8/layout/orgChart1"/>
    <dgm:cxn modelId="{960720B1-E7CD-4175-BF56-690A13171B27}" type="presParOf" srcId="{01E36D17-CFC1-42A5-BE4A-F82FA6573144}" destId="{E9B07725-3F88-47E6-8633-83BD89CCA6C6}" srcOrd="1" destOrd="0" presId="urn:microsoft.com/office/officeart/2005/8/layout/orgChart1"/>
    <dgm:cxn modelId="{602D6CA5-773B-446F-93A2-42C3EDE13AAA}" type="presParOf" srcId="{E9B07725-3F88-47E6-8633-83BD89CCA6C6}" destId="{CD040534-1064-457F-8FA9-C002BB9A3C43}" srcOrd="0" destOrd="0" presId="urn:microsoft.com/office/officeart/2005/8/layout/orgChart1"/>
    <dgm:cxn modelId="{BF7CAA22-D422-4D2B-BF1E-56F02613DD76}" type="presParOf" srcId="{E9B07725-3F88-47E6-8633-83BD89CCA6C6}" destId="{BE992596-970C-4D78-B5C6-0BD29CAB632B}" srcOrd="1" destOrd="0" presId="urn:microsoft.com/office/officeart/2005/8/layout/orgChart1"/>
    <dgm:cxn modelId="{430FE73D-2495-49DD-B6E3-5AA374608132}" type="presParOf" srcId="{BE992596-970C-4D78-B5C6-0BD29CAB632B}" destId="{C7216C99-0420-49DB-9893-A5D8EC1F142F}" srcOrd="0" destOrd="0" presId="urn:microsoft.com/office/officeart/2005/8/layout/orgChart1"/>
    <dgm:cxn modelId="{919998AB-6961-4451-9373-A6E72A308374}" type="presParOf" srcId="{C7216C99-0420-49DB-9893-A5D8EC1F142F}" destId="{05C2C484-C3C5-407F-9E7A-D32DD70B5F06}" srcOrd="0" destOrd="0" presId="urn:microsoft.com/office/officeart/2005/8/layout/orgChart1"/>
    <dgm:cxn modelId="{96A03F76-FEEF-434F-821A-66952583E473}" type="presParOf" srcId="{C7216C99-0420-49DB-9893-A5D8EC1F142F}" destId="{14EF72BA-5A88-4361-90F6-EB4C36140F6A}" srcOrd="1" destOrd="0" presId="urn:microsoft.com/office/officeart/2005/8/layout/orgChart1"/>
    <dgm:cxn modelId="{EC9CF106-54CD-445B-939A-0FD702C963B9}" type="presParOf" srcId="{BE992596-970C-4D78-B5C6-0BD29CAB632B}" destId="{69B8B1D8-1E30-4E0A-BB69-54FEBEB0DFF7}" srcOrd="1" destOrd="0" presId="urn:microsoft.com/office/officeart/2005/8/layout/orgChart1"/>
    <dgm:cxn modelId="{EE127C88-4670-4CBC-843D-C9F1D6B7CEB4}" type="presParOf" srcId="{69B8B1D8-1E30-4E0A-BB69-54FEBEB0DFF7}" destId="{07637C1A-F020-41DA-8A4C-0B5E834DA8D3}" srcOrd="0" destOrd="0" presId="urn:microsoft.com/office/officeart/2005/8/layout/orgChart1"/>
    <dgm:cxn modelId="{EB70CA8E-30DD-45E5-A762-23D443C93574}" type="presParOf" srcId="{69B8B1D8-1E30-4E0A-BB69-54FEBEB0DFF7}" destId="{91C84AFE-2AE6-4F32-9060-DEF4CEF69D0A}" srcOrd="1" destOrd="0" presId="urn:microsoft.com/office/officeart/2005/8/layout/orgChart1"/>
    <dgm:cxn modelId="{22DB9932-8153-4C27-8858-654E950F147B}" type="presParOf" srcId="{91C84AFE-2AE6-4F32-9060-DEF4CEF69D0A}" destId="{82573DCC-B6F1-4B3C-84FB-D22573E69F2B}" srcOrd="0" destOrd="0" presId="urn:microsoft.com/office/officeart/2005/8/layout/orgChart1"/>
    <dgm:cxn modelId="{4A9E8C2B-8E4F-4649-B865-D00CA7445215}" type="presParOf" srcId="{82573DCC-B6F1-4B3C-84FB-D22573E69F2B}" destId="{9C653BC7-3772-46A4-BD42-F6027E76F305}" srcOrd="0" destOrd="0" presId="urn:microsoft.com/office/officeart/2005/8/layout/orgChart1"/>
    <dgm:cxn modelId="{9524C84E-7657-4CEB-A820-5D26A29E639D}" type="presParOf" srcId="{82573DCC-B6F1-4B3C-84FB-D22573E69F2B}" destId="{1B2BDBDD-206F-4D0F-AA78-A34C50B2C8D9}" srcOrd="1" destOrd="0" presId="urn:microsoft.com/office/officeart/2005/8/layout/orgChart1"/>
    <dgm:cxn modelId="{ECEFE27E-D861-42D7-970C-90FCDDBF0E7F}" type="presParOf" srcId="{91C84AFE-2AE6-4F32-9060-DEF4CEF69D0A}" destId="{B75B2325-F59D-4B2F-BEF0-61F60EB32954}" srcOrd="1" destOrd="0" presId="urn:microsoft.com/office/officeart/2005/8/layout/orgChart1"/>
    <dgm:cxn modelId="{D19D6771-73A2-4721-AB9D-C5E88EBD7252}" type="presParOf" srcId="{91C84AFE-2AE6-4F32-9060-DEF4CEF69D0A}" destId="{ACEBF8D7-923B-4752-99F4-C18CA490EA7D}" srcOrd="2" destOrd="0" presId="urn:microsoft.com/office/officeart/2005/8/layout/orgChart1"/>
    <dgm:cxn modelId="{3F8691BE-C238-419C-A4A2-D18E9A254493}" type="presParOf" srcId="{69B8B1D8-1E30-4E0A-BB69-54FEBEB0DFF7}" destId="{B058ED97-A587-4E16-A74D-D704FB8B38DD}" srcOrd="2" destOrd="0" presId="urn:microsoft.com/office/officeart/2005/8/layout/orgChart1"/>
    <dgm:cxn modelId="{1D67B30F-13DF-4D7A-8472-7A70216C4F43}" type="presParOf" srcId="{69B8B1D8-1E30-4E0A-BB69-54FEBEB0DFF7}" destId="{C9EDF736-95C1-4C13-AE6E-9FBB382C90F0}" srcOrd="3" destOrd="0" presId="urn:microsoft.com/office/officeart/2005/8/layout/orgChart1"/>
    <dgm:cxn modelId="{87D6869B-68D0-4ACB-B53B-6EB89631DEB1}" type="presParOf" srcId="{C9EDF736-95C1-4C13-AE6E-9FBB382C90F0}" destId="{12ED95FE-AC86-446D-B324-DE1ED5CC87F2}" srcOrd="0" destOrd="0" presId="urn:microsoft.com/office/officeart/2005/8/layout/orgChart1"/>
    <dgm:cxn modelId="{984A57E9-DA87-49EE-A241-4A4D03E396DA}" type="presParOf" srcId="{12ED95FE-AC86-446D-B324-DE1ED5CC87F2}" destId="{DBA39A21-81DB-4C6E-B6C8-F32994A22BD2}" srcOrd="0" destOrd="0" presId="urn:microsoft.com/office/officeart/2005/8/layout/orgChart1"/>
    <dgm:cxn modelId="{EB78CC79-B9F0-4CC8-B076-301F7BC4A091}" type="presParOf" srcId="{12ED95FE-AC86-446D-B324-DE1ED5CC87F2}" destId="{C1C8D841-01B9-40B2-AF3F-EB150D7091E6}" srcOrd="1" destOrd="0" presId="urn:microsoft.com/office/officeart/2005/8/layout/orgChart1"/>
    <dgm:cxn modelId="{78F7ACF3-C27C-4076-900B-813ABDFF0E2C}" type="presParOf" srcId="{C9EDF736-95C1-4C13-AE6E-9FBB382C90F0}" destId="{96EC750F-1E5B-4255-AD31-858AD7E12D00}" srcOrd="1" destOrd="0" presId="urn:microsoft.com/office/officeart/2005/8/layout/orgChart1"/>
    <dgm:cxn modelId="{835F264A-3751-435A-8E73-B7EDB15D4922}" type="presParOf" srcId="{C9EDF736-95C1-4C13-AE6E-9FBB382C90F0}" destId="{70613076-1947-4EB6-9F77-9DDA1D4476E5}" srcOrd="2" destOrd="0" presId="urn:microsoft.com/office/officeart/2005/8/layout/orgChart1"/>
    <dgm:cxn modelId="{F3DB12BE-ECFB-45DB-87D7-2504E91A8457}" type="presParOf" srcId="{69B8B1D8-1E30-4E0A-BB69-54FEBEB0DFF7}" destId="{E38CD239-679A-4967-AFED-387A7680061C}" srcOrd="4" destOrd="0" presId="urn:microsoft.com/office/officeart/2005/8/layout/orgChart1"/>
    <dgm:cxn modelId="{EA1A7146-9E13-477E-994D-B1AEF8C37A3B}" type="presParOf" srcId="{69B8B1D8-1E30-4E0A-BB69-54FEBEB0DFF7}" destId="{0AD9B85E-C6CC-4897-B6D4-09204104A5BE}" srcOrd="5" destOrd="0" presId="urn:microsoft.com/office/officeart/2005/8/layout/orgChart1"/>
    <dgm:cxn modelId="{23488584-EAFD-4313-B138-6C18D92409AB}" type="presParOf" srcId="{0AD9B85E-C6CC-4897-B6D4-09204104A5BE}" destId="{842A6472-20E9-4563-860D-07B0F7E1046F}" srcOrd="0" destOrd="0" presId="urn:microsoft.com/office/officeart/2005/8/layout/orgChart1"/>
    <dgm:cxn modelId="{E2F78FEF-A460-4D28-9F68-6A80BCD26D75}" type="presParOf" srcId="{842A6472-20E9-4563-860D-07B0F7E1046F}" destId="{035ADFC3-8433-41E4-831C-D7A6BFE32408}" srcOrd="0" destOrd="0" presId="urn:microsoft.com/office/officeart/2005/8/layout/orgChart1"/>
    <dgm:cxn modelId="{C35536E0-3F41-4C3C-AD75-942CE3981285}" type="presParOf" srcId="{842A6472-20E9-4563-860D-07B0F7E1046F}" destId="{C6D42568-8086-4D2C-AB67-A2E6189FC6EA}" srcOrd="1" destOrd="0" presId="urn:microsoft.com/office/officeart/2005/8/layout/orgChart1"/>
    <dgm:cxn modelId="{F095F411-BC1B-4CF1-A39C-6E7E9F3CA59E}" type="presParOf" srcId="{0AD9B85E-C6CC-4897-B6D4-09204104A5BE}" destId="{9D11C354-940C-4B82-863A-257DA2B30ED5}" srcOrd="1" destOrd="0" presId="urn:microsoft.com/office/officeart/2005/8/layout/orgChart1"/>
    <dgm:cxn modelId="{30A4ED68-9943-4244-BA97-A8B47AE0A2CC}" type="presParOf" srcId="{0AD9B85E-C6CC-4897-B6D4-09204104A5BE}" destId="{5102DF4E-B844-4892-BC00-A6C5D3BC17E1}" srcOrd="2" destOrd="0" presId="urn:microsoft.com/office/officeart/2005/8/layout/orgChart1"/>
    <dgm:cxn modelId="{814691C2-DA43-4B83-AB37-A3970BC865D1}" type="presParOf" srcId="{BE992596-970C-4D78-B5C6-0BD29CAB632B}" destId="{1738A6F5-C573-4E20-9C5D-B6C280F7AE8D}" srcOrd="2" destOrd="0" presId="urn:microsoft.com/office/officeart/2005/8/layout/orgChart1"/>
    <dgm:cxn modelId="{5E261893-1F2E-421C-83CC-0CFEE59F0310}" type="presParOf" srcId="{E9B07725-3F88-47E6-8633-83BD89CCA6C6}" destId="{E4840F74-716A-4361-ADF5-04AD6561CB0B}" srcOrd="2" destOrd="0" presId="urn:microsoft.com/office/officeart/2005/8/layout/orgChart1"/>
    <dgm:cxn modelId="{FC8F744E-EB54-42EF-B2EB-80C4ACA1A169}" type="presParOf" srcId="{E9B07725-3F88-47E6-8633-83BD89CCA6C6}" destId="{2518E52A-4B0B-440A-86A3-54CD1011798E}" srcOrd="3" destOrd="0" presId="urn:microsoft.com/office/officeart/2005/8/layout/orgChart1"/>
    <dgm:cxn modelId="{D80CA052-947B-4372-8905-CF6F99F8CB6B}" type="presParOf" srcId="{2518E52A-4B0B-440A-86A3-54CD1011798E}" destId="{2989E6D3-D1A6-4114-B90F-361089B24F21}" srcOrd="0" destOrd="0" presId="urn:microsoft.com/office/officeart/2005/8/layout/orgChart1"/>
    <dgm:cxn modelId="{742BD72E-FA76-4A9B-AD36-BD202B7E8AA3}" type="presParOf" srcId="{2989E6D3-D1A6-4114-B90F-361089B24F21}" destId="{007A05BC-AAC8-442E-96E1-3B1AD2FA711C}" srcOrd="0" destOrd="0" presId="urn:microsoft.com/office/officeart/2005/8/layout/orgChart1"/>
    <dgm:cxn modelId="{09395F19-B026-4F8C-A998-EFFE54D0FBB9}" type="presParOf" srcId="{2989E6D3-D1A6-4114-B90F-361089B24F21}" destId="{538E455F-B33D-47FC-8F41-39476652442D}" srcOrd="1" destOrd="0" presId="urn:microsoft.com/office/officeart/2005/8/layout/orgChart1"/>
    <dgm:cxn modelId="{07132E3A-A03D-47B4-8EA6-23DADF1057B2}" type="presParOf" srcId="{2518E52A-4B0B-440A-86A3-54CD1011798E}" destId="{4C5108D9-4E0D-400B-8F1B-A628F6C987FE}" srcOrd="1" destOrd="0" presId="urn:microsoft.com/office/officeart/2005/8/layout/orgChart1"/>
    <dgm:cxn modelId="{00BA50DB-F19C-4851-8F8C-21858F9B1BB8}" type="presParOf" srcId="{2518E52A-4B0B-440A-86A3-54CD1011798E}" destId="{6099D762-E4BF-4C73-BE13-910BDE4AA4C0}" srcOrd="2" destOrd="0" presId="urn:microsoft.com/office/officeart/2005/8/layout/orgChart1"/>
    <dgm:cxn modelId="{D80FD609-4BD2-404F-BB52-F8A4552F979B}" type="presParOf" srcId="{01E36D17-CFC1-42A5-BE4A-F82FA6573144}" destId="{CA9BA3EC-A6A3-47B6-B9FA-8EBE61FE156A}" srcOrd="2" destOrd="0" presId="urn:microsoft.com/office/officeart/2005/8/layout/orgChart1"/>
    <dgm:cxn modelId="{CF426930-0C1C-41BB-9734-73F0F6A33F41}" type="presParOf" srcId="{1BCD5541-148D-4EDB-9976-CC5F2F6A80BE}" destId="{03E5F03E-EBEE-49E7-B27B-72D4A745FE60}" srcOrd="2" destOrd="0" presId="urn:microsoft.com/office/officeart/2005/8/layout/orgChart1"/>
    <dgm:cxn modelId="{A3E09C8C-905D-4835-A6A9-C4E35B49F5C1}" type="presParOf" srcId="{1BCD5541-148D-4EDB-9976-CC5F2F6A80BE}" destId="{2C115DB9-BC62-4A32-B89E-23F025135536}" srcOrd="3" destOrd="0" presId="urn:microsoft.com/office/officeart/2005/8/layout/orgChart1"/>
    <dgm:cxn modelId="{318D9A3F-0068-4422-9C83-C4608BD10E26}" type="presParOf" srcId="{2C115DB9-BC62-4A32-B89E-23F025135536}" destId="{357215FA-8594-4DEC-851B-D7792D1E72CF}" srcOrd="0" destOrd="0" presId="urn:microsoft.com/office/officeart/2005/8/layout/orgChart1"/>
    <dgm:cxn modelId="{AEAC81DD-F338-4707-8FC8-2B10A94D392F}" type="presParOf" srcId="{357215FA-8594-4DEC-851B-D7792D1E72CF}" destId="{65FCF1A7-CE13-49BB-9B22-5B0D4B84B290}" srcOrd="0" destOrd="0" presId="urn:microsoft.com/office/officeart/2005/8/layout/orgChart1"/>
    <dgm:cxn modelId="{B9781F8C-837B-4584-9D2A-EBDA53821966}" type="presParOf" srcId="{357215FA-8594-4DEC-851B-D7792D1E72CF}" destId="{69F84215-0F64-4883-BB4A-8C6808BC9571}" srcOrd="1" destOrd="0" presId="urn:microsoft.com/office/officeart/2005/8/layout/orgChart1"/>
    <dgm:cxn modelId="{6147EFBB-A7FA-4806-893E-02A8347A98D0}" type="presParOf" srcId="{2C115DB9-BC62-4A32-B89E-23F025135536}" destId="{2F4FA904-395E-4B89-AC01-A71262E0C8BC}" srcOrd="1" destOrd="0" presId="urn:microsoft.com/office/officeart/2005/8/layout/orgChart1"/>
    <dgm:cxn modelId="{5782574E-0989-4C2A-B5E0-76A004DB1C6A}" type="presParOf" srcId="{2F4FA904-395E-4B89-AC01-A71262E0C8BC}" destId="{73F89F2C-44AC-419E-B06C-C98BD4187BD5}" srcOrd="0" destOrd="0" presId="urn:microsoft.com/office/officeart/2005/8/layout/orgChart1"/>
    <dgm:cxn modelId="{3E106EBE-E970-4843-BD83-1FD5325A029D}" type="presParOf" srcId="{2F4FA904-395E-4B89-AC01-A71262E0C8BC}" destId="{CF753DBA-5D78-4E84-A425-FA3ADAF089C5}" srcOrd="1" destOrd="0" presId="urn:microsoft.com/office/officeart/2005/8/layout/orgChart1"/>
    <dgm:cxn modelId="{789047D0-34A0-4A43-A06C-8E3FAAA6CBD5}" type="presParOf" srcId="{CF753DBA-5D78-4E84-A425-FA3ADAF089C5}" destId="{CA453B87-991A-46FF-B2F8-295388321DBA}" srcOrd="0" destOrd="0" presId="urn:microsoft.com/office/officeart/2005/8/layout/orgChart1"/>
    <dgm:cxn modelId="{F7F55879-2D7F-4C9F-99DB-43EA913ED60A}" type="presParOf" srcId="{CA453B87-991A-46FF-B2F8-295388321DBA}" destId="{C320B1A7-4C29-4062-9CD8-A5B2498CF4DA}" srcOrd="0" destOrd="0" presId="urn:microsoft.com/office/officeart/2005/8/layout/orgChart1"/>
    <dgm:cxn modelId="{87242B55-C1E3-4F6E-88A8-66A1A7C0B1BC}" type="presParOf" srcId="{CA453B87-991A-46FF-B2F8-295388321DBA}" destId="{BF31EA00-690C-4086-BEC9-AE5CF67CB82A}" srcOrd="1" destOrd="0" presId="urn:microsoft.com/office/officeart/2005/8/layout/orgChart1"/>
    <dgm:cxn modelId="{76636DB1-48BC-4F76-820B-B6F7E60D6E09}" type="presParOf" srcId="{CF753DBA-5D78-4E84-A425-FA3ADAF089C5}" destId="{AB823EB0-050A-465E-A6E2-AAA4825A0F36}" srcOrd="1" destOrd="0" presId="urn:microsoft.com/office/officeart/2005/8/layout/orgChart1"/>
    <dgm:cxn modelId="{4FC22B19-E2AD-47E9-9ED6-0BDF297AC73C}" type="presParOf" srcId="{CF753DBA-5D78-4E84-A425-FA3ADAF089C5}" destId="{AF709342-0052-40F7-A10B-485DEC04BE1D}" srcOrd="2" destOrd="0" presId="urn:microsoft.com/office/officeart/2005/8/layout/orgChart1"/>
    <dgm:cxn modelId="{6F694213-8017-407E-9F7A-D5D36D53C923}" type="presParOf" srcId="{2F4FA904-395E-4B89-AC01-A71262E0C8BC}" destId="{ECE70946-19F7-4C04-93EA-626D7F0A75DD}" srcOrd="2" destOrd="0" presId="urn:microsoft.com/office/officeart/2005/8/layout/orgChart1"/>
    <dgm:cxn modelId="{D30C5633-2E9B-431D-9026-B539E0A5713A}" type="presParOf" srcId="{2F4FA904-395E-4B89-AC01-A71262E0C8BC}" destId="{175275FE-6D1E-46F6-86E8-2ACC8E9AF1D9}" srcOrd="3" destOrd="0" presId="urn:microsoft.com/office/officeart/2005/8/layout/orgChart1"/>
    <dgm:cxn modelId="{BD293657-E263-4820-AEED-0A80DC368B17}" type="presParOf" srcId="{175275FE-6D1E-46F6-86E8-2ACC8E9AF1D9}" destId="{AF17C9DF-9B29-419D-B0C9-DCC99B6BB894}" srcOrd="0" destOrd="0" presId="urn:microsoft.com/office/officeart/2005/8/layout/orgChart1"/>
    <dgm:cxn modelId="{39A0074F-1B58-4EA5-A00D-0F204BC33BD1}" type="presParOf" srcId="{AF17C9DF-9B29-419D-B0C9-DCC99B6BB894}" destId="{EB000BD4-6898-4FE7-BFFB-CB696D807B6A}" srcOrd="0" destOrd="0" presId="urn:microsoft.com/office/officeart/2005/8/layout/orgChart1"/>
    <dgm:cxn modelId="{6E5D482C-0B50-497A-8FEA-DDC928209361}" type="presParOf" srcId="{AF17C9DF-9B29-419D-B0C9-DCC99B6BB894}" destId="{FDCE0F0A-476A-439E-A3EF-B54B398143F9}" srcOrd="1" destOrd="0" presId="urn:microsoft.com/office/officeart/2005/8/layout/orgChart1"/>
    <dgm:cxn modelId="{4A018EC7-6510-475D-8C7B-BED009B13F1B}" type="presParOf" srcId="{175275FE-6D1E-46F6-86E8-2ACC8E9AF1D9}" destId="{D068E145-C55E-42DD-97B5-D08264D112E7}" srcOrd="1" destOrd="0" presId="urn:microsoft.com/office/officeart/2005/8/layout/orgChart1"/>
    <dgm:cxn modelId="{445D4C42-B485-42DF-BE3A-127AE7DFB2CF}" type="presParOf" srcId="{175275FE-6D1E-46F6-86E8-2ACC8E9AF1D9}" destId="{7742DBC3-8EFF-46AD-AA04-E143BA186C46}" srcOrd="2" destOrd="0" presId="urn:microsoft.com/office/officeart/2005/8/layout/orgChart1"/>
    <dgm:cxn modelId="{9D9049AA-7745-4382-A8C1-58CB77903609}" type="presParOf" srcId="{2C115DB9-BC62-4A32-B89E-23F025135536}" destId="{F7E576B6-A7CB-4FF2-A30F-E32286F8284C}" srcOrd="2" destOrd="0" presId="urn:microsoft.com/office/officeart/2005/8/layout/orgChart1"/>
    <dgm:cxn modelId="{39F579F6-D486-4989-8A9F-68F6767448F0}" type="presParOf" srcId="{1BCD5541-148D-4EDB-9976-CC5F2F6A80BE}" destId="{B248DCCA-7EDE-43CB-8DE6-DC74A7D149C3}" srcOrd="4" destOrd="0" presId="urn:microsoft.com/office/officeart/2005/8/layout/orgChart1"/>
    <dgm:cxn modelId="{C528A8F7-1BE8-4E18-8D01-F07670AA47CA}" type="presParOf" srcId="{1BCD5541-148D-4EDB-9976-CC5F2F6A80BE}" destId="{39599A86-A003-4D09-920C-E76390259A13}" srcOrd="5" destOrd="0" presId="urn:microsoft.com/office/officeart/2005/8/layout/orgChart1"/>
    <dgm:cxn modelId="{0CE42095-78E9-47D5-8653-523ACAD7BB65}" type="presParOf" srcId="{39599A86-A003-4D09-920C-E76390259A13}" destId="{F1E04673-F0A0-4A73-9D6C-CF6121D78E0A}" srcOrd="0" destOrd="0" presId="urn:microsoft.com/office/officeart/2005/8/layout/orgChart1"/>
    <dgm:cxn modelId="{4A79C960-0CDA-4DFF-94FB-9DA10DDACBEF}" type="presParOf" srcId="{F1E04673-F0A0-4A73-9D6C-CF6121D78E0A}" destId="{92438D3E-65D2-4DCC-AAE0-D5A7C5CA4215}" srcOrd="0" destOrd="0" presId="urn:microsoft.com/office/officeart/2005/8/layout/orgChart1"/>
    <dgm:cxn modelId="{F7A8B138-218A-46F0-B435-50AD405677EC}" type="presParOf" srcId="{F1E04673-F0A0-4A73-9D6C-CF6121D78E0A}" destId="{63103780-70B4-43C4-9F3C-CC523A1A1F79}" srcOrd="1" destOrd="0" presId="urn:microsoft.com/office/officeart/2005/8/layout/orgChart1"/>
    <dgm:cxn modelId="{32AB6B82-134D-47A6-B9E6-01DCFEC673BA}" type="presParOf" srcId="{39599A86-A003-4D09-920C-E76390259A13}" destId="{13F93FB4-B996-4EB9-B723-C42380CE883A}" srcOrd="1" destOrd="0" presId="urn:microsoft.com/office/officeart/2005/8/layout/orgChart1"/>
    <dgm:cxn modelId="{9C3A851C-2F46-4BB8-A2BB-1C36B28C9B65}" type="presParOf" srcId="{39599A86-A003-4D09-920C-E76390259A13}" destId="{4163F773-5F4C-41D3-847F-E7E1A5FA4BD5}" srcOrd="2" destOrd="0" presId="urn:microsoft.com/office/officeart/2005/8/layout/orgChart1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8DCCA-7EDE-43CB-8DE6-DC74A7D149C3}">
      <dsp:nvSpPr>
        <dsp:cNvPr id="0" name=""/>
        <dsp:cNvSpPr/>
      </dsp:nvSpPr>
      <dsp:spPr>
        <a:xfrm>
          <a:off x="4490495" y="2028714"/>
          <a:ext cx="1117399" cy="3407432"/>
        </a:xfrm>
        <a:custGeom>
          <a:avLst/>
          <a:gdLst/>
          <a:ahLst/>
          <a:cxnLst/>
          <a:rect l="0" t="0" r="0" b="0"/>
          <a:pathLst>
            <a:path>
              <a:moveTo>
                <a:pt x="1117399" y="0"/>
              </a:moveTo>
              <a:lnTo>
                <a:pt x="1117399" y="3407432"/>
              </a:lnTo>
              <a:lnTo>
                <a:pt x="0" y="34074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70946-19F7-4C04-93EA-626D7F0A75DD}">
      <dsp:nvSpPr>
        <dsp:cNvPr id="0" name=""/>
        <dsp:cNvSpPr/>
      </dsp:nvSpPr>
      <dsp:spPr>
        <a:xfrm>
          <a:off x="6121984" y="2632025"/>
          <a:ext cx="127460" cy="99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188"/>
              </a:lnTo>
              <a:lnTo>
                <a:pt x="127460" y="9941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89F2C-44AC-419E-B06C-C98BD4187BD5}">
      <dsp:nvSpPr>
        <dsp:cNvPr id="0" name=""/>
        <dsp:cNvSpPr/>
      </dsp:nvSpPr>
      <dsp:spPr>
        <a:xfrm>
          <a:off x="6121984" y="2632025"/>
          <a:ext cx="127460" cy="39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77"/>
              </a:lnTo>
              <a:lnTo>
                <a:pt x="127460" y="3908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5F03E-EBEE-49E7-B27B-72D4A745FE60}">
      <dsp:nvSpPr>
        <dsp:cNvPr id="0" name=""/>
        <dsp:cNvSpPr/>
      </dsp:nvSpPr>
      <dsp:spPr>
        <a:xfrm>
          <a:off x="5562175" y="2028714"/>
          <a:ext cx="91440" cy="3908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77"/>
              </a:lnTo>
              <a:lnTo>
                <a:pt x="134942" y="3908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40F74-716A-4361-ADF5-04AD6561CB0B}">
      <dsp:nvSpPr>
        <dsp:cNvPr id="0" name=""/>
        <dsp:cNvSpPr/>
      </dsp:nvSpPr>
      <dsp:spPr>
        <a:xfrm>
          <a:off x="4579717" y="2632025"/>
          <a:ext cx="514088" cy="178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22"/>
              </a:lnTo>
              <a:lnTo>
                <a:pt x="514088" y="89222"/>
              </a:lnTo>
              <a:lnTo>
                <a:pt x="514088" y="178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CD239-679A-4967-AFED-387A7680061C}">
      <dsp:nvSpPr>
        <dsp:cNvPr id="0" name=""/>
        <dsp:cNvSpPr/>
      </dsp:nvSpPr>
      <dsp:spPr>
        <a:xfrm>
          <a:off x="3725735" y="3235336"/>
          <a:ext cx="127460" cy="1597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99"/>
              </a:lnTo>
              <a:lnTo>
                <a:pt x="127460" y="1597499"/>
              </a:lnTo>
            </a:path>
          </a:pathLst>
        </a:custGeom>
        <a:noFill/>
        <a:ln w="12700" cap="flat" cmpd="sng" algn="ctr">
          <a:solidFill>
            <a:srgbClr val="6465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8ED97-A587-4E16-A74D-D704FB8B38DD}">
      <dsp:nvSpPr>
        <dsp:cNvPr id="0" name=""/>
        <dsp:cNvSpPr/>
      </dsp:nvSpPr>
      <dsp:spPr>
        <a:xfrm>
          <a:off x="3725735" y="3235336"/>
          <a:ext cx="127460" cy="99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188"/>
              </a:lnTo>
              <a:lnTo>
                <a:pt x="127460" y="994188"/>
              </a:lnTo>
            </a:path>
          </a:pathLst>
        </a:custGeom>
        <a:noFill/>
        <a:ln w="12700" cap="flat" cmpd="sng" algn="ctr">
          <a:solidFill>
            <a:srgbClr val="6465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37C1A-F020-41DA-8A4C-0B5E834DA8D3}">
      <dsp:nvSpPr>
        <dsp:cNvPr id="0" name=""/>
        <dsp:cNvSpPr/>
      </dsp:nvSpPr>
      <dsp:spPr>
        <a:xfrm>
          <a:off x="3725735" y="3235336"/>
          <a:ext cx="127460" cy="39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77"/>
              </a:lnTo>
              <a:lnTo>
                <a:pt x="127460" y="390877"/>
              </a:lnTo>
            </a:path>
          </a:pathLst>
        </a:custGeom>
        <a:noFill/>
        <a:ln w="12700" cap="flat" cmpd="sng" algn="ctr">
          <a:solidFill>
            <a:srgbClr val="6465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40534-1064-457F-8FA9-C002BB9A3C43}">
      <dsp:nvSpPr>
        <dsp:cNvPr id="0" name=""/>
        <dsp:cNvSpPr/>
      </dsp:nvSpPr>
      <dsp:spPr>
        <a:xfrm>
          <a:off x="4065628" y="2632025"/>
          <a:ext cx="514088" cy="178444"/>
        </a:xfrm>
        <a:custGeom>
          <a:avLst/>
          <a:gdLst/>
          <a:ahLst/>
          <a:cxnLst/>
          <a:rect l="0" t="0" r="0" b="0"/>
          <a:pathLst>
            <a:path>
              <a:moveTo>
                <a:pt x="514088" y="0"/>
              </a:moveTo>
              <a:lnTo>
                <a:pt x="514088" y="89222"/>
              </a:lnTo>
              <a:lnTo>
                <a:pt x="0" y="89222"/>
              </a:lnTo>
              <a:lnTo>
                <a:pt x="0" y="178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E75FE-8225-4F23-9508-A6EFB6D2ECF3}">
      <dsp:nvSpPr>
        <dsp:cNvPr id="0" name=""/>
        <dsp:cNvSpPr/>
      </dsp:nvSpPr>
      <dsp:spPr>
        <a:xfrm>
          <a:off x="5004584" y="2028714"/>
          <a:ext cx="603310" cy="390877"/>
        </a:xfrm>
        <a:custGeom>
          <a:avLst/>
          <a:gdLst/>
          <a:ahLst/>
          <a:cxnLst/>
          <a:rect l="0" t="0" r="0" b="0"/>
          <a:pathLst>
            <a:path>
              <a:moveTo>
                <a:pt x="603310" y="0"/>
              </a:moveTo>
              <a:lnTo>
                <a:pt x="603310" y="390877"/>
              </a:lnTo>
              <a:lnTo>
                <a:pt x="0" y="3908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F397A-90C0-4B6C-AA22-FDA9D95F9187}">
      <dsp:nvSpPr>
        <dsp:cNvPr id="0" name=""/>
        <dsp:cNvSpPr/>
      </dsp:nvSpPr>
      <dsp:spPr>
        <a:xfrm>
          <a:off x="3551540" y="1425403"/>
          <a:ext cx="1631488" cy="39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77"/>
              </a:lnTo>
              <a:lnTo>
                <a:pt x="1631488" y="390877"/>
              </a:lnTo>
            </a:path>
          </a:pathLst>
        </a:custGeom>
        <a:noFill/>
        <a:ln w="6350" cap="flat" cmpd="sng" algn="ctr">
          <a:solidFill>
            <a:srgbClr val="F54D5A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4337E891-BB0F-437E-A8DC-95091C4B7D22}">
      <dsp:nvSpPr>
        <dsp:cNvPr id="0" name=""/>
        <dsp:cNvSpPr/>
      </dsp:nvSpPr>
      <dsp:spPr>
        <a:xfrm>
          <a:off x="853635" y="2028714"/>
          <a:ext cx="1117399" cy="3407432"/>
        </a:xfrm>
        <a:custGeom>
          <a:avLst/>
          <a:gdLst/>
          <a:ahLst/>
          <a:cxnLst/>
          <a:rect l="0" t="0" r="0" b="0"/>
          <a:pathLst>
            <a:path>
              <a:moveTo>
                <a:pt x="1117399" y="0"/>
              </a:moveTo>
              <a:lnTo>
                <a:pt x="1117399" y="3407432"/>
              </a:lnTo>
              <a:lnTo>
                <a:pt x="0" y="34074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3A8B1-983E-422E-950C-AE01326DD04D}">
      <dsp:nvSpPr>
        <dsp:cNvPr id="0" name=""/>
        <dsp:cNvSpPr/>
      </dsp:nvSpPr>
      <dsp:spPr>
        <a:xfrm>
          <a:off x="2485124" y="2632025"/>
          <a:ext cx="127460" cy="99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188"/>
              </a:lnTo>
              <a:lnTo>
                <a:pt x="127460" y="9941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DDD2C-D7A3-432C-B811-DE5AB6ED3FA6}">
      <dsp:nvSpPr>
        <dsp:cNvPr id="0" name=""/>
        <dsp:cNvSpPr/>
      </dsp:nvSpPr>
      <dsp:spPr>
        <a:xfrm>
          <a:off x="2485124" y="2632025"/>
          <a:ext cx="127460" cy="39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77"/>
              </a:lnTo>
              <a:lnTo>
                <a:pt x="127460" y="3908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CEC4D-7DB2-487E-B5B0-9D4A09D2A9FB}">
      <dsp:nvSpPr>
        <dsp:cNvPr id="0" name=""/>
        <dsp:cNvSpPr/>
      </dsp:nvSpPr>
      <dsp:spPr>
        <a:xfrm>
          <a:off x="1925315" y="2028714"/>
          <a:ext cx="91440" cy="3908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77"/>
              </a:lnTo>
              <a:lnTo>
                <a:pt x="134942" y="3908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34134-F05B-44B1-83FF-6CFD6C87E4B6}">
      <dsp:nvSpPr>
        <dsp:cNvPr id="0" name=""/>
        <dsp:cNvSpPr/>
      </dsp:nvSpPr>
      <dsp:spPr>
        <a:xfrm>
          <a:off x="942857" y="2632025"/>
          <a:ext cx="514088" cy="178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22"/>
              </a:lnTo>
              <a:lnTo>
                <a:pt x="514088" y="89222"/>
              </a:lnTo>
              <a:lnTo>
                <a:pt x="514088" y="178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A139A-3232-4EDF-98A7-4FDA827B3930}">
      <dsp:nvSpPr>
        <dsp:cNvPr id="0" name=""/>
        <dsp:cNvSpPr/>
      </dsp:nvSpPr>
      <dsp:spPr>
        <a:xfrm>
          <a:off x="88875" y="3235336"/>
          <a:ext cx="127460" cy="1597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99"/>
              </a:lnTo>
              <a:lnTo>
                <a:pt x="127460" y="1597499"/>
              </a:lnTo>
            </a:path>
          </a:pathLst>
        </a:custGeom>
        <a:noFill/>
        <a:ln w="12700" cap="flat" cmpd="sng" algn="ctr">
          <a:solidFill>
            <a:srgbClr val="6465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A09AF-97CA-4E8B-8B09-A0DD52772516}">
      <dsp:nvSpPr>
        <dsp:cNvPr id="0" name=""/>
        <dsp:cNvSpPr/>
      </dsp:nvSpPr>
      <dsp:spPr>
        <a:xfrm>
          <a:off x="88875" y="3235336"/>
          <a:ext cx="127460" cy="99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188"/>
              </a:lnTo>
              <a:lnTo>
                <a:pt x="127460" y="994188"/>
              </a:lnTo>
            </a:path>
          </a:pathLst>
        </a:custGeom>
        <a:noFill/>
        <a:ln w="12700" cap="flat" cmpd="sng" algn="ctr">
          <a:solidFill>
            <a:srgbClr val="6465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7107D-57D7-4036-A770-FC0D4CC84F0B}">
      <dsp:nvSpPr>
        <dsp:cNvPr id="0" name=""/>
        <dsp:cNvSpPr/>
      </dsp:nvSpPr>
      <dsp:spPr>
        <a:xfrm>
          <a:off x="88875" y="3235336"/>
          <a:ext cx="127460" cy="39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77"/>
              </a:lnTo>
              <a:lnTo>
                <a:pt x="127460" y="390877"/>
              </a:lnTo>
            </a:path>
          </a:pathLst>
        </a:custGeom>
        <a:noFill/>
        <a:ln w="12700" cap="flat" cmpd="sng" algn="ctr">
          <a:solidFill>
            <a:srgbClr val="6465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D1C4E-1E1F-4BF6-B565-F2F2950815AB}">
      <dsp:nvSpPr>
        <dsp:cNvPr id="0" name=""/>
        <dsp:cNvSpPr/>
      </dsp:nvSpPr>
      <dsp:spPr>
        <a:xfrm>
          <a:off x="428768" y="2632025"/>
          <a:ext cx="514088" cy="178444"/>
        </a:xfrm>
        <a:custGeom>
          <a:avLst/>
          <a:gdLst/>
          <a:ahLst/>
          <a:cxnLst/>
          <a:rect l="0" t="0" r="0" b="0"/>
          <a:pathLst>
            <a:path>
              <a:moveTo>
                <a:pt x="514088" y="0"/>
              </a:moveTo>
              <a:lnTo>
                <a:pt x="514088" y="89222"/>
              </a:lnTo>
              <a:lnTo>
                <a:pt x="0" y="89222"/>
              </a:lnTo>
              <a:lnTo>
                <a:pt x="0" y="178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CED1-4E14-4711-8BA6-855AC5E3EEF1}">
      <dsp:nvSpPr>
        <dsp:cNvPr id="0" name=""/>
        <dsp:cNvSpPr/>
      </dsp:nvSpPr>
      <dsp:spPr>
        <a:xfrm>
          <a:off x="1367724" y="2028714"/>
          <a:ext cx="603310" cy="390877"/>
        </a:xfrm>
        <a:custGeom>
          <a:avLst/>
          <a:gdLst/>
          <a:ahLst/>
          <a:cxnLst/>
          <a:rect l="0" t="0" r="0" b="0"/>
          <a:pathLst>
            <a:path>
              <a:moveTo>
                <a:pt x="603310" y="0"/>
              </a:moveTo>
              <a:lnTo>
                <a:pt x="603310" y="390877"/>
              </a:lnTo>
              <a:lnTo>
                <a:pt x="0" y="3908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F5F25-C777-492E-BFB8-9AC632B837C4}">
      <dsp:nvSpPr>
        <dsp:cNvPr id="0" name=""/>
        <dsp:cNvSpPr/>
      </dsp:nvSpPr>
      <dsp:spPr>
        <a:xfrm>
          <a:off x="2395902" y="1425403"/>
          <a:ext cx="1155637" cy="390877"/>
        </a:xfrm>
        <a:custGeom>
          <a:avLst/>
          <a:gdLst/>
          <a:ahLst/>
          <a:cxnLst/>
          <a:rect l="0" t="0" r="0" b="0"/>
          <a:pathLst>
            <a:path>
              <a:moveTo>
                <a:pt x="1155637" y="0"/>
              </a:moveTo>
              <a:lnTo>
                <a:pt x="1155637" y="390877"/>
              </a:lnTo>
              <a:lnTo>
                <a:pt x="0" y="390877"/>
              </a:lnTo>
            </a:path>
          </a:pathLst>
        </a:custGeom>
        <a:noFill/>
        <a:ln w="6350" cap="flat" cmpd="sng" algn="ctr">
          <a:solidFill>
            <a:srgbClr val="F54D5A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8B236FF6-2204-4D06-B8AD-2E3242DCE657}">
      <dsp:nvSpPr>
        <dsp:cNvPr id="0" name=""/>
        <dsp:cNvSpPr/>
      </dsp:nvSpPr>
      <dsp:spPr>
        <a:xfrm>
          <a:off x="3126673" y="1000536"/>
          <a:ext cx="849733" cy="424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 Roads</a:t>
          </a:r>
        </a:p>
      </dsp:txBody>
      <dsp:txXfrm>
        <a:off x="3126673" y="1000536"/>
        <a:ext cx="849733" cy="424866"/>
      </dsp:txXfrm>
    </dsp:sp>
    <dsp:sp modelId="{71DC0F23-2C03-494D-B6C1-1C7514CEEAB7}">
      <dsp:nvSpPr>
        <dsp:cNvPr id="0" name=""/>
        <dsp:cNvSpPr/>
      </dsp:nvSpPr>
      <dsp:spPr>
        <a:xfrm>
          <a:off x="1546168" y="1603847"/>
          <a:ext cx="849733" cy="424866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Urban</a:t>
          </a:r>
        </a:p>
      </dsp:txBody>
      <dsp:txXfrm>
        <a:off x="1546168" y="1603847"/>
        <a:ext cx="849733" cy="424866"/>
      </dsp:txXfrm>
    </dsp:sp>
    <dsp:sp modelId="{69AB9699-0C4C-40FA-B477-B6FCEDB1E49E}">
      <dsp:nvSpPr>
        <dsp:cNvPr id="0" name=""/>
        <dsp:cNvSpPr/>
      </dsp:nvSpPr>
      <dsp:spPr>
        <a:xfrm>
          <a:off x="517990" y="2207158"/>
          <a:ext cx="849733" cy="424866"/>
        </a:xfrm>
        <a:prstGeom prst="rect">
          <a:avLst/>
        </a:prstGeom>
        <a:solidFill>
          <a:srgbClr val="147BD1"/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Arterials</a:t>
          </a:r>
        </a:p>
      </dsp:txBody>
      <dsp:txXfrm>
        <a:off x="517990" y="2207158"/>
        <a:ext cx="849733" cy="424866"/>
      </dsp:txXfrm>
    </dsp:sp>
    <dsp:sp modelId="{DBCD038D-4B22-454E-AADA-2D57A6D2B76D}">
      <dsp:nvSpPr>
        <dsp:cNvPr id="0" name=""/>
        <dsp:cNvSpPr/>
      </dsp:nvSpPr>
      <dsp:spPr>
        <a:xfrm>
          <a:off x="3901" y="2810469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Principal</a:t>
          </a:r>
        </a:p>
      </dsp:txBody>
      <dsp:txXfrm>
        <a:off x="3901" y="2810469"/>
        <a:ext cx="849733" cy="424866"/>
      </dsp:txXfrm>
    </dsp:sp>
    <dsp:sp modelId="{1517B056-9744-4C9A-978A-513DC084AB20}">
      <dsp:nvSpPr>
        <dsp:cNvPr id="0" name=""/>
        <dsp:cNvSpPr/>
      </dsp:nvSpPr>
      <dsp:spPr>
        <a:xfrm>
          <a:off x="216335" y="3413780"/>
          <a:ext cx="849733" cy="424866"/>
        </a:xfrm>
        <a:prstGeom prst="rect">
          <a:avLst/>
        </a:prstGeom>
        <a:solidFill>
          <a:srgbClr val="646566"/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Interstate</a:t>
          </a:r>
        </a:p>
      </dsp:txBody>
      <dsp:txXfrm>
        <a:off x="216335" y="3413780"/>
        <a:ext cx="849733" cy="424866"/>
      </dsp:txXfrm>
    </dsp:sp>
    <dsp:sp modelId="{CF779582-CF8A-43D3-9F99-ABDE23C80B4A}">
      <dsp:nvSpPr>
        <dsp:cNvPr id="0" name=""/>
        <dsp:cNvSpPr/>
      </dsp:nvSpPr>
      <dsp:spPr>
        <a:xfrm>
          <a:off x="216335" y="4017091"/>
          <a:ext cx="849733" cy="424866"/>
        </a:xfrm>
        <a:prstGeom prst="rect">
          <a:avLst/>
        </a:prstGeom>
        <a:solidFill>
          <a:srgbClr val="646566"/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Expressway</a:t>
          </a:r>
        </a:p>
      </dsp:txBody>
      <dsp:txXfrm>
        <a:off x="216335" y="4017091"/>
        <a:ext cx="849733" cy="424866"/>
      </dsp:txXfrm>
    </dsp:sp>
    <dsp:sp modelId="{A50A214A-2DF7-43DC-BC19-ACDCDA1976D8}">
      <dsp:nvSpPr>
        <dsp:cNvPr id="0" name=""/>
        <dsp:cNvSpPr/>
      </dsp:nvSpPr>
      <dsp:spPr>
        <a:xfrm>
          <a:off x="216335" y="4620402"/>
          <a:ext cx="849733" cy="424866"/>
        </a:xfrm>
        <a:prstGeom prst="rect">
          <a:avLst/>
        </a:prstGeom>
        <a:solidFill>
          <a:srgbClr val="646566"/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Other</a:t>
          </a:r>
        </a:p>
      </dsp:txBody>
      <dsp:txXfrm>
        <a:off x="216335" y="4620402"/>
        <a:ext cx="849733" cy="424866"/>
      </dsp:txXfrm>
    </dsp:sp>
    <dsp:sp modelId="{24146189-37D1-4139-9A01-E1AB14F82C9A}">
      <dsp:nvSpPr>
        <dsp:cNvPr id="0" name=""/>
        <dsp:cNvSpPr/>
      </dsp:nvSpPr>
      <dsp:spPr>
        <a:xfrm>
          <a:off x="1032079" y="2810469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Minor</a:t>
          </a:r>
        </a:p>
      </dsp:txBody>
      <dsp:txXfrm>
        <a:off x="1032079" y="2810469"/>
        <a:ext cx="849733" cy="424866"/>
      </dsp:txXfrm>
    </dsp:sp>
    <dsp:sp modelId="{CE6122D8-6EBD-4C1C-AD8B-8BFCB6452C93}">
      <dsp:nvSpPr>
        <dsp:cNvPr id="0" name=""/>
        <dsp:cNvSpPr/>
      </dsp:nvSpPr>
      <dsp:spPr>
        <a:xfrm>
          <a:off x="2060257" y="2207158"/>
          <a:ext cx="849733" cy="424866"/>
        </a:xfrm>
        <a:prstGeom prst="rect">
          <a:avLst/>
        </a:prstGeom>
        <a:solidFill>
          <a:srgbClr val="147BD1"/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Collectors</a:t>
          </a:r>
        </a:p>
      </dsp:txBody>
      <dsp:txXfrm>
        <a:off x="2060257" y="2207158"/>
        <a:ext cx="849733" cy="424866"/>
      </dsp:txXfrm>
    </dsp:sp>
    <dsp:sp modelId="{66943290-F413-42BF-B673-E5E65A9BCDA7}">
      <dsp:nvSpPr>
        <dsp:cNvPr id="0" name=""/>
        <dsp:cNvSpPr/>
      </dsp:nvSpPr>
      <dsp:spPr>
        <a:xfrm>
          <a:off x="2612584" y="2810469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Major</a:t>
          </a:r>
        </a:p>
      </dsp:txBody>
      <dsp:txXfrm>
        <a:off x="2612584" y="2810469"/>
        <a:ext cx="849733" cy="424866"/>
      </dsp:txXfrm>
    </dsp:sp>
    <dsp:sp modelId="{5F3FDC5F-9B2F-4801-943D-5CFBE473AB3B}">
      <dsp:nvSpPr>
        <dsp:cNvPr id="0" name=""/>
        <dsp:cNvSpPr/>
      </dsp:nvSpPr>
      <dsp:spPr>
        <a:xfrm>
          <a:off x="2612584" y="3413780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Minor</a:t>
          </a:r>
        </a:p>
      </dsp:txBody>
      <dsp:txXfrm>
        <a:off x="2612584" y="3413780"/>
        <a:ext cx="849733" cy="424866"/>
      </dsp:txXfrm>
    </dsp:sp>
    <dsp:sp modelId="{8377C25A-1E34-473D-B0C5-F28394B7F625}">
      <dsp:nvSpPr>
        <dsp:cNvPr id="0" name=""/>
        <dsp:cNvSpPr/>
      </dsp:nvSpPr>
      <dsp:spPr>
        <a:xfrm>
          <a:off x="3901" y="5223713"/>
          <a:ext cx="849733" cy="424866"/>
        </a:xfrm>
        <a:prstGeom prst="rect">
          <a:avLst/>
        </a:prstGeom>
        <a:solidFill>
          <a:srgbClr val="147BD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Local</a:t>
          </a:r>
        </a:p>
      </dsp:txBody>
      <dsp:txXfrm>
        <a:off x="3901" y="5223713"/>
        <a:ext cx="849733" cy="424866"/>
      </dsp:txXfrm>
    </dsp:sp>
    <dsp:sp modelId="{65AAA420-8CEF-43DA-AE91-B729F689A5C8}">
      <dsp:nvSpPr>
        <dsp:cNvPr id="0" name=""/>
        <dsp:cNvSpPr/>
      </dsp:nvSpPr>
      <dsp:spPr>
        <a:xfrm>
          <a:off x="5183028" y="1603847"/>
          <a:ext cx="849733" cy="424866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Rural</a:t>
          </a:r>
        </a:p>
      </dsp:txBody>
      <dsp:txXfrm>
        <a:off x="5183028" y="1603847"/>
        <a:ext cx="849733" cy="424866"/>
      </dsp:txXfrm>
    </dsp:sp>
    <dsp:sp modelId="{DE518BFE-E8DF-498E-A6EF-6BE7123FEA0D}">
      <dsp:nvSpPr>
        <dsp:cNvPr id="0" name=""/>
        <dsp:cNvSpPr/>
      </dsp:nvSpPr>
      <dsp:spPr>
        <a:xfrm>
          <a:off x="4154850" y="2207158"/>
          <a:ext cx="849733" cy="424866"/>
        </a:xfrm>
        <a:prstGeom prst="rect">
          <a:avLst/>
        </a:prstGeom>
        <a:solidFill>
          <a:srgbClr val="147BD1"/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Arterials</a:t>
          </a:r>
        </a:p>
      </dsp:txBody>
      <dsp:txXfrm>
        <a:off x="4154850" y="2207158"/>
        <a:ext cx="849733" cy="424866"/>
      </dsp:txXfrm>
    </dsp:sp>
    <dsp:sp modelId="{05C2C484-C3C5-407F-9E7A-D32DD70B5F06}">
      <dsp:nvSpPr>
        <dsp:cNvPr id="0" name=""/>
        <dsp:cNvSpPr/>
      </dsp:nvSpPr>
      <dsp:spPr>
        <a:xfrm>
          <a:off x="3640762" y="2810469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Principal</a:t>
          </a:r>
        </a:p>
      </dsp:txBody>
      <dsp:txXfrm>
        <a:off x="3640762" y="2810469"/>
        <a:ext cx="849733" cy="424866"/>
      </dsp:txXfrm>
    </dsp:sp>
    <dsp:sp modelId="{9C653BC7-3772-46A4-BD42-F6027E76F305}">
      <dsp:nvSpPr>
        <dsp:cNvPr id="0" name=""/>
        <dsp:cNvSpPr/>
      </dsp:nvSpPr>
      <dsp:spPr>
        <a:xfrm>
          <a:off x="3853195" y="3413780"/>
          <a:ext cx="849733" cy="424866"/>
        </a:xfrm>
        <a:prstGeom prst="rect">
          <a:avLst/>
        </a:prstGeom>
        <a:solidFill>
          <a:srgbClr val="646566"/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Interstate</a:t>
          </a:r>
        </a:p>
      </dsp:txBody>
      <dsp:txXfrm>
        <a:off x="3853195" y="3413780"/>
        <a:ext cx="849733" cy="424866"/>
      </dsp:txXfrm>
    </dsp:sp>
    <dsp:sp modelId="{DBA39A21-81DB-4C6E-B6C8-F32994A22BD2}">
      <dsp:nvSpPr>
        <dsp:cNvPr id="0" name=""/>
        <dsp:cNvSpPr/>
      </dsp:nvSpPr>
      <dsp:spPr>
        <a:xfrm>
          <a:off x="3853195" y="4017091"/>
          <a:ext cx="849733" cy="424866"/>
        </a:xfrm>
        <a:prstGeom prst="rect">
          <a:avLst/>
        </a:prstGeom>
        <a:solidFill>
          <a:srgbClr val="646566"/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Expressway</a:t>
          </a:r>
        </a:p>
      </dsp:txBody>
      <dsp:txXfrm>
        <a:off x="3853195" y="4017091"/>
        <a:ext cx="849733" cy="424866"/>
      </dsp:txXfrm>
    </dsp:sp>
    <dsp:sp modelId="{035ADFC3-8433-41E4-831C-D7A6BFE32408}">
      <dsp:nvSpPr>
        <dsp:cNvPr id="0" name=""/>
        <dsp:cNvSpPr/>
      </dsp:nvSpPr>
      <dsp:spPr>
        <a:xfrm>
          <a:off x="3853195" y="4620402"/>
          <a:ext cx="849733" cy="424866"/>
        </a:xfrm>
        <a:prstGeom prst="rect">
          <a:avLst/>
        </a:prstGeom>
        <a:solidFill>
          <a:srgbClr val="646566"/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Other</a:t>
          </a:r>
        </a:p>
      </dsp:txBody>
      <dsp:txXfrm>
        <a:off x="3853195" y="4620402"/>
        <a:ext cx="849733" cy="424866"/>
      </dsp:txXfrm>
    </dsp:sp>
    <dsp:sp modelId="{007A05BC-AAC8-442E-96E1-3B1AD2FA711C}">
      <dsp:nvSpPr>
        <dsp:cNvPr id="0" name=""/>
        <dsp:cNvSpPr/>
      </dsp:nvSpPr>
      <dsp:spPr>
        <a:xfrm>
          <a:off x="4668939" y="2810469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Minor</a:t>
          </a:r>
        </a:p>
      </dsp:txBody>
      <dsp:txXfrm>
        <a:off x="4668939" y="2810469"/>
        <a:ext cx="849733" cy="424866"/>
      </dsp:txXfrm>
    </dsp:sp>
    <dsp:sp modelId="{65FCF1A7-CE13-49BB-9B22-5B0D4B84B290}">
      <dsp:nvSpPr>
        <dsp:cNvPr id="0" name=""/>
        <dsp:cNvSpPr/>
      </dsp:nvSpPr>
      <dsp:spPr>
        <a:xfrm>
          <a:off x="5697117" y="2207158"/>
          <a:ext cx="849733" cy="424866"/>
        </a:xfrm>
        <a:prstGeom prst="rect">
          <a:avLst/>
        </a:prstGeom>
        <a:solidFill>
          <a:srgbClr val="147BD1"/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Collectors</a:t>
          </a:r>
        </a:p>
      </dsp:txBody>
      <dsp:txXfrm>
        <a:off x="5697117" y="2207158"/>
        <a:ext cx="849733" cy="424866"/>
      </dsp:txXfrm>
    </dsp:sp>
    <dsp:sp modelId="{C320B1A7-4C29-4062-9CD8-A5B2498CF4DA}">
      <dsp:nvSpPr>
        <dsp:cNvPr id="0" name=""/>
        <dsp:cNvSpPr/>
      </dsp:nvSpPr>
      <dsp:spPr>
        <a:xfrm>
          <a:off x="6249444" y="2810469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2E16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Major</a:t>
          </a:r>
        </a:p>
      </dsp:txBody>
      <dsp:txXfrm>
        <a:off x="6249444" y="2810469"/>
        <a:ext cx="849733" cy="424866"/>
      </dsp:txXfrm>
    </dsp:sp>
    <dsp:sp modelId="{EB000BD4-6898-4FE7-BFFB-CB696D807B6A}">
      <dsp:nvSpPr>
        <dsp:cNvPr id="0" name=""/>
        <dsp:cNvSpPr/>
      </dsp:nvSpPr>
      <dsp:spPr>
        <a:xfrm>
          <a:off x="6249444" y="3413780"/>
          <a:ext cx="849733" cy="424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Minor</a:t>
          </a:r>
        </a:p>
      </dsp:txBody>
      <dsp:txXfrm>
        <a:off x="6249444" y="3413780"/>
        <a:ext cx="849733" cy="424866"/>
      </dsp:txXfrm>
    </dsp:sp>
    <dsp:sp modelId="{92438D3E-65D2-4DCC-AAE0-D5A7C5CA4215}">
      <dsp:nvSpPr>
        <dsp:cNvPr id="0" name=""/>
        <dsp:cNvSpPr/>
      </dsp:nvSpPr>
      <dsp:spPr>
        <a:xfrm>
          <a:off x="3640762" y="5223713"/>
          <a:ext cx="849733" cy="424866"/>
        </a:xfrm>
        <a:prstGeom prst="rect">
          <a:avLst/>
        </a:prstGeom>
        <a:solidFill>
          <a:srgbClr val="147BD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Local</a:t>
          </a:r>
        </a:p>
      </dsp:txBody>
      <dsp:txXfrm>
        <a:off x="3640762" y="5223713"/>
        <a:ext cx="849733" cy="424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272A-5CE9-4191-96AE-6F6710C703C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AD13E-749A-4D3C-93A0-1F0B44F7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i="1">
                <a:solidFill>
                  <a:schemeClr val="bg1"/>
                </a:solidFill>
              </a:rPr>
              <a:t>Revised Urban Areas every 10 years based on the Decennial Census population counts?</a:t>
            </a:r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62B5E5"/>
                </a:solidFill>
              </a:rPr>
              <a:t>To meet dynamic transportation needs.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much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9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8A10C-97DF-5898-B313-B7D16DE002B0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7A873-7781-3154-C252-E0BA4178B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57FA7E-5E5C-40BD-9409-7729D2357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0ED970-A53B-468B-B331-C6E14423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pPr lvl="1"/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 baseline="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  <a:p>
            <a:pPr lvl="1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pPr lvl="1"/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78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Object</a:t>
            </a:r>
          </a:p>
          <a:p>
            <a:pPr lvl="1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38D7A-A029-457C-B7F0-3B3CBF3DE81C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55347-BBD3-4E98-8E59-6D4E2603C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DC0159B-A3CA-456A-AD7D-165C87BC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F6B216-2459-4D0F-BF69-05B4D00DEC8F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273B07-2154-4FC7-8FB4-B9A00BBAE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6EFBECF-7A60-422A-ACF3-376492E06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0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1" r:id="rId3"/>
    <p:sldLayoutId id="2147483651" r:id="rId4"/>
    <p:sldLayoutId id="2147483668" r:id="rId5"/>
    <p:sldLayoutId id="2147483664" r:id="rId6"/>
    <p:sldLayoutId id="2147483665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0" y="1236810"/>
            <a:ext cx="7683517" cy="3030068"/>
          </a:xfrm>
        </p:spPr>
        <p:txBody>
          <a:bodyPr>
            <a:noAutofit/>
          </a:bodyPr>
          <a:lstStyle/>
          <a:p>
            <a:r>
              <a:rPr lang="en-US" sz="4400"/>
              <a:t>Urban Area Boundary &amp; </a:t>
            </a:r>
            <a:br>
              <a:rPr lang="en-US" sz="4400"/>
            </a:br>
            <a:r>
              <a:rPr lang="en-US" sz="4400"/>
              <a:t>Functional Classification </a:t>
            </a:r>
            <a:br>
              <a:rPr lang="en-US" sz="4400"/>
            </a:br>
            <a:r>
              <a:rPr lang="en-US" sz="4400" b="1"/>
              <a:t>Update Process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266878"/>
            <a:ext cx="7422292" cy="492792"/>
          </a:xfrm>
        </p:spPr>
        <p:txBody>
          <a:bodyPr/>
          <a:lstStyle/>
          <a:p>
            <a:r>
              <a:rPr lang="en-US"/>
              <a:t>Matthew Masa – Planner I</a:t>
            </a:r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54B47F-B927-6352-2B96-8D4E3A29292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Apportionment Plan &amp; Metropolitan Planning Area Boundary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C26057-B6B0-867F-9F36-ADB9059616F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Adjusted Urban Area Boundary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4676AE1-9066-A607-4521-458562B1758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Functional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4A01E612-5416-016A-9090-AF7FC428431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826137" y="2329842"/>
            <a:ext cx="2293963" cy="2190121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B9D6695-7942-8D21-8C9A-A7A7F925EE1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8533124" y="2473325"/>
            <a:ext cx="2296489" cy="2046288"/>
          </a:xfrm>
        </p:spPr>
      </p:pic>
      <p:pic>
        <p:nvPicPr>
          <p:cNvPr id="24" name="Content Placeholder 23" descr="Contract with solid fill">
            <a:extLst>
              <a:ext uri="{FF2B5EF4-FFF2-40B4-BE49-F238E27FC236}">
                <a16:creationId xmlns:a16="http://schemas.microsoft.com/office/drawing/2014/main" id="{03F16749-040D-F752-8733-303D0BFF6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997" y="2282018"/>
            <a:ext cx="2293963" cy="2293963"/>
          </a:xfrm>
        </p:spPr>
      </p:pic>
    </p:spTree>
    <p:extLst>
      <p:ext uri="{BB962C8B-B14F-4D97-AF65-F5344CB8AC3E}">
        <p14:creationId xmlns:p14="http://schemas.microsoft.com/office/powerpoint/2010/main" val="301638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54B47F-B927-6352-2B96-8D4E3A29292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Roadways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C26057-B6B0-867F-9F36-ADB9059616F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Bridges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4676AE1-9066-A607-4521-458562B1758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Transit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38679"/>
            <a:ext cx="9751265" cy="978581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/>
              <a:t>Determines Federal Aid Eligibility Funding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B5B7E4-BC61-5D08-877D-54C5BB25781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580155" y="2186609"/>
            <a:ext cx="2201909" cy="227071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A91F2F2-30F9-038C-8865-E9AF9F5D589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748566" y="2429442"/>
            <a:ext cx="2694867" cy="1817764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0461BDE-C133-6880-4EDE-950A442C6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803" y="3076217"/>
            <a:ext cx="3124649" cy="705566"/>
          </a:xfrm>
        </p:spPr>
      </p:pic>
    </p:spTree>
    <p:extLst>
      <p:ext uri="{BB962C8B-B14F-4D97-AF65-F5344CB8AC3E}">
        <p14:creationId xmlns:p14="http://schemas.microsoft.com/office/powerpoint/2010/main" val="200227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1BF7EC-AD55-93BF-F8F5-61D5BB78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8EB88DE-B1B6-DA21-A833-EFD2B16F1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49179-95DA-8BC7-68E1-4D7CD62D6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0"/>
            <a:ext cx="985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39761E1-7D2A-1346-3D14-92745781C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D81EEFF-448C-4DF5-F80D-4F6EE3900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01083"/>
              </p:ext>
            </p:extLst>
          </p:nvPr>
        </p:nvGraphicFramePr>
        <p:xfrm>
          <a:off x="4990691" y="104441"/>
          <a:ext cx="7103080" cy="664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17BD5D-FDBA-ED8A-F385-01FA731F1BAC}"/>
              </a:ext>
            </a:extLst>
          </p:cNvPr>
          <p:cNvSpPr txBox="1"/>
          <p:nvPr/>
        </p:nvSpPr>
        <p:spPr>
          <a:xfrm>
            <a:off x="5052449" y="320550"/>
            <a:ext cx="6979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500"/>
              </a:spcAft>
            </a:pPr>
            <a:r>
              <a:rPr lang="en-US" sz="3200" b="1" i="1">
                <a:solidFill>
                  <a:srgbClr val="02E16C"/>
                </a:solidFill>
              </a:rPr>
              <a:t>Federal-Aid Eligible Roadways</a:t>
            </a:r>
            <a:endParaRPr lang="en-US" sz="3200">
              <a:solidFill>
                <a:srgbClr val="02E16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ADF98C-D2EE-4482-3E78-EA5415EB84D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7598" r="37319" b="29509"/>
          <a:stretch/>
        </p:blipFill>
        <p:spPr bwMode="auto">
          <a:xfrm>
            <a:off x="98229" y="1768510"/>
            <a:ext cx="4716085" cy="3562604"/>
          </a:xfrm>
          <a:prstGeom prst="rect">
            <a:avLst/>
          </a:prstGeom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8378E-0B93-695D-CFCD-579BFC543D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 u="sng"/>
              <a:t>Lead Agency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Develops guidance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Coordinate review and approval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Update Enterprise Systems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Finalize &amp; Submit documentation to FHWA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62C9B-A85E-6055-FAC4-E7841D0E5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Aft>
                <a:spcPts val="500"/>
              </a:spcAft>
              <a:buNone/>
            </a:pPr>
            <a:endParaRPr lang="en-US"/>
          </a:p>
          <a:p>
            <a:pPr marL="0" indent="0" algn="ctr">
              <a:spcAft>
                <a:spcPts val="500"/>
              </a:spcAft>
              <a:buNone/>
            </a:pPr>
            <a:endParaRPr lang="en-US"/>
          </a:p>
          <a:p>
            <a:pPr marL="0" indent="0" algn="ctr">
              <a:spcAft>
                <a:spcPts val="500"/>
              </a:spcAft>
              <a:buNone/>
            </a:pPr>
            <a:endParaRPr lang="en-US"/>
          </a:p>
          <a:p>
            <a:pPr marL="0" indent="0" algn="ctr">
              <a:spcAft>
                <a:spcPts val="500"/>
              </a:spcAft>
              <a:buNone/>
            </a:pPr>
            <a:r>
              <a:rPr lang="en-US" b="1" u="sng"/>
              <a:t>Coordinates adjustments to…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Metropolitan Planning Area (MPA) Boundary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Apportionment Plan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Urban Area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/>
              <a:t>Functional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Process – Roles</a:t>
            </a:r>
          </a:p>
        </p:txBody>
      </p:sp>
      <p:pic>
        <p:nvPicPr>
          <p:cNvPr id="1026" name="Picture 2" descr="FDOT Logos">
            <a:extLst>
              <a:ext uri="{FF2B5EF4-FFF2-40B4-BE49-F238E27FC236}">
                <a16:creationId xmlns:a16="http://schemas.microsoft.com/office/drawing/2014/main" id="{596B7634-7C9E-6BE9-E689-1D23A8F3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42" y="1531376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lm Beach TPA logo">
            <a:extLst>
              <a:ext uri="{FF2B5EF4-FFF2-40B4-BE49-F238E27FC236}">
                <a16:creationId xmlns:a16="http://schemas.microsoft.com/office/drawing/2014/main" id="{3601FE9C-DDE7-A059-59D9-3BF5C1DE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59" y="1757330"/>
            <a:ext cx="4271481" cy="12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3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C6763EDE-4F65-9C90-D908-F99242067F94}"/>
              </a:ext>
            </a:extLst>
          </p:cNvPr>
          <p:cNvGrpSpPr/>
          <p:nvPr/>
        </p:nvGrpSpPr>
        <p:grpSpPr>
          <a:xfrm>
            <a:off x="337721" y="1557871"/>
            <a:ext cx="11516557" cy="4430883"/>
            <a:chOff x="337721" y="1557871"/>
            <a:chExt cx="11516557" cy="44308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8130E0C-2DCE-721F-E262-E6180C118434}"/>
                </a:ext>
              </a:extLst>
            </p:cNvPr>
            <p:cNvGrpSpPr/>
            <p:nvPr/>
          </p:nvGrpSpPr>
          <p:grpSpPr>
            <a:xfrm>
              <a:off x="337721" y="1557871"/>
              <a:ext cx="11516557" cy="4430883"/>
              <a:chOff x="337721" y="1557871"/>
              <a:chExt cx="11516557" cy="443088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2B46FB3-5E6D-6D55-7F9B-C6C3EF695B6A}"/>
                  </a:ext>
                </a:extLst>
              </p:cNvPr>
              <p:cNvGrpSpPr/>
              <p:nvPr/>
            </p:nvGrpSpPr>
            <p:grpSpPr>
              <a:xfrm>
                <a:off x="337721" y="1557871"/>
                <a:ext cx="11516557" cy="4430883"/>
                <a:chOff x="337721" y="1557871"/>
                <a:chExt cx="11516557" cy="4430883"/>
              </a:xfrm>
            </p:grpSpPr>
            <p:pic>
              <p:nvPicPr>
                <p:cNvPr id="1026" name="Picture 2" descr="Census Timeline">
                  <a:extLst>
                    <a:ext uri="{FF2B5EF4-FFF2-40B4-BE49-F238E27FC236}">
                      <a16:creationId xmlns:a16="http://schemas.microsoft.com/office/drawing/2014/main" id="{B1A54F18-A0EE-F310-2218-56BE12FB6A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721" y="1557871"/>
                  <a:ext cx="11516557" cy="44308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7A546B7-AE0C-B738-6C15-B63A406FFB25}"/>
                    </a:ext>
                  </a:extLst>
                </p:cNvPr>
                <p:cNvSpPr/>
                <p:nvPr/>
              </p:nvSpPr>
              <p:spPr>
                <a:xfrm>
                  <a:off x="5060662" y="2250065"/>
                  <a:ext cx="235239" cy="243104"/>
                </a:xfrm>
                <a:prstGeom prst="ellipse">
                  <a:avLst/>
                </a:prstGeom>
                <a:solidFill>
                  <a:srgbClr val="21A4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A23D3D2-8707-1D63-B130-D76DE6AFF3F0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>
                <a:off x="420111" y="3886128"/>
                <a:ext cx="185092" cy="2657"/>
              </a:xfrm>
              <a:prstGeom prst="line">
                <a:avLst/>
              </a:prstGeom>
              <a:ln w="28575">
                <a:solidFill>
                  <a:srgbClr val="02E1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3C1A06D-F2C0-A841-1FE0-FAAF2E22D116}"/>
                  </a:ext>
                </a:extLst>
              </p:cNvPr>
              <p:cNvCxnSpPr>
                <a:cxnSpLocks/>
                <a:stCxn id="27" idx="6"/>
                <a:endCxn id="36" idx="2"/>
              </p:cNvCxnSpPr>
              <p:nvPr/>
            </p:nvCxnSpPr>
            <p:spPr>
              <a:xfrm>
                <a:off x="692182" y="3888785"/>
                <a:ext cx="1048390" cy="0"/>
              </a:xfrm>
              <a:prstGeom prst="line">
                <a:avLst/>
              </a:prstGeom>
              <a:ln w="28575">
                <a:solidFill>
                  <a:srgbClr val="02E1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016E154-3ACC-74FD-25D1-D7273C0CC95D}"/>
                  </a:ext>
                </a:extLst>
              </p:cNvPr>
              <p:cNvCxnSpPr>
                <a:cxnSpLocks/>
                <a:stCxn id="36" idx="6"/>
                <a:endCxn id="39" idx="2"/>
              </p:cNvCxnSpPr>
              <p:nvPr/>
            </p:nvCxnSpPr>
            <p:spPr>
              <a:xfrm flipV="1">
                <a:off x="1827551" y="3886128"/>
                <a:ext cx="1046617" cy="2657"/>
              </a:xfrm>
              <a:prstGeom prst="line">
                <a:avLst/>
              </a:prstGeom>
              <a:ln w="28575">
                <a:solidFill>
                  <a:srgbClr val="02E1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A2966E3-7209-F065-5BB6-A0FFC2E53A6D}"/>
                  </a:ext>
                </a:extLst>
              </p:cNvPr>
              <p:cNvCxnSpPr>
                <a:cxnSpLocks/>
                <a:stCxn id="39" idx="6"/>
                <a:endCxn id="42" idx="2"/>
              </p:cNvCxnSpPr>
              <p:nvPr/>
            </p:nvCxnSpPr>
            <p:spPr>
              <a:xfrm>
                <a:off x="2961147" y="3886128"/>
                <a:ext cx="1048878" cy="0"/>
              </a:xfrm>
              <a:prstGeom prst="line">
                <a:avLst/>
              </a:prstGeom>
              <a:ln w="28575">
                <a:solidFill>
                  <a:srgbClr val="02E1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D12D8D6-9F65-203F-283E-70CB47926FF8}"/>
                  </a:ext>
                </a:extLst>
              </p:cNvPr>
              <p:cNvCxnSpPr>
                <a:cxnSpLocks/>
                <a:stCxn id="42" idx="6"/>
              </p:cNvCxnSpPr>
              <p:nvPr/>
            </p:nvCxnSpPr>
            <p:spPr>
              <a:xfrm>
                <a:off x="4097004" y="3886128"/>
                <a:ext cx="531020" cy="0"/>
              </a:xfrm>
              <a:prstGeom prst="line">
                <a:avLst/>
              </a:prstGeom>
              <a:ln w="28575">
                <a:solidFill>
                  <a:srgbClr val="02E1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568F43-C0F4-167F-26EF-AC11E1C849D1}"/>
                  </a:ext>
                </a:extLst>
              </p:cNvPr>
              <p:cNvSpPr/>
              <p:nvPr/>
            </p:nvSpPr>
            <p:spPr>
              <a:xfrm>
                <a:off x="2792268" y="2250065"/>
                <a:ext cx="235239" cy="243104"/>
              </a:xfrm>
              <a:prstGeom prst="ellipse">
                <a:avLst/>
              </a:prstGeom>
              <a:solidFill>
                <a:srgbClr val="02E1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04C8972-B32C-7FDB-4464-96F41226F531}"/>
                  </a:ext>
                </a:extLst>
              </p:cNvPr>
              <p:cNvSpPr/>
              <p:nvPr/>
            </p:nvSpPr>
            <p:spPr>
              <a:xfrm>
                <a:off x="523874" y="2250065"/>
                <a:ext cx="235239" cy="243104"/>
              </a:xfrm>
              <a:prstGeom prst="ellipse">
                <a:avLst/>
              </a:prstGeom>
              <a:solidFill>
                <a:srgbClr val="02E1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3269901-4F46-CABE-5B6C-6F0718529902}"/>
                  </a:ext>
                </a:extLst>
              </p:cNvPr>
              <p:cNvSpPr/>
              <p:nvPr/>
            </p:nvSpPr>
            <p:spPr>
              <a:xfrm>
                <a:off x="1662113" y="5279088"/>
                <a:ext cx="235239" cy="243104"/>
              </a:xfrm>
              <a:prstGeom prst="ellipse">
                <a:avLst/>
              </a:prstGeom>
              <a:solidFill>
                <a:srgbClr val="02E1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4CDC7C6-AFD5-CAE8-93A7-123641D1272A}"/>
                  </a:ext>
                </a:extLst>
              </p:cNvPr>
              <p:cNvSpPr/>
              <p:nvPr/>
            </p:nvSpPr>
            <p:spPr>
              <a:xfrm>
                <a:off x="3926755" y="5279088"/>
                <a:ext cx="235239" cy="243104"/>
              </a:xfrm>
              <a:prstGeom prst="ellipse">
                <a:avLst/>
              </a:prstGeom>
              <a:solidFill>
                <a:srgbClr val="02E1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370215F-4F65-50A4-615F-10F2C5F05804}"/>
                  </a:ext>
                </a:extLst>
              </p:cNvPr>
              <p:cNvSpPr/>
              <p:nvPr/>
            </p:nvSpPr>
            <p:spPr>
              <a:xfrm>
                <a:off x="605203" y="3848506"/>
                <a:ext cx="86979" cy="80557"/>
              </a:xfrm>
              <a:prstGeom prst="ellipse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54E2BAA-166F-3277-AF17-38299EC4AF1B}"/>
                  </a:ext>
                </a:extLst>
              </p:cNvPr>
              <p:cNvSpPr/>
              <p:nvPr/>
            </p:nvSpPr>
            <p:spPr>
              <a:xfrm>
                <a:off x="1740572" y="3848506"/>
                <a:ext cx="86979" cy="80557"/>
              </a:xfrm>
              <a:prstGeom prst="ellipse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1D6A2F1-D02E-BAC8-0FE1-5683331D360C}"/>
                  </a:ext>
                </a:extLst>
              </p:cNvPr>
              <p:cNvSpPr/>
              <p:nvPr/>
            </p:nvSpPr>
            <p:spPr>
              <a:xfrm>
                <a:off x="2874168" y="3845849"/>
                <a:ext cx="86979" cy="80557"/>
              </a:xfrm>
              <a:prstGeom prst="ellipse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D6B4FB4-B03D-379A-B3C0-F02E28C6838C}"/>
                  </a:ext>
                </a:extLst>
              </p:cNvPr>
              <p:cNvSpPr/>
              <p:nvPr/>
            </p:nvSpPr>
            <p:spPr>
              <a:xfrm>
                <a:off x="4010025" y="3845849"/>
                <a:ext cx="86979" cy="80557"/>
              </a:xfrm>
              <a:prstGeom prst="ellipse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A683AF1-8E18-EA9A-9D75-F066F22EDC43}"/>
                  </a:ext>
                </a:extLst>
              </p:cNvPr>
              <p:cNvSpPr/>
              <p:nvPr/>
            </p:nvSpPr>
            <p:spPr>
              <a:xfrm>
                <a:off x="5138738" y="3845848"/>
                <a:ext cx="86979" cy="80557"/>
              </a:xfrm>
              <a:prstGeom prst="ellipse">
                <a:avLst/>
              </a:prstGeom>
              <a:solidFill>
                <a:srgbClr val="21A4FF"/>
              </a:solidFill>
              <a:ln>
                <a:solidFill>
                  <a:srgbClr val="21A4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9938535-6FB3-B39C-A4C7-D8C0B4A2C950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>
                <a:off x="4628024" y="3886127"/>
                <a:ext cx="510714" cy="0"/>
              </a:xfrm>
              <a:prstGeom prst="line">
                <a:avLst/>
              </a:prstGeom>
              <a:ln w="28575">
                <a:solidFill>
                  <a:srgbClr val="21A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D8F9EC3C-36B7-16A0-673E-57066007B091}"/>
                </a:ext>
              </a:extLst>
            </p:cNvPr>
            <p:cNvGrpSpPr/>
            <p:nvPr/>
          </p:nvGrpSpPr>
          <p:grpSpPr>
            <a:xfrm>
              <a:off x="1159406" y="3809580"/>
              <a:ext cx="3512108" cy="153090"/>
              <a:chOff x="1159406" y="3809580"/>
              <a:chExt cx="3512108" cy="153090"/>
            </a:xfrm>
          </p:grpSpPr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74A830E5-4BE2-20E8-C0B8-E8E7C23142C3}"/>
                  </a:ext>
                </a:extLst>
              </p:cNvPr>
              <p:cNvSpPr/>
              <p:nvPr/>
            </p:nvSpPr>
            <p:spPr>
              <a:xfrm>
                <a:off x="1159406" y="3809581"/>
                <a:ext cx="86980" cy="153089"/>
              </a:xfrm>
              <a:prstGeom prst="chevron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6E5A739A-FAA0-6433-9CD8-4CFF62A4006A}"/>
                  </a:ext>
                </a:extLst>
              </p:cNvPr>
              <p:cNvSpPr/>
              <p:nvPr/>
            </p:nvSpPr>
            <p:spPr>
              <a:xfrm>
                <a:off x="2288120" y="3809581"/>
                <a:ext cx="86980" cy="153089"/>
              </a:xfrm>
              <a:prstGeom prst="chevron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4" name="Arrow: Chevron 1023">
                <a:extLst>
                  <a:ext uri="{FF2B5EF4-FFF2-40B4-BE49-F238E27FC236}">
                    <a16:creationId xmlns:a16="http://schemas.microsoft.com/office/drawing/2014/main" id="{C7D6E2A5-E409-3C84-E1EB-835BFEC8421E}"/>
                  </a:ext>
                </a:extLst>
              </p:cNvPr>
              <p:cNvSpPr/>
              <p:nvPr/>
            </p:nvSpPr>
            <p:spPr>
              <a:xfrm>
                <a:off x="3445040" y="3809580"/>
                <a:ext cx="86980" cy="153089"/>
              </a:xfrm>
              <a:prstGeom prst="chevron">
                <a:avLst/>
              </a:prstGeom>
              <a:solidFill>
                <a:srgbClr val="02E16C"/>
              </a:solidFill>
              <a:ln>
                <a:solidFill>
                  <a:srgbClr val="02E1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5" name="Arrow: Chevron 1024">
                <a:extLst>
                  <a:ext uri="{FF2B5EF4-FFF2-40B4-BE49-F238E27FC236}">
                    <a16:creationId xmlns:a16="http://schemas.microsoft.com/office/drawing/2014/main" id="{B1EACC6A-8E3D-CB58-176D-24A0AB7086DD}"/>
                  </a:ext>
                </a:extLst>
              </p:cNvPr>
              <p:cNvSpPr/>
              <p:nvPr/>
            </p:nvSpPr>
            <p:spPr>
              <a:xfrm>
                <a:off x="4584534" y="3809580"/>
                <a:ext cx="86980" cy="153089"/>
              </a:xfrm>
              <a:prstGeom prst="chevron">
                <a:avLst/>
              </a:prstGeom>
              <a:solidFill>
                <a:srgbClr val="21A4FF"/>
              </a:solidFill>
              <a:ln>
                <a:solidFill>
                  <a:srgbClr val="21A4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257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7" ma:contentTypeDescription="Create a new document." ma:contentTypeScope="" ma:versionID="3258fb1c4188ca8dd7366262c08bedaf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c52eb737e99e0d14921f682aa03ca12c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7f1fb6-756e-4855-9f16-f3f1460ff54c">
      <UserInfo>
        <DisplayName>Nick Uhren</DisplayName>
        <AccountId>14</AccountId>
        <AccountType/>
      </UserInfo>
    </SharedWithUsers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Props1.xml><?xml version="1.0" encoding="utf-8"?>
<ds:datastoreItem xmlns:ds="http://schemas.openxmlformats.org/officeDocument/2006/customXml" ds:itemID="{9EB21E91-93D0-47E2-9D25-6B165703AF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1B8DC-5987-4D80-893A-5975250ED7C1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496755-5050-444C-95C0-D901B59302AF}">
  <ds:schemaRefs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</Words>
  <Application>Microsoft Office PowerPoint</Application>
  <PresentationFormat>Widescreen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Trebuchet MS</vt:lpstr>
      <vt:lpstr>Wingdings</vt:lpstr>
      <vt:lpstr>Office Theme</vt:lpstr>
      <vt:lpstr>Urban Area Boundary &amp;  Functional Classification  Update Process</vt:lpstr>
      <vt:lpstr>Overview</vt:lpstr>
      <vt:lpstr>Determines Federal Aid Eligibility Funding</vt:lpstr>
      <vt:lpstr>PowerPoint Presentation</vt:lpstr>
      <vt:lpstr>Functional Classification</vt:lpstr>
      <vt:lpstr>Process – Roles</vt:lpstr>
      <vt:lpstr>Timeline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Verbeke</dc:creator>
  <cp:lastModifiedBy>Matthew Masa</cp:lastModifiedBy>
  <cp:revision>1</cp:revision>
  <dcterms:created xsi:type="dcterms:W3CDTF">2018-02-07T13:54:12Z</dcterms:created>
  <dcterms:modified xsi:type="dcterms:W3CDTF">2023-10-03T20:00:33Z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  <property fmtid="{D5CDD505-2E9C-101B-9397-08002B2CF9AE}" pid="3" name="Order">
    <vt:r8>2106600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