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4" r:id="rId5"/>
    <p:sldId id="275" r:id="rId6"/>
    <p:sldId id="292" r:id="rId7"/>
    <p:sldId id="293" r:id="rId8"/>
    <p:sldId id="285" r:id="rId9"/>
    <p:sldId id="294" r:id="rId10"/>
    <p:sldId id="296" r:id="rId11"/>
    <p:sldId id="295" r:id="rId12"/>
    <p:sldId id="280" r:id="rId13"/>
  </p:sldIdLst>
  <p:sldSz cx="12192000" cy="6858000"/>
  <p:notesSz cx="7023100" cy="93091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5385A0-B539-0AE9-D5B4-EEF934CAA1E5}" name="Valentina Facuse" initials="VF" userId="S::VFacuse@palmbeachtpa.org::8ac073aa-7feb-47c3-9cf3-f4c37dd140e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7BD1"/>
    <a:srgbClr val="62B5E5"/>
    <a:srgbClr val="646566"/>
    <a:srgbClr val="2376BC"/>
    <a:srgbClr val="6C6D70"/>
    <a:srgbClr val="1C75BB"/>
    <a:srgbClr val="21A4FF"/>
    <a:srgbClr val="02E16C"/>
    <a:srgbClr val="F54D5A"/>
    <a:srgbClr val="C3C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2A4AD-EA32-4FBE-9736-A7882A6C3D70}" v="3" dt="2023-06-07T13:22:39.559"/>
    <p1510:client id="{B3B8D840-6C6C-48D6-B673-20B59630F247}" v="703" dt="2023-06-07T13:11:51.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92" autoAdjust="0"/>
  </p:normalViewPr>
  <p:slideViewPr>
    <p:cSldViewPr snapToGrid="0">
      <p:cViewPr varScale="1">
        <p:scale>
          <a:sx n="50" d="100"/>
          <a:sy n="50" d="100"/>
        </p:scale>
        <p:origin x="126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Facuse" userId="8ac073aa-7feb-47c3-9cf3-f4c37dd140ee" providerId="ADAL" clId="{4EA28D05-0AE7-4F4E-B27C-36F98E5716F8}"/>
    <pc:docChg chg="delSld modSld">
      <pc:chgData name="Valentina Facuse" userId="8ac073aa-7feb-47c3-9cf3-f4c37dd140ee" providerId="ADAL" clId="{4EA28D05-0AE7-4F4E-B27C-36F98E5716F8}" dt="2023-01-04T18:42:28.900" v="56" actId="20577"/>
      <pc:docMkLst>
        <pc:docMk/>
      </pc:docMkLst>
      <pc:sldChg chg="modSp mod">
        <pc:chgData name="Valentina Facuse" userId="8ac073aa-7feb-47c3-9cf3-f4c37dd140ee" providerId="ADAL" clId="{4EA28D05-0AE7-4F4E-B27C-36F98E5716F8}" dt="2023-01-04T18:42:28.900" v="56" actId="20577"/>
        <pc:sldMkLst>
          <pc:docMk/>
          <pc:sldMk cId="1825884496" sldId="274"/>
        </pc:sldMkLst>
        <pc:spChg chg="mod">
          <ac:chgData name="Valentina Facuse" userId="8ac073aa-7feb-47c3-9cf3-f4c37dd140ee" providerId="ADAL" clId="{4EA28D05-0AE7-4F4E-B27C-36F98E5716F8}" dt="2023-01-04T18:42:28.900" v="56" actId="20577"/>
          <ac:spMkLst>
            <pc:docMk/>
            <pc:sldMk cId="1825884496" sldId="274"/>
            <ac:spMk id="5" creationId="{1B6E2D88-346E-4B78-AD77-A99A9F392F7C}"/>
          </ac:spMkLst>
        </pc:spChg>
      </pc:sldChg>
      <pc:sldChg chg="modNotesTx">
        <pc:chgData name="Valentina Facuse" userId="8ac073aa-7feb-47c3-9cf3-f4c37dd140ee" providerId="ADAL" clId="{4EA28D05-0AE7-4F4E-B27C-36F98E5716F8}" dt="2023-01-04T18:34:22.532" v="15" actId="20577"/>
        <pc:sldMkLst>
          <pc:docMk/>
          <pc:sldMk cId="1742991658" sldId="275"/>
        </pc:sldMkLst>
      </pc:sldChg>
      <pc:sldChg chg="del">
        <pc:chgData name="Valentina Facuse" userId="8ac073aa-7feb-47c3-9cf3-f4c37dd140ee" providerId="ADAL" clId="{4EA28D05-0AE7-4F4E-B27C-36F98E5716F8}" dt="2023-01-04T18:40:49.434" v="16" actId="2696"/>
        <pc:sldMkLst>
          <pc:docMk/>
          <pc:sldMk cId="3157764813" sldId="288"/>
        </pc:sldMkLst>
      </pc:sldChg>
      <pc:sldChg chg="del">
        <pc:chgData name="Valentina Facuse" userId="8ac073aa-7feb-47c3-9cf3-f4c37dd140ee" providerId="ADAL" clId="{4EA28D05-0AE7-4F4E-B27C-36F98E5716F8}" dt="2023-01-04T18:33:24.402" v="0" actId="2696"/>
        <pc:sldMkLst>
          <pc:docMk/>
          <pc:sldMk cId="3003189411" sldId="289"/>
        </pc:sldMkLst>
      </pc:sldChg>
    </pc:docChg>
  </pc:docChgLst>
  <pc:docChgLst>
    <pc:chgData name="Valentina Facuse" userId="8ac073aa-7feb-47c3-9cf3-f4c37dd140ee" providerId="ADAL" clId="{F1463F50-3160-4060-A84C-81297D072BD4}"/>
    <pc:docChg chg="custSel delSld modSld replTag delTag">
      <pc:chgData name="Valentina Facuse" userId="8ac073aa-7feb-47c3-9cf3-f4c37dd140ee" providerId="ADAL" clId="{F1463F50-3160-4060-A84C-81297D072BD4}" dt="2023-01-31T21:15:08.230" v="2862"/>
      <pc:docMkLst>
        <pc:docMk/>
      </pc:docMkLst>
      <pc:sldChg chg="modNotesTx">
        <pc:chgData name="Valentina Facuse" userId="8ac073aa-7feb-47c3-9cf3-f4c37dd140ee" providerId="ADAL" clId="{F1463F50-3160-4060-A84C-81297D072BD4}" dt="2023-01-31T20:04:24.462" v="1651" actId="20577"/>
        <pc:sldMkLst>
          <pc:docMk/>
          <pc:sldMk cId="1742991658" sldId="275"/>
        </pc:sldMkLst>
      </pc:sldChg>
      <pc:sldChg chg="addSp delSp modSp mod modNotesTx">
        <pc:chgData name="Valentina Facuse" userId="8ac073aa-7feb-47c3-9cf3-f4c37dd140ee" providerId="ADAL" clId="{F1463F50-3160-4060-A84C-81297D072BD4}" dt="2023-01-31T19:58:45.635" v="1283" actId="20577"/>
        <pc:sldMkLst>
          <pc:docMk/>
          <pc:sldMk cId="1454688896" sldId="285"/>
        </pc:sldMkLst>
        <pc:picChg chg="del">
          <ac:chgData name="Valentina Facuse" userId="8ac073aa-7feb-47c3-9cf3-f4c37dd140ee" providerId="ADAL" clId="{F1463F50-3160-4060-A84C-81297D072BD4}" dt="2023-01-31T16:52:57.267" v="283" actId="478"/>
          <ac:picMkLst>
            <pc:docMk/>
            <pc:sldMk cId="1454688896" sldId="285"/>
            <ac:picMk id="5" creationId="{E5C053C2-91D6-C15A-6B60-D48D9CC9952F}"/>
          </ac:picMkLst>
        </pc:picChg>
        <pc:picChg chg="del">
          <ac:chgData name="Valentina Facuse" userId="8ac073aa-7feb-47c3-9cf3-f4c37dd140ee" providerId="ADAL" clId="{F1463F50-3160-4060-A84C-81297D072BD4}" dt="2023-01-31T16:52:59.082" v="286" actId="478"/>
          <ac:picMkLst>
            <pc:docMk/>
            <pc:sldMk cId="1454688896" sldId="285"/>
            <ac:picMk id="9" creationId="{F247EE7A-658F-E322-BE10-CE6836845E27}"/>
          </ac:picMkLst>
        </pc:picChg>
        <pc:picChg chg="del">
          <ac:chgData name="Valentina Facuse" userId="8ac073aa-7feb-47c3-9cf3-f4c37dd140ee" providerId="ADAL" clId="{F1463F50-3160-4060-A84C-81297D072BD4}" dt="2023-01-31T16:52:58.469" v="285" actId="478"/>
          <ac:picMkLst>
            <pc:docMk/>
            <pc:sldMk cId="1454688896" sldId="285"/>
            <ac:picMk id="11" creationId="{32DCA878-5D55-5301-8FA1-E01910E70134}"/>
          </ac:picMkLst>
        </pc:picChg>
        <pc:picChg chg="del">
          <ac:chgData name="Valentina Facuse" userId="8ac073aa-7feb-47c3-9cf3-f4c37dd140ee" providerId="ADAL" clId="{F1463F50-3160-4060-A84C-81297D072BD4}" dt="2023-01-31T16:52:57.787" v="284" actId="478"/>
          <ac:picMkLst>
            <pc:docMk/>
            <pc:sldMk cId="1454688896" sldId="285"/>
            <ac:picMk id="13" creationId="{96257A55-75F4-0D0F-7339-294A229256B0}"/>
          </ac:picMkLst>
        </pc:picChg>
        <pc:picChg chg="mod">
          <ac:chgData name="Valentina Facuse" userId="8ac073aa-7feb-47c3-9cf3-f4c37dd140ee" providerId="ADAL" clId="{F1463F50-3160-4060-A84C-81297D072BD4}" dt="2023-01-31T18:04:20.838" v="338" actId="1076"/>
          <ac:picMkLst>
            <pc:docMk/>
            <pc:sldMk cId="1454688896" sldId="285"/>
            <ac:picMk id="1026" creationId="{0DDE609E-54FE-C849-3E98-6515F1325B4E}"/>
          </ac:picMkLst>
        </pc:picChg>
        <pc:picChg chg="del">
          <ac:chgData name="Valentina Facuse" userId="8ac073aa-7feb-47c3-9cf3-f4c37dd140ee" providerId="ADAL" clId="{F1463F50-3160-4060-A84C-81297D072BD4}" dt="2023-01-31T16:52:55.133" v="282" actId="478"/>
          <ac:picMkLst>
            <pc:docMk/>
            <pc:sldMk cId="1454688896" sldId="285"/>
            <ac:picMk id="1028" creationId="{375FC073-7D49-D81D-93A0-05E005D848D5}"/>
          </ac:picMkLst>
        </pc:picChg>
        <pc:picChg chg="add mod">
          <ac:chgData name="Valentina Facuse" userId="8ac073aa-7feb-47c3-9cf3-f4c37dd140ee" providerId="ADAL" clId="{F1463F50-3160-4060-A84C-81297D072BD4}" dt="2023-01-31T18:04:14.708" v="333" actId="1076"/>
          <ac:picMkLst>
            <pc:docMk/>
            <pc:sldMk cId="1454688896" sldId="285"/>
            <ac:picMk id="2050" creationId="{B52DCE08-D43E-DB25-7238-8357AE64223F}"/>
          </ac:picMkLst>
        </pc:picChg>
      </pc:sldChg>
      <pc:sldChg chg="del">
        <pc:chgData name="Valentina Facuse" userId="8ac073aa-7feb-47c3-9cf3-f4c37dd140ee" providerId="ADAL" clId="{F1463F50-3160-4060-A84C-81297D072BD4}" dt="2023-01-31T16:50:49.537" v="0" actId="2696"/>
        <pc:sldMkLst>
          <pc:docMk/>
          <pc:sldMk cId="2977179039" sldId="290"/>
        </pc:sldMkLst>
      </pc:sldChg>
      <pc:sldChg chg="addSp delSp modSp mod addCm modCm modNotesTx">
        <pc:chgData name="Valentina Facuse" userId="8ac073aa-7feb-47c3-9cf3-f4c37dd140ee" providerId="ADAL" clId="{F1463F50-3160-4060-A84C-81297D072BD4}" dt="2023-01-31T21:15:04.051" v="2859" actId="20577"/>
        <pc:sldMkLst>
          <pc:docMk/>
          <pc:sldMk cId="4244580210" sldId="291"/>
        </pc:sldMkLst>
        <pc:spChg chg="mod">
          <ac:chgData name="Valentina Facuse" userId="8ac073aa-7feb-47c3-9cf3-f4c37dd140ee" providerId="ADAL" clId="{F1463F50-3160-4060-A84C-81297D072BD4}" dt="2023-01-31T18:15:00.377" v="455" actId="20577"/>
          <ac:spMkLst>
            <pc:docMk/>
            <pc:sldMk cId="4244580210" sldId="291"/>
            <ac:spMk id="17" creationId="{896D196D-2716-4A82-E9A0-A3DD9818F17A}"/>
          </ac:spMkLst>
        </pc:spChg>
        <pc:picChg chg="mod">
          <ac:chgData name="Valentina Facuse" userId="8ac073aa-7feb-47c3-9cf3-f4c37dd140ee" providerId="ADAL" clId="{F1463F50-3160-4060-A84C-81297D072BD4}" dt="2023-01-31T21:00:37.918" v="2105" actId="1076"/>
          <ac:picMkLst>
            <pc:docMk/>
            <pc:sldMk cId="4244580210" sldId="291"/>
            <ac:picMk id="6" creationId="{D574263A-305F-9240-EAF3-5208EB51ACD9}"/>
          </ac:picMkLst>
        </pc:picChg>
        <pc:picChg chg="mod">
          <ac:chgData name="Valentina Facuse" userId="8ac073aa-7feb-47c3-9cf3-f4c37dd140ee" providerId="ADAL" clId="{F1463F50-3160-4060-A84C-81297D072BD4}" dt="2023-01-31T18:15:04.102" v="456" actId="1076"/>
          <ac:picMkLst>
            <pc:docMk/>
            <pc:sldMk cId="4244580210" sldId="291"/>
            <ac:picMk id="7" creationId="{2F4E411D-8F92-106D-EE69-91BF23812313}"/>
          </ac:picMkLst>
        </pc:picChg>
        <pc:picChg chg="del">
          <ac:chgData name="Valentina Facuse" userId="8ac073aa-7feb-47c3-9cf3-f4c37dd140ee" providerId="ADAL" clId="{F1463F50-3160-4060-A84C-81297D072BD4}" dt="2023-01-31T16:55:59.203" v="296" actId="478"/>
          <ac:picMkLst>
            <pc:docMk/>
            <pc:sldMk cId="4244580210" sldId="291"/>
            <ac:picMk id="11" creationId="{21FB2F4C-81D6-4410-8A0D-B0F548A86FFF}"/>
          </ac:picMkLst>
        </pc:picChg>
        <pc:picChg chg="del">
          <ac:chgData name="Valentina Facuse" userId="8ac073aa-7feb-47c3-9cf3-f4c37dd140ee" providerId="ADAL" clId="{F1463F50-3160-4060-A84C-81297D072BD4}" dt="2023-01-31T16:56:04.670" v="298" actId="478"/>
          <ac:picMkLst>
            <pc:docMk/>
            <pc:sldMk cId="4244580210" sldId="291"/>
            <ac:picMk id="15" creationId="{6963C9D6-B00F-853C-4CF6-8DFE3AD15A31}"/>
          </ac:picMkLst>
        </pc:picChg>
        <pc:picChg chg="add mod">
          <ac:chgData name="Valentina Facuse" userId="8ac073aa-7feb-47c3-9cf3-f4c37dd140ee" providerId="ADAL" clId="{F1463F50-3160-4060-A84C-81297D072BD4}" dt="2023-01-31T18:22:25.920" v="486" actId="14100"/>
          <ac:picMkLst>
            <pc:docMk/>
            <pc:sldMk cId="4244580210" sldId="291"/>
            <ac:picMk id="18" creationId="{E2AA02D6-ED48-19ED-8985-3FEFD452A11B}"/>
          </ac:picMkLst>
        </pc:picChg>
        <pc:picChg chg="add mod">
          <ac:chgData name="Valentina Facuse" userId="8ac073aa-7feb-47c3-9cf3-f4c37dd140ee" providerId="ADAL" clId="{F1463F50-3160-4060-A84C-81297D072BD4}" dt="2023-01-31T18:22:53.656" v="495" actId="208"/>
          <ac:picMkLst>
            <pc:docMk/>
            <pc:sldMk cId="4244580210" sldId="291"/>
            <ac:picMk id="20" creationId="{4AE543B1-AC71-D612-2569-C6016CE48367}"/>
          </ac:picMkLst>
        </pc:picChg>
        <pc:picChg chg="add mod">
          <ac:chgData name="Valentina Facuse" userId="8ac073aa-7feb-47c3-9cf3-f4c37dd140ee" providerId="ADAL" clId="{F1463F50-3160-4060-A84C-81297D072BD4}" dt="2023-01-31T16:56:23.379" v="308"/>
          <ac:picMkLst>
            <pc:docMk/>
            <pc:sldMk cId="4244580210" sldId="291"/>
            <ac:picMk id="1026" creationId="{67868CE2-CA5F-6FDC-921F-EB16960494CC}"/>
          </ac:picMkLst>
        </pc:picChg>
        <pc:picChg chg="add del mod">
          <ac:chgData name="Valentina Facuse" userId="8ac073aa-7feb-47c3-9cf3-f4c37dd140ee" providerId="ADAL" clId="{F1463F50-3160-4060-A84C-81297D072BD4}" dt="2023-01-31T18:22:09.842" v="476" actId="478"/>
          <ac:picMkLst>
            <pc:docMk/>
            <pc:sldMk cId="4244580210" sldId="291"/>
            <ac:picMk id="1028" creationId="{DE3D0FF2-A8A1-BC47-C397-7D49D4EE1E84}"/>
          </ac:picMkLst>
        </pc:picChg>
        <pc:extLst>
          <p:ext xmlns:p="http://schemas.openxmlformats.org/presentationml/2006/main" uri="{D6D511B9-2390-475A-947B-AFAB55BFBCF1}">
            <pc226:cmChg xmlns:pc226="http://schemas.microsoft.com/office/powerpoint/2022/06/main/command" chg="add mod">
              <pc226:chgData name="Valentina Facuse" userId="8ac073aa-7feb-47c3-9cf3-f4c37dd140ee" providerId="ADAL" clId="{F1463F50-3160-4060-A84C-81297D072BD4}" dt="2023-01-31T20:34:05.284" v="1698" actId="2056"/>
              <pc2:cmMkLst xmlns:pc2="http://schemas.microsoft.com/office/powerpoint/2019/9/main/command">
                <pc:docMk/>
                <pc:sldMk cId="4244580210" sldId="291"/>
                <pc2:cmMk id="{3D276317-5E90-4E6B-B8B9-2D0E0C4484B9}"/>
              </pc2:cmMkLst>
            </pc226:cmChg>
          </p:ext>
        </pc:extLst>
      </pc:sldChg>
      <pc:sldChg chg="modNotesTx">
        <pc:chgData name="Valentina Facuse" userId="8ac073aa-7feb-47c3-9cf3-f4c37dd140ee" providerId="ADAL" clId="{F1463F50-3160-4060-A84C-81297D072BD4}" dt="2023-01-31T21:00:01.383" v="2100" actId="20577"/>
        <pc:sldMkLst>
          <pc:docMk/>
          <pc:sldMk cId="2630628635" sldId="292"/>
        </pc:sldMkLst>
      </pc:sldChg>
    </pc:docChg>
  </pc:docChgLst>
  <pc:docChgLst>
    <pc:chgData name="Valentina Facuse" userId="8ac073aa-7feb-47c3-9cf3-f4c37dd140ee" providerId="ADAL" clId="{B3B8D840-6C6C-48D6-B673-20B59630F247}"/>
    <pc:docChg chg="undo custSel addSld delSld modSld replTag delTag">
      <pc:chgData name="Valentina Facuse" userId="8ac073aa-7feb-47c3-9cf3-f4c37dd140ee" providerId="ADAL" clId="{B3B8D840-6C6C-48D6-B673-20B59630F247}" dt="2023-06-07T14:57:54.415" v="5501"/>
      <pc:docMkLst>
        <pc:docMk/>
      </pc:docMkLst>
      <pc:sldChg chg="modSp mod">
        <pc:chgData name="Valentina Facuse" userId="8ac073aa-7feb-47c3-9cf3-f4c37dd140ee" providerId="ADAL" clId="{B3B8D840-6C6C-48D6-B673-20B59630F247}" dt="2023-06-05T18:24:47.462" v="47" actId="20577"/>
        <pc:sldMkLst>
          <pc:docMk/>
          <pc:sldMk cId="1825884496" sldId="274"/>
        </pc:sldMkLst>
        <pc:spChg chg="mod">
          <ac:chgData name="Valentina Facuse" userId="8ac073aa-7feb-47c3-9cf3-f4c37dd140ee" providerId="ADAL" clId="{B3B8D840-6C6C-48D6-B673-20B59630F247}" dt="2023-06-05T18:24:47.462" v="47" actId="20577"/>
          <ac:spMkLst>
            <pc:docMk/>
            <pc:sldMk cId="1825884496" sldId="274"/>
            <ac:spMk id="5" creationId="{1B6E2D88-346E-4B78-AD77-A99A9F392F7C}"/>
          </ac:spMkLst>
        </pc:spChg>
      </pc:sldChg>
      <pc:sldChg chg="modSp modNotesTx">
        <pc:chgData name="Valentina Facuse" userId="8ac073aa-7feb-47c3-9cf3-f4c37dd140ee" providerId="ADAL" clId="{B3B8D840-6C6C-48D6-B673-20B59630F247}" dt="2023-06-07T12:41:08.980" v="2649" actId="962"/>
        <pc:sldMkLst>
          <pc:docMk/>
          <pc:sldMk cId="1742991658" sldId="275"/>
        </pc:sldMkLst>
        <pc:picChg chg="mod">
          <ac:chgData name="Valentina Facuse" userId="8ac073aa-7feb-47c3-9cf3-f4c37dd140ee" providerId="ADAL" clId="{B3B8D840-6C6C-48D6-B673-20B59630F247}" dt="2023-06-07T12:41:08.980" v="2649" actId="962"/>
          <ac:picMkLst>
            <pc:docMk/>
            <pc:sldMk cId="1742991658" sldId="275"/>
            <ac:picMk id="1028" creationId="{E5A36C20-ABE1-2F8B-DF73-C74CD0C7581D}"/>
          </ac:picMkLst>
        </pc:picChg>
      </pc:sldChg>
      <pc:sldChg chg="modSp mod modNotesTx">
        <pc:chgData name="Valentina Facuse" userId="8ac073aa-7feb-47c3-9cf3-f4c37dd140ee" providerId="ADAL" clId="{B3B8D840-6C6C-48D6-B673-20B59630F247}" dt="2023-06-06T13:01:26.849" v="934" actId="5793"/>
        <pc:sldMkLst>
          <pc:docMk/>
          <pc:sldMk cId="4203933959" sldId="280"/>
        </pc:sldMkLst>
        <pc:spChg chg="mod">
          <ac:chgData name="Valentina Facuse" userId="8ac073aa-7feb-47c3-9cf3-f4c37dd140ee" providerId="ADAL" clId="{B3B8D840-6C6C-48D6-B673-20B59630F247}" dt="2023-06-05T19:00:00.296" v="370" actId="207"/>
          <ac:spMkLst>
            <pc:docMk/>
            <pc:sldMk cId="4203933959" sldId="280"/>
            <ac:spMk id="3" creationId="{3355B224-E3C1-46F9-8CE3-22DEAFD023A5}"/>
          </ac:spMkLst>
        </pc:spChg>
      </pc:sldChg>
      <pc:sldChg chg="delSp modSp mod">
        <pc:chgData name="Valentina Facuse" userId="8ac073aa-7feb-47c3-9cf3-f4c37dd140ee" providerId="ADAL" clId="{B3B8D840-6C6C-48D6-B673-20B59630F247}" dt="2023-06-07T14:53:10.811" v="4855" actId="962"/>
        <pc:sldMkLst>
          <pc:docMk/>
          <pc:sldMk cId="1454688896" sldId="285"/>
        </pc:sldMkLst>
        <pc:spChg chg="mod">
          <ac:chgData name="Valentina Facuse" userId="8ac073aa-7feb-47c3-9cf3-f4c37dd140ee" providerId="ADAL" clId="{B3B8D840-6C6C-48D6-B673-20B59630F247}" dt="2023-06-05T18:38:20.860" v="283" actId="20577"/>
          <ac:spMkLst>
            <pc:docMk/>
            <pc:sldMk cId="1454688896" sldId="285"/>
            <ac:spMk id="6" creationId="{757F34C7-12A5-4551-B0DC-163747533CA8}"/>
          </ac:spMkLst>
        </pc:spChg>
        <pc:picChg chg="mod">
          <ac:chgData name="Valentina Facuse" userId="8ac073aa-7feb-47c3-9cf3-f4c37dd140ee" providerId="ADAL" clId="{B3B8D840-6C6C-48D6-B673-20B59630F247}" dt="2023-06-07T14:52:32.985" v="4521" actId="962"/>
          <ac:picMkLst>
            <pc:docMk/>
            <pc:sldMk cId="1454688896" sldId="285"/>
            <ac:picMk id="3" creationId="{CCD12563-4C74-2694-8733-235B248DC7AA}"/>
          </ac:picMkLst>
        </pc:picChg>
        <pc:picChg chg="mod">
          <ac:chgData name="Valentina Facuse" userId="8ac073aa-7feb-47c3-9cf3-f4c37dd140ee" providerId="ADAL" clId="{B3B8D840-6C6C-48D6-B673-20B59630F247}" dt="2023-06-07T14:53:10.811" v="4855" actId="962"/>
          <ac:picMkLst>
            <pc:docMk/>
            <pc:sldMk cId="1454688896" sldId="285"/>
            <ac:picMk id="8" creationId="{145D4630-1418-DC06-9C75-ABB5CBE2D68E}"/>
          </ac:picMkLst>
        </pc:picChg>
        <pc:picChg chg="del">
          <ac:chgData name="Valentina Facuse" userId="8ac073aa-7feb-47c3-9cf3-f4c37dd140ee" providerId="ADAL" clId="{B3B8D840-6C6C-48D6-B673-20B59630F247}" dt="2023-06-06T13:15:55.807" v="1022" actId="478"/>
          <ac:picMkLst>
            <pc:docMk/>
            <pc:sldMk cId="1454688896" sldId="285"/>
            <ac:picMk id="1026" creationId="{0DDE609E-54FE-C849-3E98-6515F1325B4E}"/>
          </ac:picMkLst>
        </pc:picChg>
      </pc:sldChg>
      <pc:sldChg chg="addSp delSp modSp del mod delCm">
        <pc:chgData name="Valentina Facuse" userId="8ac073aa-7feb-47c3-9cf3-f4c37dd140ee" providerId="ADAL" clId="{B3B8D840-6C6C-48D6-B673-20B59630F247}" dt="2023-06-06T16:18:00.886" v="2155" actId="2696"/>
        <pc:sldMkLst>
          <pc:docMk/>
          <pc:sldMk cId="4244580210" sldId="291"/>
        </pc:sldMkLst>
        <pc:spChg chg="mod">
          <ac:chgData name="Valentina Facuse" userId="8ac073aa-7feb-47c3-9cf3-f4c37dd140ee" providerId="ADAL" clId="{B3B8D840-6C6C-48D6-B673-20B59630F247}" dt="2023-06-06T16:17:03.885" v="2127" actId="1076"/>
          <ac:spMkLst>
            <pc:docMk/>
            <pc:sldMk cId="4244580210" sldId="291"/>
            <ac:spMk id="2" creationId="{62696A1B-5B25-6EDA-A8BC-2D8E7C0E12B5}"/>
          </ac:spMkLst>
        </pc:spChg>
        <pc:spChg chg="mod">
          <ac:chgData name="Valentina Facuse" userId="8ac073aa-7feb-47c3-9cf3-f4c37dd140ee" providerId="ADAL" clId="{B3B8D840-6C6C-48D6-B673-20B59630F247}" dt="2023-06-06T16:17:22.713" v="2139" actId="1076"/>
          <ac:spMkLst>
            <pc:docMk/>
            <pc:sldMk cId="4244580210" sldId="291"/>
            <ac:spMk id="8" creationId="{03FB891F-FC32-5343-B28B-118473B906A1}"/>
          </ac:spMkLst>
        </pc:spChg>
        <pc:spChg chg="mod">
          <ac:chgData name="Valentina Facuse" userId="8ac073aa-7feb-47c3-9cf3-f4c37dd140ee" providerId="ADAL" clId="{B3B8D840-6C6C-48D6-B673-20B59630F247}" dt="2023-06-06T16:11:46.134" v="2107" actId="1076"/>
          <ac:spMkLst>
            <pc:docMk/>
            <pc:sldMk cId="4244580210" sldId="291"/>
            <ac:spMk id="9" creationId="{AD547ABE-28E1-E3E3-B2B0-FA62C95BC10E}"/>
          </ac:spMkLst>
        </pc:spChg>
        <pc:spChg chg="mod">
          <ac:chgData name="Valentina Facuse" userId="8ac073aa-7feb-47c3-9cf3-f4c37dd140ee" providerId="ADAL" clId="{B3B8D840-6C6C-48D6-B673-20B59630F247}" dt="2023-06-06T16:10:54.334" v="2071" actId="1076"/>
          <ac:spMkLst>
            <pc:docMk/>
            <pc:sldMk cId="4244580210" sldId="291"/>
            <ac:spMk id="10" creationId="{9AEFB04D-DFF1-7F30-B362-31E8D6055BEA}"/>
          </ac:spMkLst>
        </pc:spChg>
        <pc:spChg chg="add del mod">
          <ac:chgData name="Valentina Facuse" userId="8ac073aa-7feb-47c3-9cf3-f4c37dd140ee" providerId="ADAL" clId="{B3B8D840-6C6C-48D6-B673-20B59630F247}" dt="2023-06-05T18:34:02.593" v="193"/>
          <ac:spMkLst>
            <pc:docMk/>
            <pc:sldMk cId="4244580210" sldId="291"/>
            <ac:spMk id="11" creationId="{E551E0EF-2F54-A39F-5619-943B6DE43085}"/>
          </ac:spMkLst>
        </pc:spChg>
        <pc:spChg chg="mod">
          <ac:chgData name="Valentina Facuse" userId="8ac073aa-7feb-47c3-9cf3-f4c37dd140ee" providerId="ADAL" clId="{B3B8D840-6C6C-48D6-B673-20B59630F247}" dt="2023-06-06T16:17:00.595" v="2123" actId="1076"/>
          <ac:spMkLst>
            <pc:docMk/>
            <pc:sldMk cId="4244580210" sldId="291"/>
            <ac:spMk id="14" creationId="{3F901F62-9AF5-A576-072B-4A3102FCEEE2}"/>
          </ac:spMkLst>
        </pc:spChg>
        <pc:spChg chg="mod">
          <ac:chgData name="Valentina Facuse" userId="8ac073aa-7feb-47c3-9cf3-f4c37dd140ee" providerId="ADAL" clId="{B3B8D840-6C6C-48D6-B673-20B59630F247}" dt="2023-06-06T16:17:36.472" v="2147" actId="1076"/>
          <ac:spMkLst>
            <pc:docMk/>
            <pc:sldMk cId="4244580210" sldId="291"/>
            <ac:spMk id="16" creationId="{2AB6C8FD-7859-42AF-81D5-A9FB7EFD4CF2}"/>
          </ac:spMkLst>
        </pc:spChg>
        <pc:spChg chg="mod">
          <ac:chgData name="Valentina Facuse" userId="8ac073aa-7feb-47c3-9cf3-f4c37dd140ee" providerId="ADAL" clId="{B3B8D840-6C6C-48D6-B673-20B59630F247}" dt="2023-06-06T16:17:29.862" v="2143" actId="1076"/>
          <ac:spMkLst>
            <pc:docMk/>
            <pc:sldMk cId="4244580210" sldId="291"/>
            <ac:spMk id="17" creationId="{896D196D-2716-4A82-E9A0-A3DD9818F17A}"/>
          </ac:spMkLst>
        </pc:spChg>
        <pc:picChg chg="mod">
          <ac:chgData name="Valentina Facuse" userId="8ac073aa-7feb-47c3-9cf3-f4c37dd140ee" providerId="ADAL" clId="{B3B8D840-6C6C-48D6-B673-20B59630F247}" dt="2023-06-06T16:11:25.016" v="2095" actId="1076"/>
          <ac:picMkLst>
            <pc:docMk/>
            <pc:sldMk cId="4244580210" sldId="291"/>
            <ac:picMk id="6" creationId="{D574263A-305F-9240-EAF3-5208EB51ACD9}"/>
          </ac:picMkLst>
        </pc:picChg>
        <pc:picChg chg="mod">
          <ac:chgData name="Valentina Facuse" userId="8ac073aa-7feb-47c3-9cf3-f4c37dd140ee" providerId="ADAL" clId="{B3B8D840-6C6C-48D6-B673-20B59630F247}" dt="2023-06-06T16:11:22.257" v="2091" actId="1076"/>
          <ac:picMkLst>
            <pc:docMk/>
            <pc:sldMk cId="4244580210" sldId="291"/>
            <ac:picMk id="7" creationId="{2F4E411D-8F92-106D-EE69-91BF23812313}"/>
          </ac:picMkLst>
        </pc:picChg>
        <pc:picChg chg="mod">
          <ac:chgData name="Valentina Facuse" userId="8ac073aa-7feb-47c3-9cf3-f4c37dd140ee" providerId="ADAL" clId="{B3B8D840-6C6C-48D6-B673-20B59630F247}" dt="2023-06-06T16:11:41.155" v="2103" actId="1076"/>
          <ac:picMkLst>
            <pc:docMk/>
            <pc:sldMk cId="4244580210" sldId="291"/>
            <ac:picMk id="12" creationId="{18071B68-481D-CEF7-40D0-4E762A8D7C48}"/>
          </ac:picMkLst>
        </pc:picChg>
        <pc:picChg chg="mod">
          <ac:chgData name="Valentina Facuse" userId="8ac073aa-7feb-47c3-9cf3-f4c37dd140ee" providerId="ADAL" clId="{B3B8D840-6C6C-48D6-B673-20B59630F247}" dt="2023-06-06T16:17:07.293" v="2131" actId="1076"/>
          <ac:picMkLst>
            <pc:docMk/>
            <pc:sldMk cId="4244580210" sldId="291"/>
            <ac:picMk id="18" creationId="{E2AA02D6-ED48-19ED-8985-3FEFD452A11B}"/>
          </ac:picMkLst>
        </pc:picChg>
        <pc:picChg chg="mod">
          <ac:chgData name="Valentina Facuse" userId="8ac073aa-7feb-47c3-9cf3-f4c37dd140ee" providerId="ADAL" clId="{B3B8D840-6C6C-48D6-B673-20B59630F247}" dt="2023-06-06T16:17:12.179" v="2135" actId="1076"/>
          <ac:picMkLst>
            <pc:docMk/>
            <pc:sldMk cId="4244580210" sldId="291"/>
            <ac:picMk id="20" creationId="{4AE543B1-AC71-D612-2569-C6016CE48367}"/>
          </ac:picMkLst>
        </pc:picChg>
        <pc:extLst>
          <p:ext xmlns:p="http://schemas.openxmlformats.org/presentationml/2006/main" uri="{D6D511B9-2390-475A-947B-AFAB55BFBCF1}">
            <pc226:cmChg xmlns:pc226="http://schemas.microsoft.com/office/powerpoint/2022/06/main/command" chg="del">
              <pc226:chgData name="Valentina Facuse" userId="8ac073aa-7feb-47c3-9cf3-f4c37dd140ee" providerId="ADAL" clId="{B3B8D840-6C6C-48D6-B673-20B59630F247}" dt="2023-06-05T18:30:37.155" v="72"/>
              <pc2:cmMkLst xmlns:pc2="http://schemas.microsoft.com/office/powerpoint/2019/9/main/command">
                <pc:docMk/>
                <pc:sldMk cId="4244580210" sldId="291"/>
                <pc2:cmMk id="{3D276317-5E90-4E6B-B8B9-2D0E0C4484B9}"/>
              </pc2:cmMkLst>
            </pc226:cmChg>
          </p:ext>
        </pc:extLst>
      </pc:sldChg>
      <pc:sldChg chg="addSp delSp modSp mod modNotesTx">
        <pc:chgData name="Valentina Facuse" userId="8ac073aa-7feb-47c3-9cf3-f4c37dd140ee" providerId="ADAL" clId="{B3B8D840-6C6C-48D6-B673-20B59630F247}" dt="2023-06-07T14:51:35.292" v="4227" actId="962"/>
        <pc:sldMkLst>
          <pc:docMk/>
          <pc:sldMk cId="2630628635" sldId="292"/>
        </pc:sldMkLst>
        <pc:picChg chg="del">
          <ac:chgData name="Valentina Facuse" userId="8ac073aa-7feb-47c3-9cf3-f4c37dd140ee" providerId="ADAL" clId="{B3B8D840-6C6C-48D6-B673-20B59630F247}" dt="2023-06-06T13:25:32.206" v="1338" actId="478"/>
          <ac:picMkLst>
            <pc:docMk/>
            <pc:sldMk cId="2630628635" sldId="292"/>
            <ac:picMk id="4" creationId="{5040F526-036E-6537-9103-418142FE8F47}"/>
          </ac:picMkLst>
        </pc:picChg>
        <pc:picChg chg="add mod">
          <ac:chgData name="Valentina Facuse" userId="8ac073aa-7feb-47c3-9cf3-f4c37dd140ee" providerId="ADAL" clId="{B3B8D840-6C6C-48D6-B673-20B59630F247}" dt="2023-06-07T14:51:10.706" v="4077" actId="962"/>
          <ac:picMkLst>
            <pc:docMk/>
            <pc:sldMk cId="2630628635" sldId="292"/>
            <ac:picMk id="5" creationId="{2E541EA2-FFEF-ABE5-DC4E-7D12C99A3951}"/>
          </ac:picMkLst>
        </pc:picChg>
        <pc:picChg chg="del">
          <ac:chgData name="Valentina Facuse" userId="8ac073aa-7feb-47c3-9cf3-f4c37dd140ee" providerId="ADAL" clId="{B3B8D840-6C6C-48D6-B673-20B59630F247}" dt="2023-06-06T13:27:03.996" v="1362" actId="478"/>
          <ac:picMkLst>
            <pc:docMk/>
            <pc:sldMk cId="2630628635" sldId="292"/>
            <ac:picMk id="6" creationId="{BACC68FE-C9E3-5757-E547-6EC8BCC1235E}"/>
          </ac:picMkLst>
        </pc:picChg>
        <pc:picChg chg="add del mod">
          <ac:chgData name="Valentina Facuse" userId="8ac073aa-7feb-47c3-9cf3-f4c37dd140ee" providerId="ADAL" clId="{B3B8D840-6C6C-48D6-B673-20B59630F247}" dt="2023-06-06T13:25:59.837" v="1355" actId="478"/>
          <ac:picMkLst>
            <pc:docMk/>
            <pc:sldMk cId="2630628635" sldId="292"/>
            <ac:picMk id="8" creationId="{4808C5A2-4B5B-E37B-B4A0-F8C7BEB44F1E}"/>
          </ac:picMkLst>
        </pc:picChg>
        <pc:picChg chg="add mod">
          <ac:chgData name="Valentina Facuse" userId="8ac073aa-7feb-47c3-9cf3-f4c37dd140ee" providerId="ADAL" clId="{B3B8D840-6C6C-48D6-B673-20B59630F247}" dt="2023-06-07T14:51:35.292" v="4227" actId="962"/>
          <ac:picMkLst>
            <pc:docMk/>
            <pc:sldMk cId="2630628635" sldId="292"/>
            <ac:picMk id="10" creationId="{C6F6F681-58BF-5294-2D1A-7DC13458AA24}"/>
          </ac:picMkLst>
        </pc:picChg>
      </pc:sldChg>
      <pc:sldChg chg="addSp delSp modSp add mod">
        <pc:chgData name="Valentina Facuse" userId="8ac073aa-7feb-47c3-9cf3-f4c37dd140ee" providerId="ADAL" clId="{B3B8D840-6C6C-48D6-B673-20B59630F247}" dt="2023-06-07T14:51:51.335" v="4238" actId="962"/>
        <pc:sldMkLst>
          <pc:docMk/>
          <pc:sldMk cId="1221696968" sldId="293"/>
        </pc:sldMkLst>
        <pc:spChg chg="del">
          <ac:chgData name="Valentina Facuse" userId="8ac073aa-7feb-47c3-9cf3-f4c37dd140ee" providerId="ADAL" clId="{B3B8D840-6C6C-48D6-B673-20B59630F247}" dt="2023-06-05T18:32:36.349" v="80" actId="478"/>
          <ac:spMkLst>
            <pc:docMk/>
            <pc:sldMk cId="1221696968" sldId="293"/>
            <ac:spMk id="2" creationId="{62696A1B-5B25-6EDA-A8BC-2D8E7C0E12B5}"/>
          </ac:spMkLst>
        </pc:spChg>
        <pc:spChg chg="del mod">
          <ac:chgData name="Valentina Facuse" userId="8ac073aa-7feb-47c3-9cf3-f4c37dd140ee" providerId="ADAL" clId="{B3B8D840-6C6C-48D6-B673-20B59630F247}" dt="2023-06-05T18:32:55.720" v="95" actId="478"/>
          <ac:spMkLst>
            <pc:docMk/>
            <pc:sldMk cId="1221696968" sldId="293"/>
            <ac:spMk id="4" creationId="{91D567C0-123E-EEC1-0E6C-9FF48B380861}"/>
          </ac:spMkLst>
        </pc:spChg>
        <pc:spChg chg="del">
          <ac:chgData name="Valentina Facuse" userId="8ac073aa-7feb-47c3-9cf3-f4c37dd140ee" providerId="ADAL" clId="{B3B8D840-6C6C-48D6-B673-20B59630F247}" dt="2023-06-05T18:33:02.863" v="102" actId="478"/>
          <ac:spMkLst>
            <pc:docMk/>
            <pc:sldMk cId="1221696968" sldId="293"/>
            <ac:spMk id="5" creationId="{B39FE737-1D89-69D5-4182-404B1A1CFAC7}"/>
          </ac:spMkLst>
        </pc:spChg>
        <pc:spChg chg="del mod">
          <ac:chgData name="Valentina Facuse" userId="8ac073aa-7feb-47c3-9cf3-f4c37dd140ee" providerId="ADAL" clId="{B3B8D840-6C6C-48D6-B673-20B59630F247}" dt="2023-06-05T18:32:58.645" v="97" actId="478"/>
          <ac:spMkLst>
            <pc:docMk/>
            <pc:sldMk cId="1221696968" sldId="293"/>
            <ac:spMk id="8" creationId="{03FB891F-FC32-5343-B28B-118473B906A1}"/>
          </ac:spMkLst>
        </pc:spChg>
        <pc:spChg chg="del">
          <ac:chgData name="Valentina Facuse" userId="8ac073aa-7feb-47c3-9cf3-f4c37dd140ee" providerId="ADAL" clId="{B3B8D840-6C6C-48D6-B673-20B59630F247}" dt="2023-06-05T18:32:48.974" v="89" actId="478"/>
          <ac:spMkLst>
            <pc:docMk/>
            <pc:sldMk cId="1221696968" sldId="293"/>
            <ac:spMk id="9" creationId="{AD547ABE-28E1-E3E3-B2B0-FA62C95BC10E}"/>
          </ac:spMkLst>
        </pc:spChg>
        <pc:spChg chg="del">
          <ac:chgData name="Valentina Facuse" userId="8ac073aa-7feb-47c3-9cf3-f4c37dd140ee" providerId="ADAL" clId="{B3B8D840-6C6C-48D6-B673-20B59630F247}" dt="2023-06-05T18:33:00.623" v="98" actId="478"/>
          <ac:spMkLst>
            <pc:docMk/>
            <pc:sldMk cId="1221696968" sldId="293"/>
            <ac:spMk id="10" creationId="{9AEFB04D-DFF1-7F30-B362-31E8D6055BEA}"/>
          </ac:spMkLst>
        </pc:spChg>
        <pc:spChg chg="del">
          <ac:chgData name="Valentina Facuse" userId="8ac073aa-7feb-47c3-9cf3-f4c37dd140ee" providerId="ADAL" clId="{B3B8D840-6C6C-48D6-B673-20B59630F247}" dt="2023-06-05T18:32:43.500" v="84" actId="478"/>
          <ac:spMkLst>
            <pc:docMk/>
            <pc:sldMk cId="1221696968" sldId="293"/>
            <ac:spMk id="14" creationId="{3F901F62-9AF5-A576-072B-4A3102FCEEE2}"/>
          </ac:spMkLst>
        </pc:spChg>
        <pc:spChg chg="add del mod">
          <ac:chgData name="Valentina Facuse" userId="8ac073aa-7feb-47c3-9cf3-f4c37dd140ee" providerId="ADAL" clId="{B3B8D840-6C6C-48D6-B673-20B59630F247}" dt="2023-06-05T18:32:45.854" v="88" actId="478"/>
          <ac:spMkLst>
            <pc:docMk/>
            <pc:sldMk cId="1221696968" sldId="293"/>
            <ac:spMk id="15" creationId="{683E21D9-B64C-B35C-7951-0F71E836B3D6}"/>
          </ac:spMkLst>
        </pc:spChg>
        <pc:spChg chg="del">
          <ac:chgData name="Valentina Facuse" userId="8ac073aa-7feb-47c3-9cf3-f4c37dd140ee" providerId="ADAL" clId="{B3B8D840-6C6C-48D6-B673-20B59630F247}" dt="2023-06-05T18:32:42.044" v="83" actId="478"/>
          <ac:spMkLst>
            <pc:docMk/>
            <pc:sldMk cId="1221696968" sldId="293"/>
            <ac:spMk id="16" creationId="{2AB6C8FD-7859-42AF-81D5-A9FB7EFD4CF2}"/>
          </ac:spMkLst>
        </pc:spChg>
        <pc:spChg chg="del">
          <ac:chgData name="Valentina Facuse" userId="8ac073aa-7feb-47c3-9cf3-f4c37dd140ee" providerId="ADAL" clId="{B3B8D840-6C6C-48D6-B673-20B59630F247}" dt="2023-06-05T18:32:40.031" v="82" actId="478"/>
          <ac:spMkLst>
            <pc:docMk/>
            <pc:sldMk cId="1221696968" sldId="293"/>
            <ac:spMk id="17" creationId="{896D196D-2716-4A82-E9A0-A3DD9818F17A}"/>
          </ac:spMkLst>
        </pc:spChg>
        <pc:spChg chg="add mod">
          <ac:chgData name="Valentina Facuse" userId="8ac073aa-7feb-47c3-9cf3-f4c37dd140ee" providerId="ADAL" clId="{B3B8D840-6C6C-48D6-B673-20B59630F247}" dt="2023-06-06T16:32:56.121" v="2303" actId="1076"/>
          <ac:spMkLst>
            <pc:docMk/>
            <pc:sldMk cId="1221696968" sldId="293"/>
            <ac:spMk id="21" creationId="{2EEFB029-6993-EE89-F063-7D6FE7A16613}"/>
          </ac:spMkLst>
        </pc:spChg>
        <pc:spChg chg="add mod">
          <ac:chgData name="Valentina Facuse" userId="8ac073aa-7feb-47c3-9cf3-f4c37dd140ee" providerId="ADAL" clId="{B3B8D840-6C6C-48D6-B673-20B59630F247}" dt="2023-06-06T16:33:53.283" v="2335" actId="1076"/>
          <ac:spMkLst>
            <pc:docMk/>
            <pc:sldMk cId="1221696968" sldId="293"/>
            <ac:spMk id="23" creationId="{D69F97CB-76A9-5A44-F49A-6D3D2F0DE489}"/>
          </ac:spMkLst>
        </pc:spChg>
        <pc:spChg chg="add mod">
          <ac:chgData name="Valentina Facuse" userId="8ac073aa-7feb-47c3-9cf3-f4c37dd140ee" providerId="ADAL" clId="{B3B8D840-6C6C-48D6-B673-20B59630F247}" dt="2023-06-06T16:32:42.637" v="2292" actId="1076"/>
          <ac:spMkLst>
            <pc:docMk/>
            <pc:sldMk cId="1221696968" sldId="293"/>
            <ac:spMk id="25" creationId="{F9DBEF8C-219B-4980-BB96-F7AEE758D499}"/>
          </ac:spMkLst>
        </pc:spChg>
        <pc:spChg chg="add mod">
          <ac:chgData name="Valentina Facuse" userId="8ac073aa-7feb-47c3-9cf3-f4c37dd140ee" providerId="ADAL" clId="{B3B8D840-6C6C-48D6-B673-20B59630F247}" dt="2023-06-06T16:33:40.857" v="2326" actId="1076"/>
          <ac:spMkLst>
            <pc:docMk/>
            <pc:sldMk cId="1221696968" sldId="293"/>
            <ac:spMk id="26" creationId="{34284785-208C-4BC9-44D0-6DDF9BEB1106}"/>
          </ac:spMkLst>
        </pc:spChg>
        <pc:spChg chg="add mod">
          <ac:chgData name="Valentina Facuse" userId="8ac073aa-7feb-47c3-9cf3-f4c37dd140ee" providerId="ADAL" clId="{B3B8D840-6C6C-48D6-B673-20B59630F247}" dt="2023-06-06T16:20:33.244" v="2285" actId="1076"/>
          <ac:spMkLst>
            <pc:docMk/>
            <pc:sldMk cId="1221696968" sldId="293"/>
            <ac:spMk id="29" creationId="{9755A9E8-888D-D2B1-B98F-738F5642C078}"/>
          </ac:spMkLst>
        </pc:spChg>
        <pc:spChg chg="add mod">
          <ac:chgData name="Valentina Facuse" userId="8ac073aa-7feb-47c3-9cf3-f4c37dd140ee" providerId="ADAL" clId="{B3B8D840-6C6C-48D6-B673-20B59630F247}" dt="2023-06-06T16:19:57.699" v="2253" actId="14100"/>
          <ac:spMkLst>
            <pc:docMk/>
            <pc:sldMk cId="1221696968" sldId="293"/>
            <ac:spMk id="31" creationId="{CD7EA838-740F-CB3E-081E-560DE7286478}"/>
          </ac:spMkLst>
        </pc:spChg>
        <pc:spChg chg="add mod">
          <ac:chgData name="Valentina Facuse" userId="8ac073aa-7feb-47c3-9cf3-f4c37dd140ee" providerId="ADAL" clId="{B3B8D840-6C6C-48D6-B673-20B59630F247}" dt="2023-06-06T16:34:19.366" v="2339" actId="1076"/>
          <ac:spMkLst>
            <pc:docMk/>
            <pc:sldMk cId="1221696968" sldId="293"/>
            <ac:spMk id="33" creationId="{652BC221-4729-ADDA-40D8-51B861101B70}"/>
          </ac:spMkLst>
        </pc:spChg>
        <pc:picChg chg="del mod">
          <ac:chgData name="Valentina Facuse" userId="8ac073aa-7feb-47c3-9cf3-f4c37dd140ee" providerId="ADAL" clId="{B3B8D840-6C6C-48D6-B673-20B59630F247}" dt="2023-06-06T16:18:33.104" v="2179" actId="478"/>
          <ac:picMkLst>
            <pc:docMk/>
            <pc:sldMk cId="1221696968" sldId="293"/>
            <ac:picMk id="6" creationId="{D574263A-305F-9240-EAF3-5208EB51ACD9}"/>
          </ac:picMkLst>
        </pc:picChg>
        <pc:picChg chg="del">
          <ac:chgData name="Valentina Facuse" userId="8ac073aa-7feb-47c3-9cf3-f4c37dd140ee" providerId="ADAL" clId="{B3B8D840-6C6C-48D6-B673-20B59630F247}" dt="2023-06-05T18:32:38.412" v="81" actId="478"/>
          <ac:picMkLst>
            <pc:docMk/>
            <pc:sldMk cId="1221696968" sldId="293"/>
            <ac:picMk id="7" creationId="{2F4E411D-8F92-106D-EE69-91BF23812313}"/>
          </ac:picMkLst>
        </pc:picChg>
        <pc:picChg chg="del mod">
          <ac:chgData name="Valentina Facuse" userId="8ac073aa-7feb-47c3-9cf3-f4c37dd140ee" providerId="ADAL" clId="{B3B8D840-6C6C-48D6-B673-20B59630F247}" dt="2023-06-06T16:17:53.481" v="2151" actId="478"/>
          <ac:picMkLst>
            <pc:docMk/>
            <pc:sldMk cId="1221696968" sldId="293"/>
            <ac:picMk id="12" creationId="{18071B68-481D-CEF7-40D0-4E762A8D7C48}"/>
          </ac:picMkLst>
        </pc:picChg>
        <pc:picChg chg="del">
          <ac:chgData name="Valentina Facuse" userId="8ac073aa-7feb-47c3-9cf3-f4c37dd140ee" providerId="ADAL" clId="{B3B8D840-6C6C-48D6-B673-20B59630F247}" dt="2023-06-05T18:32:53.274" v="93" actId="478"/>
          <ac:picMkLst>
            <pc:docMk/>
            <pc:sldMk cId="1221696968" sldId="293"/>
            <ac:picMk id="13" creationId="{41F5C28D-B84F-66C9-33A8-029F390C117E}"/>
          </ac:picMkLst>
        </pc:picChg>
        <pc:picChg chg="del mod">
          <ac:chgData name="Valentina Facuse" userId="8ac073aa-7feb-47c3-9cf3-f4c37dd140ee" providerId="ADAL" clId="{B3B8D840-6C6C-48D6-B673-20B59630F247}" dt="2023-06-06T16:19:02.339" v="2229" actId="478"/>
          <ac:picMkLst>
            <pc:docMk/>
            <pc:sldMk cId="1221696968" sldId="293"/>
            <ac:picMk id="18" creationId="{E2AA02D6-ED48-19ED-8985-3FEFD452A11B}"/>
          </ac:picMkLst>
        </pc:picChg>
        <pc:picChg chg="add mod">
          <ac:chgData name="Valentina Facuse" userId="8ac073aa-7feb-47c3-9cf3-f4c37dd140ee" providerId="ADAL" clId="{B3B8D840-6C6C-48D6-B673-20B59630F247}" dt="2023-06-07T14:51:44.613" v="4232" actId="962"/>
          <ac:picMkLst>
            <pc:docMk/>
            <pc:sldMk cId="1221696968" sldId="293"/>
            <ac:picMk id="27" creationId="{DBED12D0-DC6E-5F64-961E-A7DA5E110052}"/>
          </ac:picMkLst>
        </pc:picChg>
        <pc:picChg chg="add mod">
          <ac:chgData name="Valentina Facuse" userId="8ac073aa-7feb-47c3-9cf3-f4c37dd140ee" providerId="ADAL" clId="{B3B8D840-6C6C-48D6-B673-20B59630F247}" dt="2023-06-07T14:51:42.093" v="4231" actId="962"/>
          <ac:picMkLst>
            <pc:docMk/>
            <pc:sldMk cId="1221696968" sldId="293"/>
            <ac:picMk id="28" creationId="{C37B2014-55A8-DB10-31A8-E3C2DA2470F3}"/>
          </ac:picMkLst>
        </pc:picChg>
        <pc:picChg chg="add mod">
          <ac:chgData name="Valentina Facuse" userId="8ac073aa-7feb-47c3-9cf3-f4c37dd140ee" providerId="ADAL" clId="{B3B8D840-6C6C-48D6-B673-20B59630F247}" dt="2023-06-07T14:51:46.809" v="4236" actId="962"/>
          <ac:picMkLst>
            <pc:docMk/>
            <pc:sldMk cId="1221696968" sldId="293"/>
            <ac:picMk id="30" creationId="{B1917EDE-C3C6-22C9-0D34-4D48493A7566}"/>
          </ac:picMkLst>
        </pc:picChg>
        <pc:picChg chg="add mod">
          <ac:chgData name="Valentina Facuse" userId="8ac073aa-7feb-47c3-9cf3-f4c37dd140ee" providerId="ADAL" clId="{B3B8D840-6C6C-48D6-B673-20B59630F247}" dt="2023-06-07T14:51:48.696" v="4237" actId="962"/>
          <ac:picMkLst>
            <pc:docMk/>
            <pc:sldMk cId="1221696968" sldId="293"/>
            <ac:picMk id="32" creationId="{AB91813F-8B50-2583-89EF-EA065A59E0AD}"/>
          </ac:picMkLst>
        </pc:picChg>
        <pc:picChg chg="add del mod">
          <ac:chgData name="Valentina Facuse" userId="8ac073aa-7feb-47c3-9cf3-f4c37dd140ee" providerId="ADAL" clId="{B3B8D840-6C6C-48D6-B673-20B59630F247}" dt="2023-06-06T13:20:43.354" v="1181" actId="478"/>
          <ac:picMkLst>
            <pc:docMk/>
            <pc:sldMk cId="1221696968" sldId="293"/>
            <ac:picMk id="34" creationId="{92A172E5-EFB5-375B-0B35-985DB14B9512}"/>
          </ac:picMkLst>
        </pc:picChg>
        <pc:picChg chg="add mod">
          <ac:chgData name="Valentina Facuse" userId="8ac073aa-7feb-47c3-9cf3-f4c37dd140ee" providerId="ADAL" clId="{B3B8D840-6C6C-48D6-B673-20B59630F247}" dt="2023-06-07T14:51:51.335" v="4238" actId="962"/>
          <ac:picMkLst>
            <pc:docMk/>
            <pc:sldMk cId="1221696968" sldId="293"/>
            <ac:picMk id="36" creationId="{74441120-500F-BE52-77CA-CDB51068DC48}"/>
          </ac:picMkLst>
        </pc:picChg>
      </pc:sldChg>
      <pc:sldChg chg="addSp delSp modSp new mod modClrScheme chgLayout">
        <pc:chgData name="Valentina Facuse" userId="8ac073aa-7feb-47c3-9cf3-f4c37dd140ee" providerId="ADAL" clId="{B3B8D840-6C6C-48D6-B673-20B59630F247}" dt="2023-06-05T19:01:58.202" v="453" actId="1076"/>
        <pc:sldMkLst>
          <pc:docMk/>
          <pc:sldMk cId="821501794" sldId="294"/>
        </pc:sldMkLst>
        <pc:spChg chg="del mod ord">
          <ac:chgData name="Valentina Facuse" userId="8ac073aa-7feb-47c3-9cf3-f4c37dd140ee" providerId="ADAL" clId="{B3B8D840-6C6C-48D6-B673-20B59630F247}" dt="2023-06-05T19:00:53.005" v="375" actId="700"/>
          <ac:spMkLst>
            <pc:docMk/>
            <pc:sldMk cId="821501794" sldId="294"/>
            <ac:spMk id="2" creationId="{F9661F9B-CF52-4D20-2137-3EC2E8DAB9D6}"/>
          </ac:spMkLst>
        </pc:spChg>
        <pc:spChg chg="del">
          <ac:chgData name="Valentina Facuse" userId="8ac073aa-7feb-47c3-9cf3-f4c37dd140ee" providerId="ADAL" clId="{B3B8D840-6C6C-48D6-B673-20B59630F247}" dt="2023-06-05T19:00:53.005" v="375" actId="700"/>
          <ac:spMkLst>
            <pc:docMk/>
            <pc:sldMk cId="821501794" sldId="294"/>
            <ac:spMk id="3" creationId="{BE79D37F-7A5C-8809-C774-0665AE4163A5}"/>
          </ac:spMkLst>
        </pc:spChg>
        <pc:spChg chg="del">
          <ac:chgData name="Valentina Facuse" userId="8ac073aa-7feb-47c3-9cf3-f4c37dd140ee" providerId="ADAL" clId="{B3B8D840-6C6C-48D6-B673-20B59630F247}" dt="2023-06-05T19:00:53.005" v="375" actId="700"/>
          <ac:spMkLst>
            <pc:docMk/>
            <pc:sldMk cId="821501794" sldId="294"/>
            <ac:spMk id="4" creationId="{23FCE784-FEEF-322B-5224-DEF606A932B0}"/>
          </ac:spMkLst>
        </pc:spChg>
        <pc:spChg chg="del">
          <ac:chgData name="Valentina Facuse" userId="8ac073aa-7feb-47c3-9cf3-f4c37dd140ee" providerId="ADAL" clId="{B3B8D840-6C6C-48D6-B673-20B59630F247}" dt="2023-06-05T19:00:53.005" v="375" actId="700"/>
          <ac:spMkLst>
            <pc:docMk/>
            <pc:sldMk cId="821501794" sldId="294"/>
            <ac:spMk id="5" creationId="{798E5367-6952-6547-36C7-F74C10B8E5D1}"/>
          </ac:spMkLst>
        </pc:spChg>
        <pc:spChg chg="del">
          <ac:chgData name="Valentina Facuse" userId="8ac073aa-7feb-47c3-9cf3-f4c37dd140ee" providerId="ADAL" clId="{B3B8D840-6C6C-48D6-B673-20B59630F247}" dt="2023-06-05T19:00:53.005" v="375" actId="700"/>
          <ac:spMkLst>
            <pc:docMk/>
            <pc:sldMk cId="821501794" sldId="294"/>
            <ac:spMk id="6" creationId="{7C1972A1-0308-5618-1ED6-355A1245EABE}"/>
          </ac:spMkLst>
        </pc:spChg>
        <pc:spChg chg="del">
          <ac:chgData name="Valentina Facuse" userId="8ac073aa-7feb-47c3-9cf3-f4c37dd140ee" providerId="ADAL" clId="{B3B8D840-6C6C-48D6-B673-20B59630F247}" dt="2023-06-05T19:00:53.005" v="375" actId="700"/>
          <ac:spMkLst>
            <pc:docMk/>
            <pc:sldMk cId="821501794" sldId="294"/>
            <ac:spMk id="7" creationId="{5E916126-33BF-A3A3-B4B5-973C22FDF0D1}"/>
          </ac:spMkLst>
        </pc:spChg>
        <pc:spChg chg="del mod ord">
          <ac:chgData name="Valentina Facuse" userId="8ac073aa-7feb-47c3-9cf3-f4c37dd140ee" providerId="ADAL" clId="{B3B8D840-6C6C-48D6-B673-20B59630F247}" dt="2023-06-05T19:00:53.005" v="375" actId="700"/>
          <ac:spMkLst>
            <pc:docMk/>
            <pc:sldMk cId="821501794" sldId="294"/>
            <ac:spMk id="8" creationId="{BC891423-0DE4-6769-5AFF-69CBA47655F9}"/>
          </ac:spMkLst>
        </pc:spChg>
        <pc:spChg chg="add del mod ord">
          <ac:chgData name="Valentina Facuse" userId="8ac073aa-7feb-47c3-9cf3-f4c37dd140ee" providerId="ADAL" clId="{B3B8D840-6C6C-48D6-B673-20B59630F247}" dt="2023-06-05T19:01:04.604" v="379" actId="700"/>
          <ac:spMkLst>
            <pc:docMk/>
            <pc:sldMk cId="821501794" sldId="294"/>
            <ac:spMk id="9" creationId="{863DAA1C-2181-031E-BD3A-FD2666534798}"/>
          </ac:spMkLst>
        </pc:spChg>
        <pc:spChg chg="add del mod ord">
          <ac:chgData name="Valentina Facuse" userId="8ac073aa-7feb-47c3-9cf3-f4c37dd140ee" providerId="ADAL" clId="{B3B8D840-6C6C-48D6-B673-20B59630F247}" dt="2023-06-05T19:01:04.604" v="379" actId="700"/>
          <ac:spMkLst>
            <pc:docMk/>
            <pc:sldMk cId="821501794" sldId="294"/>
            <ac:spMk id="10" creationId="{97C92232-4557-6A85-A83F-52221ACF45B7}"/>
          </ac:spMkLst>
        </pc:spChg>
        <pc:spChg chg="add mod ord">
          <ac:chgData name="Valentina Facuse" userId="8ac073aa-7feb-47c3-9cf3-f4c37dd140ee" providerId="ADAL" clId="{B3B8D840-6C6C-48D6-B673-20B59630F247}" dt="2023-06-05T19:01:58.202" v="453" actId="1076"/>
          <ac:spMkLst>
            <pc:docMk/>
            <pc:sldMk cId="821501794" sldId="294"/>
            <ac:spMk id="11" creationId="{7EF67EE5-E3C8-A3E7-5C91-E16511D8BFC6}"/>
          </ac:spMkLst>
        </pc:spChg>
        <pc:spChg chg="add del mod ord">
          <ac:chgData name="Valentina Facuse" userId="8ac073aa-7feb-47c3-9cf3-f4c37dd140ee" providerId="ADAL" clId="{B3B8D840-6C6C-48D6-B673-20B59630F247}" dt="2023-06-05T19:01:53.462" v="452" actId="478"/>
          <ac:spMkLst>
            <pc:docMk/>
            <pc:sldMk cId="821501794" sldId="294"/>
            <ac:spMk id="12" creationId="{79D2B48A-F21B-1A84-6D5D-84CEBAFF45B4}"/>
          </ac:spMkLst>
        </pc:spChg>
      </pc:sldChg>
      <pc:sldChg chg="addSp delSp modSp new mod modClrScheme chgLayout modNotesTx">
        <pc:chgData name="Valentina Facuse" userId="8ac073aa-7feb-47c3-9cf3-f4c37dd140ee" providerId="ADAL" clId="{B3B8D840-6C6C-48D6-B673-20B59630F247}" dt="2023-06-07T14:57:46.251" v="5498" actId="962"/>
        <pc:sldMkLst>
          <pc:docMk/>
          <pc:sldMk cId="2942652296" sldId="295"/>
        </pc:sldMkLst>
        <pc:spChg chg="del mod ord">
          <ac:chgData name="Valentina Facuse" userId="8ac073aa-7feb-47c3-9cf3-f4c37dd140ee" providerId="ADAL" clId="{B3B8D840-6C6C-48D6-B673-20B59630F247}" dt="2023-06-05T19:02:11.651" v="461" actId="700"/>
          <ac:spMkLst>
            <pc:docMk/>
            <pc:sldMk cId="2942652296" sldId="295"/>
            <ac:spMk id="2" creationId="{A9CB4047-ADE0-86B8-3388-58A4E55B7B2D}"/>
          </ac:spMkLst>
        </pc:spChg>
        <pc:spChg chg="del mod ord">
          <ac:chgData name="Valentina Facuse" userId="8ac073aa-7feb-47c3-9cf3-f4c37dd140ee" providerId="ADAL" clId="{B3B8D840-6C6C-48D6-B673-20B59630F247}" dt="2023-06-05T19:02:11.651" v="461" actId="700"/>
          <ac:spMkLst>
            <pc:docMk/>
            <pc:sldMk cId="2942652296" sldId="295"/>
            <ac:spMk id="3" creationId="{788720BA-E85F-88AE-567F-A35178FFDDA4}"/>
          </ac:spMkLst>
        </pc:spChg>
        <pc:spChg chg="add mod ord">
          <ac:chgData name="Valentina Facuse" userId="8ac073aa-7feb-47c3-9cf3-f4c37dd140ee" providerId="ADAL" clId="{B3B8D840-6C6C-48D6-B673-20B59630F247}" dt="2023-06-05T19:16:52.746" v="549" actId="20577"/>
          <ac:spMkLst>
            <pc:docMk/>
            <pc:sldMk cId="2942652296" sldId="295"/>
            <ac:spMk id="4" creationId="{4DB4064E-3530-E45C-E1EF-CF952B480DCA}"/>
          </ac:spMkLst>
        </pc:spChg>
        <pc:spChg chg="add del mod ord">
          <ac:chgData name="Valentina Facuse" userId="8ac073aa-7feb-47c3-9cf3-f4c37dd140ee" providerId="ADAL" clId="{B3B8D840-6C6C-48D6-B673-20B59630F247}" dt="2023-06-07T12:49:21.826" v="2876" actId="478"/>
          <ac:spMkLst>
            <pc:docMk/>
            <pc:sldMk cId="2942652296" sldId="295"/>
            <ac:spMk id="5" creationId="{89AB254B-068D-F255-42AF-5AA2B7074094}"/>
          </ac:spMkLst>
        </pc:spChg>
        <pc:spChg chg="add del mod">
          <ac:chgData name="Valentina Facuse" userId="8ac073aa-7feb-47c3-9cf3-f4c37dd140ee" providerId="ADAL" clId="{B3B8D840-6C6C-48D6-B673-20B59630F247}" dt="2023-06-07T12:48:18.742" v="2849" actId="478"/>
          <ac:spMkLst>
            <pc:docMk/>
            <pc:sldMk cId="2942652296" sldId="295"/>
            <ac:spMk id="6" creationId="{770CBF33-6969-56F1-E8F1-CBD79B331420}"/>
          </ac:spMkLst>
        </pc:spChg>
        <pc:spChg chg="add del mod">
          <ac:chgData name="Valentina Facuse" userId="8ac073aa-7feb-47c3-9cf3-f4c37dd140ee" providerId="ADAL" clId="{B3B8D840-6C6C-48D6-B673-20B59630F247}" dt="2023-06-07T12:48:22.360" v="2853" actId="478"/>
          <ac:spMkLst>
            <pc:docMk/>
            <pc:sldMk cId="2942652296" sldId="295"/>
            <ac:spMk id="7" creationId="{E9BAB6C1-9007-E4F1-2993-C5146E0061D9}"/>
          </ac:spMkLst>
        </pc:spChg>
        <pc:spChg chg="add del mod">
          <ac:chgData name="Valentina Facuse" userId="8ac073aa-7feb-47c3-9cf3-f4c37dd140ee" providerId="ADAL" clId="{B3B8D840-6C6C-48D6-B673-20B59630F247}" dt="2023-06-07T12:49:25.272" v="2880" actId="478"/>
          <ac:spMkLst>
            <pc:docMk/>
            <pc:sldMk cId="2942652296" sldId="295"/>
            <ac:spMk id="9" creationId="{1ABEDCD4-5B0D-1AB5-7052-726FA6473C56}"/>
          </ac:spMkLst>
        </pc:spChg>
        <pc:spChg chg="add mod">
          <ac:chgData name="Valentina Facuse" userId="8ac073aa-7feb-47c3-9cf3-f4c37dd140ee" providerId="ADAL" clId="{B3B8D840-6C6C-48D6-B673-20B59630F247}" dt="2023-06-07T12:52:09.163" v="3151" actId="1076"/>
          <ac:spMkLst>
            <pc:docMk/>
            <pc:sldMk cId="2942652296" sldId="295"/>
            <ac:spMk id="18" creationId="{503DB5E9-FDBF-3D02-C27A-59DFD776DABA}"/>
          </ac:spMkLst>
        </pc:spChg>
        <pc:spChg chg="add mod">
          <ac:chgData name="Valentina Facuse" userId="8ac073aa-7feb-47c3-9cf3-f4c37dd140ee" providerId="ADAL" clId="{B3B8D840-6C6C-48D6-B673-20B59630F247}" dt="2023-06-07T12:53:05.315" v="3230" actId="1076"/>
          <ac:spMkLst>
            <pc:docMk/>
            <pc:sldMk cId="2942652296" sldId="295"/>
            <ac:spMk id="19" creationId="{A795E657-600E-03EF-6CCD-FC03DF6EA057}"/>
          </ac:spMkLst>
        </pc:spChg>
        <pc:spChg chg="add mod">
          <ac:chgData name="Valentina Facuse" userId="8ac073aa-7feb-47c3-9cf3-f4c37dd140ee" providerId="ADAL" clId="{B3B8D840-6C6C-48D6-B673-20B59630F247}" dt="2023-06-07T12:53:29.537" v="3246" actId="20577"/>
          <ac:spMkLst>
            <pc:docMk/>
            <pc:sldMk cId="2942652296" sldId="295"/>
            <ac:spMk id="20" creationId="{61303DAD-E7D7-99BB-49F1-C6F59F48A67F}"/>
          </ac:spMkLst>
        </pc:spChg>
        <pc:spChg chg="add mod">
          <ac:chgData name="Valentina Facuse" userId="8ac073aa-7feb-47c3-9cf3-f4c37dd140ee" providerId="ADAL" clId="{B3B8D840-6C6C-48D6-B673-20B59630F247}" dt="2023-06-07T12:53:33.593" v="3253" actId="20577"/>
          <ac:spMkLst>
            <pc:docMk/>
            <pc:sldMk cId="2942652296" sldId="295"/>
            <ac:spMk id="21" creationId="{DCB8175F-20C8-41FC-C39F-A9DE73825F27}"/>
          </ac:spMkLst>
        </pc:spChg>
        <pc:spChg chg="add mod">
          <ac:chgData name="Valentina Facuse" userId="8ac073aa-7feb-47c3-9cf3-f4c37dd140ee" providerId="ADAL" clId="{B3B8D840-6C6C-48D6-B673-20B59630F247}" dt="2023-06-07T12:53:36.320" v="3257" actId="20577"/>
          <ac:spMkLst>
            <pc:docMk/>
            <pc:sldMk cId="2942652296" sldId="295"/>
            <ac:spMk id="22" creationId="{C85EA3DC-8162-CA2C-0537-F3606F97DED3}"/>
          </ac:spMkLst>
        </pc:spChg>
        <pc:spChg chg="add mod">
          <ac:chgData name="Valentina Facuse" userId="8ac073aa-7feb-47c3-9cf3-f4c37dd140ee" providerId="ADAL" clId="{B3B8D840-6C6C-48D6-B673-20B59630F247}" dt="2023-06-07T12:53:39.458" v="3264" actId="20577"/>
          <ac:spMkLst>
            <pc:docMk/>
            <pc:sldMk cId="2942652296" sldId="295"/>
            <ac:spMk id="23" creationId="{F0E79DA1-8432-4DE2-19F0-53987EFE0DC2}"/>
          </ac:spMkLst>
        </pc:spChg>
        <pc:spChg chg="add mod">
          <ac:chgData name="Valentina Facuse" userId="8ac073aa-7feb-47c3-9cf3-f4c37dd140ee" providerId="ADAL" clId="{B3B8D840-6C6C-48D6-B673-20B59630F247}" dt="2023-06-07T14:56:47.178" v="5454" actId="962"/>
          <ac:spMkLst>
            <pc:docMk/>
            <pc:sldMk cId="2942652296" sldId="295"/>
            <ac:spMk id="24" creationId="{8D08AC7C-3944-231F-46B2-E2AAEC785ED9}"/>
          </ac:spMkLst>
        </pc:spChg>
        <pc:spChg chg="add mod">
          <ac:chgData name="Valentina Facuse" userId="8ac073aa-7feb-47c3-9cf3-f4c37dd140ee" providerId="ADAL" clId="{B3B8D840-6C6C-48D6-B673-20B59630F247}" dt="2023-06-07T14:56:49.678" v="5455" actId="962"/>
          <ac:spMkLst>
            <pc:docMk/>
            <pc:sldMk cId="2942652296" sldId="295"/>
            <ac:spMk id="25" creationId="{F7D4E607-04C8-92D2-8143-04023AB768C6}"/>
          </ac:spMkLst>
        </pc:spChg>
        <pc:spChg chg="add mod">
          <ac:chgData name="Valentina Facuse" userId="8ac073aa-7feb-47c3-9cf3-f4c37dd140ee" providerId="ADAL" clId="{B3B8D840-6C6C-48D6-B673-20B59630F247}" dt="2023-06-07T14:56:53.104" v="5456" actId="962"/>
          <ac:spMkLst>
            <pc:docMk/>
            <pc:sldMk cId="2942652296" sldId="295"/>
            <ac:spMk id="26" creationId="{9BC0F0AE-33BA-D8FB-3146-A6F0D411BE3D}"/>
          </ac:spMkLst>
        </pc:spChg>
        <pc:spChg chg="add mod">
          <ac:chgData name="Valentina Facuse" userId="8ac073aa-7feb-47c3-9cf3-f4c37dd140ee" providerId="ADAL" clId="{B3B8D840-6C6C-48D6-B673-20B59630F247}" dt="2023-06-07T14:56:54.925" v="5457" actId="962"/>
          <ac:spMkLst>
            <pc:docMk/>
            <pc:sldMk cId="2942652296" sldId="295"/>
            <ac:spMk id="27" creationId="{EB750206-2D8C-9018-1A7E-164EA43B8402}"/>
          </ac:spMkLst>
        </pc:spChg>
        <pc:spChg chg="add mod">
          <ac:chgData name="Valentina Facuse" userId="8ac073aa-7feb-47c3-9cf3-f4c37dd140ee" providerId="ADAL" clId="{B3B8D840-6C6C-48D6-B673-20B59630F247}" dt="2023-06-07T14:56:58.464" v="5461" actId="962"/>
          <ac:spMkLst>
            <pc:docMk/>
            <pc:sldMk cId="2942652296" sldId="295"/>
            <ac:spMk id="28" creationId="{351F9588-25BA-AA9C-08FC-FCB559D6C4A8}"/>
          </ac:spMkLst>
        </pc:spChg>
        <pc:spChg chg="add mod">
          <ac:chgData name="Valentina Facuse" userId="8ac073aa-7feb-47c3-9cf3-f4c37dd140ee" providerId="ADAL" clId="{B3B8D840-6C6C-48D6-B673-20B59630F247}" dt="2023-06-07T13:00:18.968" v="3416"/>
          <ac:spMkLst>
            <pc:docMk/>
            <pc:sldMk cId="2942652296" sldId="295"/>
            <ac:spMk id="29" creationId="{5C3C6943-826C-A79D-3A33-F07E8ED6DA3B}"/>
          </ac:spMkLst>
        </pc:spChg>
        <pc:spChg chg="add mod">
          <ac:chgData name="Valentina Facuse" userId="8ac073aa-7feb-47c3-9cf3-f4c37dd140ee" providerId="ADAL" clId="{B3B8D840-6C6C-48D6-B673-20B59630F247}" dt="2023-06-07T13:08:04.552" v="3596" actId="1076"/>
          <ac:spMkLst>
            <pc:docMk/>
            <pc:sldMk cId="2942652296" sldId="295"/>
            <ac:spMk id="30" creationId="{A2716698-48AF-FD33-BBFE-0EA9C34BC88C}"/>
          </ac:spMkLst>
        </pc:spChg>
        <pc:spChg chg="add mod">
          <ac:chgData name="Valentina Facuse" userId="8ac073aa-7feb-47c3-9cf3-f4c37dd140ee" providerId="ADAL" clId="{B3B8D840-6C6C-48D6-B673-20B59630F247}" dt="2023-06-07T13:08:55.745" v="3622" actId="1076"/>
          <ac:spMkLst>
            <pc:docMk/>
            <pc:sldMk cId="2942652296" sldId="295"/>
            <ac:spMk id="31" creationId="{55680B4A-4D75-00C2-5330-5D3539F65381}"/>
          </ac:spMkLst>
        </pc:spChg>
        <pc:spChg chg="add mod">
          <ac:chgData name="Valentina Facuse" userId="8ac073aa-7feb-47c3-9cf3-f4c37dd140ee" providerId="ADAL" clId="{B3B8D840-6C6C-48D6-B673-20B59630F247}" dt="2023-06-07T13:08:44.520" v="3617" actId="1076"/>
          <ac:spMkLst>
            <pc:docMk/>
            <pc:sldMk cId="2942652296" sldId="295"/>
            <ac:spMk id="32" creationId="{C8596C4C-7FE1-CB42-26BF-841528E52104}"/>
          </ac:spMkLst>
        </pc:spChg>
        <pc:spChg chg="add mod">
          <ac:chgData name="Valentina Facuse" userId="8ac073aa-7feb-47c3-9cf3-f4c37dd140ee" providerId="ADAL" clId="{B3B8D840-6C6C-48D6-B673-20B59630F247}" dt="2023-06-07T13:08:32.178" v="3611" actId="1076"/>
          <ac:spMkLst>
            <pc:docMk/>
            <pc:sldMk cId="2942652296" sldId="295"/>
            <ac:spMk id="33" creationId="{43A2C634-61E4-A731-2310-DE1CE3C7B968}"/>
          </ac:spMkLst>
        </pc:spChg>
        <pc:spChg chg="add del mod">
          <ac:chgData name="Valentina Facuse" userId="8ac073aa-7feb-47c3-9cf3-f4c37dd140ee" providerId="ADAL" clId="{B3B8D840-6C6C-48D6-B673-20B59630F247}" dt="2023-06-07T13:01:00.416" v="3446" actId="478"/>
          <ac:spMkLst>
            <pc:docMk/>
            <pc:sldMk cId="2942652296" sldId="295"/>
            <ac:spMk id="34" creationId="{3A4FF428-0D01-2DD9-8E6E-4E61970DBCAF}"/>
          </ac:spMkLst>
        </pc:spChg>
        <pc:spChg chg="add mod">
          <ac:chgData name="Valentina Facuse" userId="8ac073aa-7feb-47c3-9cf3-f4c37dd140ee" providerId="ADAL" clId="{B3B8D840-6C6C-48D6-B673-20B59630F247}" dt="2023-06-07T14:57:00.250" v="5462" actId="962"/>
          <ac:spMkLst>
            <pc:docMk/>
            <pc:sldMk cId="2942652296" sldId="295"/>
            <ac:spMk id="35" creationId="{4E985DCD-8A14-61F0-03B2-5F34C0687C1E}"/>
          </ac:spMkLst>
        </pc:spChg>
        <pc:spChg chg="add mod">
          <ac:chgData name="Valentina Facuse" userId="8ac073aa-7feb-47c3-9cf3-f4c37dd140ee" providerId="ADAL" clId="{B3B8D840-6C6C-48D6-B673-20B59630F247}" dt="2023-06-07T14:57:02.076" v="5463" actId="962"/>
          <ac:spMkLst>
            <pc:docMk/>
            <pc:sldMk cId="2942652296" sldId="295"/>
            <ac:spMk id="36" creationId="{66411818-AF0A-5A47-EE99-133D8E0755A0}"/>
          </ac:spMkLst>
        </pc:spChg>
        <pc:spChg chg="add mod">
          <ac:chgData name="Valentina Facuse" userId="8ac073aa-7feb-47c3-9cf3-f4c37dd140ee" providerId="ADAL" clId="{B3B8D840-6C6C-48D6-B673-20B59630F247}" dt="2023-06-07T14:57:03.819" v="5464" actId="962"/>
          <ac:spMkLst>
            <pc:docMk/>
            <pc:sldMk cId="2942652296" sldId="295"/>
            <ac:spMk id="37" creationId="{69E17FD8-8AFB-7B68-5703-FCD67F3945CF}"/>
          </ac:spMkLst>
        </pc:spChg>
        <pc:spChg chg="add mod">
          <ac:chgData name="Valentina Facuse" userId="8ac073aa-7feb-47c3-9cf3-f4c37dd140ee" providerId="ADAL" clId="{B3B8D840-6C6C-48D6-B673-20B59630F247}" dt="2023-06-07T14:57:07.360" v="5468" actId="962"/>
          <ac:spMkLst>
            <pc:docMk/>
            <pc:sldMk cId="2942652296" sldId="295"/>
            <ac:spMk id="38" creationId="{F4487F19-A010-55E8-05C8-30770467E5EE}"/>
          </ac:spMkLst>
        </pc:spChg>
        <pc:spChg chg="add mod">
          <ac:chgData name="Valentina Facuse" userId="8ac073aa-7feb-47c3-9cf3-f4c37dd140ee" providerId="ADAL" clId="{B3B8D840-6C6C-48D6-B673-20B59630F247}" dt="2023-06-07T14:57:09.188" v="5469" actId="962"/>
          <ac:spMkLst>
            <pc:docMk/>
            <pc:sldMk cId="2942652296" sldId="295"/>
            <ac:spMk id="39" creationId="{964329AB-85D6-ECF6-A474-9984D46868C7}"/>
          </ac:spMkLst>
        </pc:spChg>
        <pc:spChg chg="add mod">
          <ac:chgData name="Valentina Facuse" userId="8ac073aa-7feb-47c3-9cf3-f4c37dd140ee" providerId="ADAL" clId="{B3B8D840-6C6C-48D6-B673-20B59630F247}" dt="2023-06-07T14:57:11.636" v="5470" actId="962"/>
          <ac:spMkLst>
            <pc:docMk/>
            <pc:sldMk cId="2942652296" sldId="295"/>
            <ac:spMk id="40" creationId="{9517100A-4320-93FF-AD80-CCB3DED8B7F0}"/>
          </ac:spMkLst>
        </pc:spChg>
        <pc:spChg chg="add mod">
          <ac:chgData name="Valentina Facuse" userId="8ac073aa-7feb-47c3-9cf3-f4c37dd140ee" providerId="ADAL" clId="{B3B8D840-6C6C-48D6-B673-20B59630F247}" dt="2023-06-07T14:57:13.952" v="5471" actId="962"/>
          <ac:spMkLst>
            <pc:docMk/>
            <pc:sldMk cId="2942652296" sldId="295"/>
            <ac:spMk id="41" creationId="{D3D7C1BF-6D93-DEDC-A583-6A61479F6AE8}"/>
          </ac:spMkLst>
        </pc:spChg>
        <pc:spChg chg="add mod">
          <ac:chgData name="Valentina Facuse" userId="8ac073aa-7feb-47c3-9cf3-f4c37dd140ee" providerId="ADAL" clId="{B3B8D840-6C6C-48D6-B673-20B59630F247}" dt="2023-06-07T14:55:32.715" v="5450" actId="1076"/>
          <ac:spMkLst>
            <pc:docMk/>
            <pc:sldMk cId="2942652296" sldId="295"/>
            <ac:spMk id="42" creationId="{CCF96E9E-59D6-3BED-1C50-0BEB118DF68B}"/>
          </ac:spMkLst>
        </pc:spChg>
        <pc:spChg chg="add del mod">
          <ac:chgData name="Valentina Facuse" userId="8ac073aa-7feb-47c3-9cf3-f4c37dd140ee" providerId="ADAL" clId="{B3B8D840-6C6C-48D6-B673-20B59630F247}" dt="2023-06-07T13:10:05.278" v="3663" actId="1076"/>
          <ac:spMkLst>
            <pc:docMk/>
            <pc:sldMk cId="2942652296" sldId="295"/>
            <ac:spMk id="43" creationId="{2C067F78-74A1-9545-8C89-61CCF730B9C4}"/>
          </ac:spMkLst>
        </pc:spChg>
        <pc:spChg chg="add mod">
          <ac:chgData name="Valentina Facuse" userId="8ac073aa-7feb-47c3-9cf3-f4c37dd140ee" providerId="ADAL" clId="{B3B8D840-6C6C-48D6-B673-20B59630F247}" dt="2023-06-07T13:10:13.930" v="3665" actId="1076"/>
          <ac:spMkLst>
            <pc:docMk/>
            <pc:sldMk cId="2942652296" sldId="295"/>
            <ac:spMk id="44" creationId="{B70DA333-B144-A8B7-5AD8-251B6CA33C55}"/>
          </ac:spMkLst>
        </pc:spChg>
        <pc:spChg chg="add mod">
          <ac:chgData name="Valentina Facuse" userId="8ac073aa-7feb-47c3-9cf3-f4c37dd140ee" providerId="ADAL" clId="{B3B8D840-6C6C-48D6-B673-20B59630F247}" dt="2023-06-07T13:02:25.416" v="3503" actId="1076"/>
          <ac:spMkLst>
            <pc:docMk/>
            <pc:sldMk cId="2942652296" sldId="295"/>
            <ac:spMk id="45" creationId="{03115E42-EB5B-4521-D10D-639AF4EB39BF}"/>
          </ac:spMkLst>
        </pc:spChg>
        <pc:spChg chg="add mod">
          <ac:chgData name="Valentina Facuse" userId="8ac073aa-7feb-47c3-9cf3-f4c37dd140ee" providerId="ADAL" clId="{B3B8D840-6C6C-48D6-B673-20B59630F247}" dt="2023-06-07T13:10:29.415" v="3670" actId="1076"/>
          <ac:spMkLst>
            <pc:docMk/>
            <pc:sldMk cId="2942652296" sldId="295"/>
            <ac:spMk id="46" creationId="{953C7F5F-2D0A-3284-B005-92118157125F}"/>
          </ac:spMkLst>
        </pc:spChg>
        <pc:spChg chg="add mod">
          <ac:chgData name="Valentina Facuse" userId="8ac073aa-7feb-47c3-9cf3-f4c37dd140ee" providerId="ADAL" clId="{B3B8D840-6C6C-48D6-B673-20B59630F247}" dt="2023-06-07T13:05:49.263" v="3546" actId="1076"/>
          <ac:spMkLst>
            <pc:docMk/>
            <pc:sldMk cId="2942652296" sldId="295"/>
            <ac:spMk id="47" creationId="{CD3169A8-4F28-0546-BB72-5572643F372C}"/>
          </ac:spMkLst>
        </pc:spChg>
        <pc:spChg chg="add mod">
          <ac:chgData name="Valentina Facuse" userId="8ac073aa-7feb-47c3-9cf3-f4c37dd140ee" providerId="ADAL" clId="{B3B8D840-6C6C-48D6-B673-20B59630F247}" dt="2023-06-07T14:57:15.773" v="5475" actId="962"/>
          <ac:spMkLst>
            <pc:docMk/>
            <pc:sldMk cId="2942652296" sldId="295"/>
            <ac:spMk id="48" creationId="{691301D6-8429-E35E-9C4F-B755C56EC2F4}"/>
          </ac:spMkLst>
        </pc:spChg>
        <pc:spChg chg="add mod">
          <ac:chgData name="Valentina Facuse" userId="8ac073aa-7feb-47c3-9cf3-f4c37dd140ee" providerId="ADAL" clId="{B3B8D840-6C6C-48D6-B673-20B59630F247}" dt="2023-06-07T14:57:17.586" v="5476" actId="962"/>
          <ac:spMkLst>
            <pc:docMk/>
            <pc:sldMk cId="2942652296" sldId="295"/>
            <ac:spMk id="49" creationId="{776531DA-FA0C-D424-0A6A-91EAC39AF103}"/>
          </ac:spMkLst>
        </pc:spChg>
        <pc:spChg chg="add mod">
          <ac:chgData name="Valentina Facuse" userId="8ac073aa-7feb-47c3-9cf3-f4c37dd140ee" providerId="ADAL" clId="{B3B8D840-6C6C-48D6-B673-20B59630F247}" dt="2023-06-07T14:57:19.346" v="5477" actId="962"/>
          <ac:spMkLst>
            <pc:docMk/>
            <pc:sldMk cId="2942652296" sldId="295"/>
            <ac:spMk id="50" creationId="{1DBB4BFA-E315-3064-DCED-E9BDBF8CB32B}"/>
          </ac:spMkLst>
        </pc:spChg>
        <pc:spChg chg="add mod">
          <ac:chgData name="Valentina Facuse" userId="8ac073aa-7feb-47c3-9cf3-f4c37dd140ee" providerId="ADAL" clId="{B3B8D840-6C6C-48D6-B673-20B59630F247}" dt="2023-06-07T13:05:52.135" v="3547" actId="1076"/>
          <ac:spMkLst>
            <pc:docMk/>
            <pc:sldMk cId="2942652296" sldId="295"/>
            <ac:spMk id="51" creationId="{D2F03B66-78E2-A758-9E97-5403EC87DD9B}"/>
          </ac:spMkLst>
        </pc:spChg>
        <pc:spChg chg="add mod">
          <ac:chgData name="Valentina Facuse" userId="8ac073aa-7feb-47c3-9cf3-f4c37dd140ee" providerId="ADAL" clId="{B3B8D840-6C6C-48D6-B673-20B59630F247}" dt="2023-06-07T13:11:15.190" v="3701" actId="1076"/>
          <ac:spMkLst>
            <pc:docMk/>
            <pc:sldMk cId="2942652296" sldId="295"/>
            <ac:spMk id="52" creationId="{7D5E3B0F-C4C3-F03A-D8BA-51738DD36517}"/>
          </ac:spMkLst>
        </pc:spChg>
        <pc:spChg chg="add mod">
          <ac:chgData name="Valentina Facuse" userId="8ac073aa-7feb-47c3-9cf3-f4c37dd140ee" providerId="ADAL" clId="{B3B8D840-6C6C-48D6-B673-20B59630F247}" dt="2023-06-07T13:11:24.711" v="3706" actId="1076"/>
          <ac:spMkLst>
            <pc:docMk/>
            <pc:sldMk cId="2942652296" sldId="295"/>
            <ac:spMk id="53" creationId="{C983118B-31DA-1614-0866-9C328A2539C4}"/>
          </ac:spMkLst>
        </pc:spChg>
        <pc:spChg chg="add mod">
          <ac:chgData name="Valentina Facuse" userId="8ac073aa-7feb-47c3-9cf3-f4c37dd140ee" providerId="ADAL" clId="{B3B8D840-6C6C-48D6-B673-20B59630F247}" dt="2023-06-07T13:11:33.230" v="3708" actId="1076"/>
          <ac:spMkLst>
            <pc:docMk/>
            <pc:sldMk cId="2942652296" sldId="295"/>
            <ac:spMk id="54" creationId="{BFA8CDD5-A9D8-4C81-6DF4-407F1D44549C}"/>
          </ac:spMkLst>
        </pc:spChg>
        <pc:picChg chg="add mod">
          <ac:chgData name="Valentina Facuse" userId="8ac073aa-7feb-47c3-9cf3-f4c37dd140ee" providerId="ADAL" clId="{B3B8D840-6C6C-48D6-B673-20B59630F247}" dt="2023-06-07T14:55:01.349" v="5446" actId="962"/>
          <ac:picMkLst>
            <pc:docMk/>
            <pc:sldMk cId="2942652296" sldId="295"/>
            <ac:picMk id="11" creationId="{6693478C-9B9F-50C0-6960-D675BACB73BD}"/>
          </ac:picMkLst>
        </pc:picChg>
        <pc:picChg chg="add mod">
          <ac:chgData name="Valentina Facuse" userId="8ac073aa-7feb-47c3-9cf3-f4c37dd140ee" providerId="ADAL" clId="{B3B8D840-6C6C-48D6-B673-20B59630F247}" dt="2023-06-07T14:54:58.653" v="5445" actId="962"/>
          <ac:picMkLst>
            <pc:docMk/>
            <pc:sldMk cId="2942652296" sldId="295"/>
            <ac:picMk id="13" creationId="{405B52B1-8089-D000-CDBF-42A768C37DF6}"/>
          </ac:picMkLst>
        </pc:picChg>
        <pc:picChg chg="add del mod">
          <ac:chgData name="Valentina Facuse" userId="8ac073aa-7feb-47c3-9cf3-f4c37dd140ee" providerId="ADAL" clId="{B3B8D840-6C6C-48D6-B673-20B59630F247}" dt="2023-06-07T12:50:41.147" v="2914" actId="478"/>
          <ac:picMkLst>
            <pc:docMk/>
            <pc:sldMk cId="2942652296" sldId="295"/>
            <ac:picMk id="15" creationId="{E4C81878-1B70-652D-D3F5-C5A5A693F3F0}"/>
          </ac:picMkLst>
        </pc:picChg>
        <pc:picChg chg="add mod">
          <ac:chgData name="Valentina Facuse" userId="8ac073aa-7feb-47c3-9cf3-f4c37dd140ee" providerId="ADAL" clId="{B3B8D840-6C6C-48D6-B673-20B59630F247}" dt="2023-06-07T14:54:52.962" v="5444" actId="962"/>
          <ac:picMkLst>
            <pc:docMk/>
            <pc:sldMk cId="2942652296" sldId="295"/>
            <ac:picMk id="17" creationId="{3999B708-B26A-B885-3052-A5B255BF289C}"/>
          </ac:picMkLst>
        </pc:picChg>
        <pc:cxnChg chg="add mod">
          <ac:chgData name="Valentina Facuse" userId="8ac073aa-7feb-47c3-9cf3-f4c37dd140ee" providerId="ADAL" clId="{B3B8D840-6C6C-48D6-B673-20B59630F247}" dt="2023-06-07T14:57:24.362" v="5478" actId="962"/>
          <ac:cxnSpMkLst>
            <pc:docMk/>
            <pc:sldMk cId="2942652296" sldId="295"/>
            <ac:cxnSpMk id="56" creationId="{4AAA71CF-2544-E797-86CA-484636F5CDB5}"/>
          </ac:cxnSpMkLst>
        </pc:cxnChg>
        <pc:cxnChg chg="add mod">
          <ac:chgData name="Valentina Facuse" userId="8ac073aa-7feb-47c3-9cf3-f4c37dd140ee" providerId="ADAL" clId="{B3B8D840-6C6C-48D6-B673-20B59630F247}" dt="2023-06-07T14:57:25.909" v="5482" actId="962"/>
          <ac:cxnSpMkLst>
            <pc:docMk/>
            <pc:sldMk cId="2942652296" sldId="295"/>
            <ac:cxnSpMk id="57" creationId="{E444A151-A9A6-C806-DDB6-8ABA948D4D2F}"/>
          </ac:cxnSpMkLst>
        </pc:cxnChg>
        <pc:cxnChg chg="add mod">
          <ac:chgData name="Valentina Facuse" userId="8ac073aa-7feb-47c3-9cf3-f4c37dd140ee" providerId="ADAL" clId="{B3B8D840-6C6C-48D6-B673-20B59630F247}" dt="2023-06-07T14:57:27.642" v="5483" actId="962"/>
          <ac:cxnSpMkLst>
            <pc:docMk/>
            <pc:sldMk cId="2942652296" sldId="295"/>
            <ac:cxnSpMk id="59" creationId="{E89A9906-A1E5-39EE-5F09-372E5C5C5AFF}"/>
          </ac:cxnSpMkLst>
        </pc:cxnChg>
        <pc:cxnChg chg="add mod">
          <ac:chgData name="Valentina Facuse" userId="8ac073aa-7feb-47c3-9cf3-f4c37dd140ee" providerId="ADAL" clId="{B3B8D840-6C6C-48D6-B673-20B59630F247}" dt="2023-06-07T14:57:29.410" v="5484" actId="962"/>
          <ac:cxnSpMkLst>
            <pc:docMk/>
            <pc:sldMk cId="2942652296" sldId="295"/>
            <ac:cxnSpMk id="61" creationId="{65B87C6D-9A93-E5D2-5E6B-0CBF7DE26C6C}"/>
          </ac:cxnSpMkLst>
        </pc:cxnChg>
        <pc:cxnChg chg="add mod">
          <ac:chgData name="Valentina Facuse" userId="8ac073aa-7feb-47c3-9cf3-f4c37dd140ee" providerId="ADAL" clId="{B3B8D840-6C6C-48D6-B673-20B59630F247}" dt="2023-06-07T14:57:33.953" v="5485" actId="962"/>
          <ac:cxnSpMkLst>
            <pc:docMk/>
            <pc:sldMk cId="2942652296" sldId="295"/>
            <ac:cxnSpMk id="65" creationId="{6FD9244E-7A41-3051-0982-01FF95595CD1}"/>
          </ac:cxnSpMkLst>
        </pc:cxnChg>
        <pc:cxnChg chg="add mod">
          <ac:chgData name="Valentina Facuse" userId="8ac073aa-7feb-47c3-9cf3-f4c37dd140ee" providerId="ADAL" clId="{B3B8D840-6C6C-48D6-B673-20B59630F247}" dt="2023-06-07T14:57:36.066" v="5489" actId="962"/>
          <ac:cxnSpMkLst>
            <pc:docMk/>
            <pc:sldMk cId="2942652296" sldId="295"/>
            <ac:cxnSpMk id="66" creationId="{1BF9E897-5C31-132C-C315-6CEA4B612F16}"/>
          </ac:cxnSpMkLst>
        </pc:cxnChg>
        <pc:cxnChg chg="add mod">
          <ac:chgData name="Valentina Facuse" userId="8ac073aa-7feb-47c3-9cf3-f4c37dd140ee" providerId="ADAL" clId="{B3B8D840-6C6C-48D6-B673-20B59630F247}" dt="2023-06-07T14:57:38.034" v="5490" actId="962"/>
          <ac:cxnSpMkLst>
            <pc:docMk/>
            <pc:sldMk cId="2942652296" sldId="295"/>
            <ac:cxnSpMk id="68" creationId="{9CBEC3A2-80DE-A801-94B9-EF9DFFA0EBBD}"/>
          </ac:cxnSpMkLst>
        </pc:cxnChg>
        <pc:cxnChg chg="add mod">
          <ac:chgData name="Valentina Facuse" userId="8ac073aa-7feb-47c3-9cf3-f4c37dd140ee" providerId="ADAL" clId="{B3B8D840-6C6C-48D6-B673-20B59630F247}" dt="2023-06-07T14:57:39.758" v="5491" actId="962"/>
          <ac:cxnSpMkLst>
            <pc:docMk/>
            <pc:sldMk cId="2942652296" sldId="295"/>
            <ac:cxnSpMk id="70" creationId="{A4D19D60-2093-AD88-8CB1-7B21B06BB6FE}"/>
          </ac:cxnSpMkLst>
        </pc:cxnChg>
        <pc:cxnChg chg="add mod">
          <ac:chgData name="Valentina Facuse" userId="8ac073aa-7feb-47c3-9cf3-f4c37dd140ee" providerId="ADAL" clId="{B3B8D840-6C6C-48D6-B673-20B59630F247}" dt="2023-06-07T14:57:41.192" v="5492" actId="962"/>
          <ac:cxnSpMkLst>
            <pc:docMk/>
            <pc:sldMk cId="2942652296" sldId="295"/>
            <ac:cxnSpMk id="72" creationId="{DB06B7D5-E095-B6BC-B8BE-3ECC50747589}"/>
          </ac:cxnSpMkLst>
        </pc:cxnChg>
        <pc:cxnChg chg="add mod">
          <ac:chgData name="Valentina Facuse" userId="8ac073aa-7feb-47c3-9cf3-f4c37dd140ee" providerId="ADAL" clId="{B3B8D840-6C6C-48D6-B673-20B59630F247}" dt="2023-06-07T14:57:43.190" v="5493" actId="962"/>
          <ac:cxnSpMkLst>
            <pc:docMk/>
            <pc:sldMk cId="2942652296" sldId="295"/>
            <ac:cxnSpMk id="74" creationId="{79C876E5-030E-FFFB-A4C5-016B5EA1A7F7}"/>
          </ac:cxnSpMkLst>
        </pc:cxnChg>
        <pc:cxnChg chg="add mod">
          <ac:chgData name="Valentina Facuse" userId="8ac073aa-7feb-47c3-9cf3-f4c37dd140ee" providerId="ADAL" clId="{B3B8D840-6C6C-48D6-B673-20B59630F247}" dt="2023-06-07T14:57:44.632" v="5497" actId="962"/>
          <ac:cxnSpMkLst>
            <pc:docMk/>
            <pc:sldMk cId="2942652296" sldId="295"/>
            <ac:cxnSpMk id="76" creationId="{582A3429-37B5-FDB5-3883-7F1774CE081E}"/>
          </ac:cxnSpMkLst>
        </pc:cxnChg>
        <pc:cxnChg chg="add mod">
          <ac:chgData name="Valentina Facuse" userId="8ac073aa-7feb-47c3-9cf3-f4c37dd140ee" providerId="ADAL" clId="{B3B8D840-6C6C-48D6-B673-20B59630F247}" dt="2023-06-07T14:57:46.251" v="5498" actId="962"/>
          <ac:cxnSpMkLst>
            <pc:docMk/>
            <pc:sldMk cId="2942652296" sldId="295"/>
            <ac:cxnSpMk id="78" creationId="{4914E104-6341-66A9-7A25-D50608FF1F65}"/>
          </ac:cxnSpMkLst>
        </pc:cxnChg>
      </pc:sldChg>
      <pc:sldChg chg="addSp delSp modSp new mod modClrScheme chgLayout modNotesTx">
        <pc:chgData name="Valentina Facuse" userId="8ac073aa-7feb-47c3-9cf3-f4c37dd140ee" providerId="ADAL" clId="{B3B8D840-6C6C-48D6-B673-20B59630F247}" dt="2023-06-07T14:54:16.415" v="5440" actId="962"/>
        <pc:sldMkLst>
          <pc:docMk/>
          <pc:sldMk cId="3086225781" sldId="296"/>
        </pc:sldMkLst>
        <pc:spChg chg="del mod ord">
          <ac:chgData name="Valentina Facuse" userId="8ac073aa-7feb-47c3-9cf3-f4c37dd140ee" providerId="ADAL" clId="{B3B8D840-6C6C-48D6-B673-20B59630F247}" dt="2023-06-05T19:13:14.604" v="513" actId="700"/>
          <ac:spMkLst>
            <pc:docMk/>
            <pc:sldMk cId="3086225781" sldId="296"/>
            <ac:spMk id="2" creationId="{8BC79585-D10E-00FC-77F9-5212E352D122}"/>
          </ac:spMkLst>
        </pc:spChg>
        <pc:spChg chg="del mod ord">
          <ac:chgData name="Valentina Facuse" userId="8ac073aa-7feb-47c3-9cf3-f4c37dd140ee" providerId="ADAL" clId="{B3B8D840-6C6C-48D6-B673-20B59630F247}" dt="2023-06-05T19:13:14.604" v="513" actId="700"/>
          <ac:spMkLst>
            <pc:docMk/>
            <pc:sldMk cId="3086225781" sldId="296"/>
            <ac:spMk id="3" creationId="{1143C147-AB9B-3031-DF1D-502C3F3771B7}"/>
          </ac:spMkLst>
        </pc:spChg>
        <pc:spChg chg="add mod ord">
          <ac:chgData name="Valentina Facuse" userId="8ac073aa-7feb-47c3-9cf3-f4c37dd140ee" providerId="ADAL" clId="{B3B8D840-6C6C-48D6-B673-20B59630F247}" dt="2023-06-06T13:35:02.226" v="1619" actId="1076"/>
          <ac:spMkLst>
            <pc:docMk/>
            <pc:sldMk cId="3086225781" sldId="296"/>
            <ac:spMk id="4" creationId="{8CBEE675-C042-0549-DDB1-FF4C73BE283D}"/>
          </ac:spMkLst>
        </pc:spChg>
        <pc:spChg chg="add del mod ord">
          <ac:chgData name="Valentina Facuse" userId="8ac073aa-7feb-47c3-9cf3-f4c37dd140ee" providerId="ADAL" clId="{B3B8D840-6C6C-48D6-B673-20B59630F247}" dt="2023-06-05T20:49:49.284" v="654" actId="931"/>
          <ac:spMkLst>
            <pc:docMk/>
            <pc:sldMk cId="3086225781" sldId="296"/>
            <ac:spMk id="5" creationId="{DC8FBCEC-0D1A-D80E-DB57-61212CB8CC31}"/>
          </ac:spMkLst>
        </pc:spChg>
        <pc:picChg chg="add mod modCrop">
          <ac:chgData name="Valentina Facuse" userId="8ac073aa-7feb-47c3-9cf3-f4c37dd140ee" providerId="ADAL" clId="{B3B8D840-6C6C-48D6-B673-20B59630F247}" dt="2023-06-07T14:54:16.415" v="5440" actId="962"/>
          <ac:picMkLst>
            <pc:docMk/>
            <pc:sldMk cId="3086225781" sldId="296"/>
            <ac:picMk id="7" creationId="{91A94D5D-A102-D9F8-48D2-6D2BEC8ADB18}"/>
          </ac:picMkLst>
        </pc:picChg>
      </pc:sldChg>
    </pc:docChg>
  </pc:docChgLst>
  <pc:docChgLst>
    <pc:chgData name="Cassidy Sparks" userId="cd857fe3-7741-442b-ac41-a89b3c2aca10" providerId="ADAL" clId="{C5C41ADC-ECED-4450-A7AC-0598D40DA5D4}"/>
    <pc:docChg chg="modSld">
      <pc:chgData name="Cassidy Sparks" userId="cd857fe3-7741-442b-ac41-a89b3c2aca10" providerId="ADAL" clId="{C5C41ADC-ECED-4450-A7AC-0598D40DA5D4}" dt="2022-12-06T16:31:26.273" v="13" actId="1076"/>
      <pc:docMkLst>
        <pc:docMk/>
      </pc:docMkLst>
      <pc:sldChg chg="modSp mod">
        <pc:chgData name="Cassidy Sparks" userId="cd857fe3-7741-442b-ac41-a89b3c2aca10" providerId="ADAL" clId="{C5C41ADC-ECED-4450-A7AC-0598D40DA5D4}" dt="2022-12-06T16:31:26.273" v="13" actId="1076"/>
        <pc:sldMkLst>
          <pc:docMk/>
          <pc:sldMk cId="1742991658" sldId="275"/>
        </pc:sldMkLst>
        <pc:spChg chg="mod">
          <ac:chgData name="Cassidy Sparks" userId="cd857fe3-7741-442b-ac41-a89b3c2aca10" providerId="ADAL" clId="{C5C41ADC-ECED-4450-A7AC-0598D40DA5D4}" dt="2022-12-06T16:31:26.273" v="13" actId="1076"/>
          <ac:spMkLst>
            <pc:docMk/>
            <pc:sldMk cId="1742991658" sldId="275"/>
            <ac:spMk id="7" creationId="{DEB9180D-79D7-4C6C-AEA7-38E2A35BA04D}"/>
          </ac:spMkLst>
        </pc:spChg>
      </pc:sldChg>
      <pc:sldChg chg="modSp mod">
        <pc:chgData name="Cassidy Sparks" userId="cd857fe3-7741-442b-ac41-a89b3c2aca10" providerId="ADAL" clId="{C5C41ADC-ECED-4450-A7AC-0598D40DA5D4}" dt="2022-12-06T16:25:00.038" v="5" actId="1036"/>
        <pc:sldMkLst>
          <pc:docMk/>
          <pc:sldMk cId="3003189411" sldId="289"/>
        </pc:sldMkLst>
        <pc:spChg chg="mod">
          <ac:chgData name="Cassidy Sparks" userId="cd857fe3-7741-442b-ac41-a89b3c2aca10" providerId="ADAL" clId="{C5C41ADC-ECED-4450-A7AC-0598D40DA5D4}" dt="2022-12-06T16:25:00.038" v="5" actId="1036"/>
          <ac:spMkLst>
            <pc:docMk/>
            <pc:sldMk cId="3003189411" sldId="289"/>
            <ac:spMk id="2" creationId="{37714D42-8493-38D6-E213-F6A2B56D7D88}"/>
          </ac:spMkLst>
        </pc:spChg>
      </pc:sldChg>
      <pc:sldChg chg="modSp mod">
        <pc:chgData name="Cassidy Sparks" userId="cd857fe3-7741-442b-ac41-a89b3c2aca10" providerId="ADAL" clId="{C5C41ADC-ECED-4450-A7AC-0598D40DA5D4}" dt="2022-12-06T16:27:19.038" v="7" actId="1076"/>
        <pc:sldMkLst>
          <pc:docMk/>
          <pc:sldMk cId="2977179039" sldId="290"/>
        </pc:sldMkLst>
        <pc:picChg chg="mod">
          <ac:chgData name="Cassidy Sparks" userId="cd857fe3-7741-442b-ac41-a89b3c2aca10" providerId="ADAL" clId="{C5C41ADC-ECED-4450-A7AC-0598D40DA5D4}" dt="2022-12-06T16:27:19.038" v="7" actId="1076"/>
          <ac:picMkLst>
            <pc:docMk/>
            <pc:sldMk cId="2977179039" sldId="290"/>
            <ac:picMk id="13" creationId="{9F4BD8EB-665B-DE56-4682-3146D4924D25}"/>
          </ac:picMkLst>
        </pc:picChg>
        <pc:picChg chg="mod">
          <ac:chgData name="Cassidy Sparks" userId="cd857fe3-7741-442b-ac41-a89b3c2aca10" providerId="ADAL" clId="{C5C41ADC-ECED-4450-A7AC-0598D40DA5D4}" dt="2022-12-06T16:27:19.038" v="7" actId="1076"/>
          <ac:picMkLst>
            <pc:docMk/>
            <pc:sldMk cId="2977179039" sldId="290"/>
            <ac:picMk id="14" creationId="{99FD11EE-DADD-912A-6B9B-7150ABCFDC9C}"/>
          </ac:picMkLst>
        </pc:picChg>
        <pc:picChg chg="mod">
          <ac:chgData name="Cassidy Sparks" userId="cd857fe3-7741-442b-ac41-a89b3c2aca10" providerId="ADAL" clId="{C5C41ADC-ECED-4450-A7AC-0598D40DA5D4}" dt="2022-12-06T16:27:19.038" v="7" actId="1076"/>
          <ac:picMkLst>
            <pc:docMk/>
            <pc:sldMk cId="2977179039" sldId="290"/>
            <ac:picMk id="15" creationId="{B018688B-3A23-D7BB-BCB8-7FD8D579A945}"/>
          </ac:picMkLst>
        </pc:picChg>
      </pc:sldChg>
    </pc:docChg>
  </pc:docChgLst>
  <pc:docChgLst>
    <pc:chgData name="Valentina Facuse" userId="8ac073aa-7feb-47c3-9cf3-f4c37dd140ee" providerId="ADAL" clId="{78F310D2-0FF8-404A-BA73-D4EFA51F789F}"/>
    <pc:docChg chg="custSel modSld">
      <pc:chgData name="Valentina Facuse" userId="8ac073aa-7feb-47c3-9cf3-f4c37dd140ee" providerId="ADAL" clId="{78F310D2-0FF8-404A-BA73-D4EFA51F789F}" dt="2022-07-08T13:54:22.878" v="2703" actId="20577"/>
      <pc:docMkLst>
        <pc:docMk/>
      </pc:docMkLst>
      <pc:sldChg chg="modSp mod modNotesTx">
        <pc:chgData name="Valentina Facuse" userId="8ac073aa-7feb-47c3-9cf3-f4c37dd140ee" providerId="ADAL" clId="{78F310D2-0FF8-404A-BA73-D4EFA51F789F}" dt="2022-07-08T13:54:22.878" v="2703" actId="20577"/>
        <pc:sldMkLst>
          <pc:docMk/>
          <pc:sldMk cId="1742991658" sldId="275"/>
        </pc:sldMkLst>
        <pc:spChg chg="mod">
          <ac:chgData name="Valentina Facuse" userId="8ac073aa-7feb-47c3-9cf3-f4c37dd140ee" providerId="ADAL" clId="{78F310D2-0FF8-404A-BA73-D4EFA51F789F}" dt="2022-07-08T13:53:08.030" v="2569" actId="20577"/>
          <ac:spMkLst>
            <pc:docMk/>
            <pc:sldMk cId="1742991658" sldId="275"/>
            <ac:spMk id="7" creationId="{DEB9180D-79D7-4C6C-AEA7-38E2A35BA04D}"/>
          </ac:spMkLst>
        </pc:spChg>
      </pc:sldChg>
      <pc:sldChg chg="modNotesTx">
        <pc:chgData name="Valentina Facuse" userId="8ac073aa-7feb-47c3-9cf3-f4c37dd140ee" providerId="ADAL" clId="{78F310D2-0FF8-404A-BA73-D4EFA51F789F}" dt="2022-07-08T12:27:54.164" v="2279" actId="20577"/>
        <pc:sldMkLst>
          <pc:docMk/>
          <pc:sldMk cId="4203933959" sldId="280"/>
        </pc:sldMkLst>
      </pc:sldChg>
      <pc:sldChg chg="mod modShow modNotesTx">
        <pc:chgData name="Valentina Facuse" userId="8ac073aa-7feb-47c3-9cf3-f4c37dd140ee" providerId="ADAL" clId="{78F310D2-0FF8-404A-BA73-D4EFA51F789F}" dt="2022-07-07T20:22:08.587" v="1195" actId="20577"/>
        <pc:sldMkLst>
          <pc:docMk/>
          <pc:sldMk cId="2657570150" sldId="284"/>
        </pc:sldMkLst>
      </pc:sldChg>
      <pc:sldChg chg="modNotesTx">
        <pc:chgData name="Valentina Facuse" userId="8ac073aa-7feb-47c3-9cf3-f4c37dd140ee" providerId="ADAL" clId="{78F310D2-0FF8-404A-BA73-D4EFA51F789F}" dt="2022-07-08T12:02:40.305" v="2081" actId="20577"/>
        <pc:sldMkLst>
          <pc:docMk/>
          <pc:sldMk cId="1454688896" sldId="285"/>
        </pc:sldMkLst>
      </pc:sldChg>
    </pc:docChg>
  </pc:docChgLst>
  <pc:docChgLst>
    <pc:chgData name="Cassidy Sparks" userId="S::csparks@palmbeachtpa.org::cd857fe3-7741-442b-ac41-a89b3c2aca10" providerId="AD" clId="Web-{F43D3784-85DA-6013-D98D-F8165DB52A02}"/>
    <pc:docChg chg="modSld">
      <pc:chgData name="Cassidy Sparks" userId="S::csparks@palmbeachtpa.org::cd857fe3-7741-442b-ac41-a89b3c2aca10" providerId="AD" clId="Web-{F43D3784-85DA-6013-D98D-F8165DB52A02}" dt="2023-01-31T20:34:06.689" v="8"/>
      <pc:docMkLst>
        <pc:docMk/>
      </pc:docMkLst>
      <pc:sldChg chg="addSp delSp modSp modCm">
        <pc:chgData name="Cassidy Sparks" userId="S::csparks@palmbeachtpa.org::cd857fe3-7741-442b-ac41-a89b3c2aca10" providerId="AD" clId="Web-{F43D3784-85DA-6013-D98D-F8165DB52A02}" dt="2023-01-31T20:34:06.689" v="8"/>
        <pc:sldMkLst>
          <pc:docMk/>
          <pc:sldMk cId="4244580210" sldId="291"/>
        </pc:sldMkLst>
        <pc:picChg chg="add mod">
          <ac:chgData name="Cassidy Sparks" userId="S::csparks@palmbeachtpa.org::cd857fe3-7741-442b-ac41-a89b3c2aca10" providerId="AD" clId="Web-{F43D3784-85DA-6013-D98D-F8165DB52A02}" dt="2023-01-31T20:34:01.626" v="7" actId="1076"/>
          <ac:picMkLst>
            <pc:docMk/>
            <pc:sldMk cId="4244580210" sldId="291"/>
            <ac:picMk id="6" creationId="{D574263A-305F-9240-EAF3-5208EB51ACD9}"/>
          </ac:picMkLst>
        </pc:picChg>
        <pc:picChg chg="del">
          <ac:chgData name="Cassidy Sparks" userId="S::csparks@palmbeachtpa.org::cd857fe3-7741-442b-ac41-a89b3c2aca10" providerId="AD" clId="Web-{F43D3784-85DA-6013-D98D-F8165DB52A02}" dt="2023-01-31T20:33:38.454" v="1"/>
          <ac:picMkLst>
            <pc:docMk/>
            <pc:sldMk cId="4244580210" sldId="291"/>
            <ac:picMk id="1026" creationId="{67868CE2-CA5F-6FDC-921F-EB16960494CC}"/>
          </ac:picMkLst>
        </pc:picChg>
        <pc:extLst>
          <p:ext xmlns:p="http://schemas.openxmlformats.org/presentationml/2006/main" uri="{D6D511B9-2390-475A-947B-AFAB55BFBCF1}">
            <pc226:cmChg xmlns:pc226="http://schemas.microsoft.com/office/powerpoint/2022/06/main/command" chg="mod">
              <pc226:chgData name="Cassidy Sparks" userId="S::csparks@palmbeachtpa.org::cd857fe3-7741-442b-ac41-a89b3c2aca10" providerId="AD" clId="Web-{F43D3784-85DA-6013-D98D-F8165DB52A02}" dt="2023-01-31T20:34:06.689" v="8"/>
              <pc2:cmMkLst xmlns:pc2="http://schemas.microsoft.com/office/powerpoint/2019/9/main/command">
                <pc:docMk/>
                <pc:sldMk cId="4244580210" sldId="291"/>
                <pc2:cmMk id="{3D276317-5E90-4E6B-B8B9-2D0E0C4484B9}"/>
              </pc2:cmMkLst>
            </pc226:cmChg>
          </p:ext>
        </pc:extLst>
      </pc:sldChg>
    </pc:docChg>
  </pc:docChgLst>
  <pc:docChgLst>
    <pc:chgData name="Cassidy Sparks" userId="cd857fe3-7741-442b-ac41-a89b3c2aca10" providerId="ADAL" clId="{0432E662-D014-421A-8F3A-2DF876AF12B2}"/>
    <pc:docChg chg="undo custSel modSld">
      <pc:chgData name="Cassidy Sparks" userId="cd857fe3-7741-442b-ac41-a89b3c2aca10" providerId="ADAL" clId="{0432E662-D014-421A-8F3A-2DF876AF12B2}" dt="2022-07-21T12:21:57.617" v="246" actId="1076"/>
      <pc:docMkLst>
        <pc:docMk/>
      </pc:docMkLst>
      <pc:sldChg chg="modSp mod modClrScheme chgLayout">
        <pc:chgData name="Cassidy Sparks" userId="cd857fe3-7741-442b-ac41-a89b3c2aca10" providerId="ADAL" clId="{0432E662-D014-421A-8F3A-2DF876AF12B2}" dt="2022-07-20T15:12:22.533" v="7" actId="700"/>
        <pc:sldMkLst>
          <pc:docMk/>
          <pc:sldMk cId="1742991658" sldId="275"/>
        </pc:sldMkLst>
        <pc:spChg chg="mod ord">
          <ac:chgData name="Cassidy Sparks" userId="cd857fe3-7741-442b-ac41-a89b3c2aca10" providerId="ADAL" clId="{0432E662-D014-421A-8F3A-2DF876AF12B2}" dt="2022-07-20T15:12:22.533" v="7" actId="700"/>
          <ac:spMkLst>
            <pc:docMk/>
            <pc:sldMk cId="1742991658" sldId="275"/>
            <ac:spMk id="6" creationId="{757F34C7-12A5-4551-B0DC-163747533CA8}"/>
          </ac:spMkLst>
        </pc:spChg>
        <pc:spChg chg="mod ord">
          <ac:chgData name="Cassidy Sparks" userId="cd857fe3-7741-442b-ac41-a89b3c2aca10" providerId="ADAL" clId="{0432E662-D014-421A-8F3A-2DF876AF12B2}" dt="2022-07-20T15:12:22.533" v="7" actId="700"/>
          <ac:spMkLst>
            <pc:docMk/>
            <pc:sldMk cId="1742991658" sldId="275"/>
            <ac:spMk id="7" creationId="{DEB9180D-79D7-4C6C-AEA7-38E2A35BA04D}"/>
          </ac:spMkLst>
        </pc:spChg>
      </pc:sldChg>
      <pc:sldChg chg="addSp delSp modSp mod">
        <pc:chgData name="Cassidy Sparks" userId="cd857fe3-7741-442b-ac41-a89b3c2aca10" providerId="ADAL" clId="{0432E662-D014-421A-8F3A-2DF876AF12B2}" dt="2022-07-21T12:21:57.617" v="246" actId="1076"/>
        <pc:sldMkLst>
          <pc:docMk/>
          <pc:sldMk cId="3417054131" sldId="282"/>
        </pc:sldMkLst>
        <pc:spChg chg="mod">
          <ac:chgData name="Cassidy Sparks" userId="cd857fe3-7741-442b-ac41-a89b3c2aca10" providerId="ADAL" clId="{0432E662-D014-421A-8F3A-2DF876AF12B2}" dt="2022-07-21T12:18:52.934" v="189" actId="14100"/>
          <ac:spMkLst>
            <pc:docMk/>
            <pc:sldMk cId="3417054131" sldId="282"/>
            <ac:spMk id="9" creationId="{7D6D389C-FFFB-42E7-9CA8-8D219238A26B}"/>
          </ac:spMkLst>
        </pc:spChg>
        <pc:spChg chg="mod">
          <ac:chgData name="Cassidy Sparks" userId="cd857fe3-7741-442b-ac41-a89b3c2aca10" providerId="ADAL" clId="{0432E662-D014-421A-8F3A-2DF876AF12B2}" dt="2022-07-21T12:21:57.617" v="246" actId="1076"/>
          <ac:spMkLst>
            <pc:docMk/>
            <pc:sldMk cId="3417054131" sldId="282"/>
            <ac:spMk id="28" creationId="{B3CDBDB5-9945-7226-18BC-4E31DB7D6CFF}"/>
          </ac:spMkLst>
        </pc:spChg>
        <pc:spChg chg="add del mod ord">
          <ac:chgData name="Cassidy Sparks" userId="cd857fe3-7741-442b-ac41-a89b3c2aca10" providerId="ADAL" clId="{0432E662-D014-421A-8F3A-2DF876AF12B2}" dt="2022-07-21T12:21:00.932" v="235" actId="208"/>
          <ac:spMkLst>
            <pc:docMk/>
            <pc:sldMk cId="3417054131" sldId="282"/>
            <ac:spMk id="30" creationId="{457686F6-20E3-DBF8-480C-3B83FB8B7010}"/>
          </ac:spMkLst>
        </pc:spChg>
        <pc:graphicFrameChg chg="mod modGraphic">
          <ac:chgData name="Cassidy Sparks" userId="cd857fe3-7741-442b-ac41-a89b3c2aca10" providerId="ADAL" clId="{0432E662-D014-421A-8F3A-2DF876AF12B2}" dt="2022-07-21T12:20:50.387" v="234" actId="14100"/>
          <ac:graphicFrameMkLst>
            <pc:docMk/>
            <pc:sldMk cId="3417054131" sldId="282"/>
            <ac:graphicFrameMk id="4" creationId="{4D672BFF-ABCC-4BFD-8A30-5FDF613A59D0}"/>
          </ac:graphicFrameMkLst>
        </pc:graphicFrameChg>
        <pc:picChg chg="mod">
          <ac:chgData name="Cassidy Sparks" userId="cd857fe3-7741-442b-ac41-a89b3c2aca10" providerId="ADAL" clId="{0432E662-D014-421A-8F3A-2DF876AF12B2}" dt="2022-07-21T12:19:38.992" v="208" actId="408"/>
          <ac:picMkLst>
            <pc:docMk/>
            <pc:sldMk cId="3417054131" sldId="282"/>
            <ac:picMk id="10" creationId="{22A29D60-7F1D-2377-5735-0C6535F67022}"/>
          </ac:picMkLst>
        </pc:picChg>
        <pc:picChg chg="mod">
          <ac:chgData name="Cassidy Sparks" userId="cd857fe3-7741-442b-ac41-a89b3c2aca10" providerId="ADAL" clId="{0432E662-D014-421A-8F3A-2DF876AF12B2}" dt="2022-07-21T12:19:57.350" v="227" actId="1035"/>
          <ac:picMkLst>
            <pc:docMk/>
            <pc:sldMk cId="3417054131" sldId="282"/>
            <ac:picMk id="11" creationId="{6063D960-E06C-A3B7-FBA3-EE033E6FAB4B}"/>
          </ac:picMkLst>
        </pc:picChg>
        <pc:picChg chg="mod">
          <ac:chgData name="Cassidy Sparks" userId="cd857fe3-7741-442b-ac41-a89b3c2aca10" providerId="ADAL" clId="{0432E662-D014-421A-8F3A-2DF876AF12B2}" dt="2022-07-21T12:19:38.992" v="208" actId="408"/>
          <ac:picMkLst>
            <pc:docMk/>
            <pc:sldMk cId="3417054131" sldId="282"/>
            <ac:picMk id="12" creationId="{D6E19F10-81E8-18F0-D71E-3B40C256E3DB}"/>
          </ac:picMkLst>
        </pc:picChg>
        <pc:picChg chg="mod">
          <ac:chgData name="Cassidy Sparks" userId="cd857fe3-7741-442b-ac41-a89b3c2aca10" providerId="ADAL" clId="{0432E662-D014-421A-8F3A-2DF876AF12B2}" dt="2022-07-21T12:19:57.350" v="227" actId="1035"/>
          <ac:picMkLst>
            <pc:docMk/>
            <pc:sldMk cId="3417054131" sldId="282"/>
            <ac:picMk id="17" creationId="{7473C6B5-520C-9322-967D-160466095278}"/>
          </ac:picMkLst>
        </pc:picChg>
        <pc:picChg chg="mod">
          <ac:chgData name="Cassidy Sparks" userId="cd857fe3-7741-442b-ac41-a89b3c2aca10" providerId="ADAL" clId="{0432E662-D014-421A-8F3A-2DF876AF12B2}" dt="2022-07-21T12:19:38.992" v="208" actId="408"/>
          <ac:picMkLst>
            <pc:docMk/>
            <pc:sldMk cId="3417054131" sldId="282"/>
            <ac:picMk id="18" creationId="{5F747EFB-DBD1-2762-9090-31715DC898B2}"/>
          </ac:picMkLst>
        </pc:picChg>
        <pc:picChg chg="mod">
          <ac:chgData name="Cassidy Sparks" userId="cd857fe3-7741-442b-ac41-a89b3c2aca10" providerId="ADAL" clId="{0432E662-D014-421A-8F3A-2DF876AF12B2}" dt="2022-07-21T12:19:57.350" v="227" actId="1035"/>
          <ac:picMkLst>
            <pc:docMk/>
            <pc:sldMk cId="3417054131" sldId="282"/>
            <ac:picMk id="19" creationId="{CA7E9249-41A8-A4FF-E1AE-D0ACF813FD6D}"/>
          </ac:picMkLst>
        </pc:picChg>
      </pc:sldChg>
      <pc:sldChg chg="modSp mod">
        <pc:chgData name="Cassidy Sparks" userId="cd857fe3-7741-442b-ac41-a89b3c2aca10" providerId="ADAL" clId="{0432E662-D014-421A-8F3A-2DF876AF12B2}" dt="2022-07-20T13:12:30.206" v="4" actId="255"/>
        <pc:sldMkLst>
          <pc:docMk/>
          <pc:sldMk cId="2657570150" sldId="284"/>
        </pc:sldMkLst>
        <pc:spChg chg="mod">
          <ac:chgData name="Cassidy Sparks" userId="cd857fe3-7741-442b-ac41-a89b3c2aca10" providerId="ADAL" clId="{0432E662-D014-421A-8F3A-2DF876AF12B2}" dt="2022-07-20T13:12:30.206" v="4" actId="255"/>
          <ac:spMkLst>
            <pc:docMk/>
            <pc:sldMk cId="2657570150" sldId="284"/>
            <ac:spMk id="7" creationId="{DEB9180D-79D7-4C6C-AEA7-38E2A35BA04D}"/>
          </ac:spMkLst>
        </pc:spChg>
      </pc:sldChg>
      <pc:sldChg chg="modSp mod modClrScheme chgLayout">
        <pc:chgData name="Cassidy Sparks" userId="cd857fe3-7741-442b-ac41-a89b3c2aca10" providerId="ADAL" clId="{0432E662-D014-421A-8F3A-2DF876AF12B2}" dt="2022-07-20T15:24:52.592" v="57" actId="20577"/>
        <pc:sldMkLst>
          <pc:docMk/>
          <pc:sldMk cId="1454688896" sldId="285"/>
        </pc:sldMkLst>
        <pc:spChg chg="mod ord">
          <ac:chgData name="Cassidy Sparks" userId="cd857fe3-7741-442b-ac41-a89b3c2aca10" providerId="ADAL" clId="{0432E662-D014-421A-8F3A-2DF876AF12B2}" dt="2022-07-20T15:19:46.550" v="15" actId="700"/>
          <ac:spMkLst>
            <pc:docMk/>
            <pc:sldMk cId="1454688896" sldId="285"/>
            <ac:spMk id="6" creationId="{757F34C7-12A5-4551-B0DC-163747533CA8}"/>
          </ac:spMkLst>
        </pc:spChg>
        <pc:spChg chg="mod ord">
          <ac:chgData name="Cassidy Sparks" userId="cd857fe3-7741-442b-ac41-a89b3c2aca10" providerId="ADAL" clId="{0432E662-D014-421A-8F3A-2DF876AF12B2}" dt="2022-07-20T15:24:52.592" v="57" actId="20577"/>
          <ac:spMkLst>
            <pc:docMk/>
            <pc:sldMk cId="1454688896" sldId="285"/>
            <ac:spMk id="7" creationId="{DEB9180D-79D7-4C6C-AEA7-38E2A35BA04D}"/>
          </ac:spMkLst>
        </pc:spChg>
      </pc:sldChg>
    </pc:docChg>
  </pc:docChgLst>
  <pc:docChgLst>
    <pc:chgData name="Valentina Facuse" userId="8ac073aa-7feb-47c3-9cf3-f4c37dd140ee" providerId="ADAL" clId="{EABEA1E6-6066-4DAF-84E5-DA08A0CEC1F0}"/>
    <pc:docChg chg="custSel addSld delSld modSld">
      <pc:chgData name="Valentina Facuse" userId="8ac073aa-7feb-47c3-9cf3-f4c37dd140ee" providerId="ADAL" clId="{EABEA1E6-6066-4DAF-84E5-DA08A0CEC1F0}" dt="2022-12-01T19:15:54.403" v="5292" actId="20577"/>
      <pc:docMkLst>
        <pc:docMk/>
      </pc:docMkLst>
      <pc:sldChg chg="modSp mod">
        <pc:chgData name="Valentina Facuse" userId="8ac073aa-7feb-47c3-9cf3-f4c37dd140ee" providerId="ADAL" clId="{EABEA1E6-6066-4DAF-84E5-DA08A0CEC1F0}" dt="2022-11-17T19:05:45.196" v="35" actId="20577"/>
        <pc:sldMkLst>
          <pc:docMk/>
          <pc:sldMk cId="1825884496" sldId="274"/>
        </pc:sldMkLst>
        <pc:spChg chg="mod">
          <ac:chgData name="Valentina Facuse" userId="8ac073aa-7feb-47c3-9cf3-f4c37dd140ee" providerId="ADAL" clId="{EABEA1E6-6066-4DAF-84E5-DA08A0CEC1F0}" dt="2022-11-17T19:04:41.325" v="5" actId="20577"/>
          <ac:spMkLst>
            <pc:docMk/>
            <pc:sldMk cId="1825884496" sldId="274"/>
            <ac:spMk id="4" creationId="{8B7ED5EF-8E18-4FEE-98CE-F89A24429778}"/>
          </ac:spMkLst>
        </pc:spChg>
        <pc:spChg chg="mod">
          <ac:chgData name="Valentina Facuse" userId="8ac073aa-7feb-47c3-9cf3-f4c37dd140ee" providerId="ADAL" clId="{EABEA1E6-6066-4DAF-84E5-DA08A0CEC1F0}" dt="2022-11-17T19:05:45.196" v="35" actId="20577"/>
          <ac:spMkLst>
            <pc:docMk/>
            <pc:sldMk cId="1825884496" sldId="274"/>
            <ac:spMk id="5" creationId="{1B6E2D88-346E-4B78-AD77-A99A9F392F7C}"/>
          </ac:spMkLst>
        </pc:spChg>
      </pc:sldChg>
      <pc:sldChg chg="addSp delSp modSp mod modClrScheme chgLayout modNotesTx">
        <pc:chgData name="Valentina Facuse" userId="8ac073aa-7feb-47c3-9cf3-f4c37dd140ee" providerId="ADAL" clId="{EABEA1E6-6066-4DAF-84E5-DA08A0CEC1F0}" dt="2022-12-01T18:54:25.116" v="4753" actId="14861"/>
        <pc:sldMkLst>
          <pc:docMk/>
          <pc:sldMk cId="1742991658" sldId="275"/>
        </pc:sldMkLst>
        <pc:spChg chg="add del mod ord">
          <ac:chgData name="Valentina Facuse" userId="8ac073aa-7feb-47c3-9cf3-f4c37dd140ee" providerId="ADAL" clId="{EABEA1E6-6066-4DAF-84E5-DA08A0CEC1F0}" dt="2022-11-30T19:27:55.516" v="84" actId="478"/>
          <ac:spMkLst>
            <pc:docMk/>
            <pc:sldMk cId="1742991658" sldId="275"/>
            <ac:spMk id="2" creationId="{55408CFB-DFE3-AA62-B5BF-56AB384E4264}"/>
          </ac:spMkLst>
        </pc:spChg>
        <pc:spChg chg="del mod">
          <ac:chgData name="Valentina Facuse" userId="8ac073aa-7feb-47c3-9cf3-f4c37dd140ee" providerId="ADAL" clId="{EABEA1E6-6066-4DAF-84E5-DA08A0CEC1F0}" dt="2022-12-01T18:53:34.349" v="4729" actId="478"/>
          <ac:spMkLst>
            <pc:docMk/>
            <pc:sldMk cId="1742991658" sldId="275"/>
            <ac:spMk id="2" creationId="{8FE58BD8-B811-5A99-2CFE-57660F89CFBB}"/>
          </ac:spMkLst>
        </pc:spChg>
        <pc:spChg chg="mod ord">
          <ac:chgData name="Valentina Facuse" userId="8ac073aa-7feb-47c3-9cf3-f4c37dd140ee" providerId="ADAL" clId="{EABEA1E6-6066-4DAF-84E5-DA08A0CEC1F0}" dt="2022-11-30T19:27:48.904" v="82" actId="700"/>
          <ac:spMkLst>
            <pc:docMk/>
            <pc:sldMk cId="1742991658" sldId="275"/>
            <ac:spMk id="6" creationId="{757F34C7-12A5-4551-B0DC-163747533CA8}"/>
          </ac:spMkLst>
        </pc:spChg>
        <pc:spChg chg="mod ord">
          <ac:chgData name="Valentina Facuse" userId="8ac073aa-7feb-47c3-9cf3-f4c37dd140ee" providerId="ADAL" clId="{EABEA1E6-6066-4DAF-84E5-DA08A0CEC1F0}" dt="2022-12-01T14:40:04.773" v="3325" actId="20577"/>
          <ac:spMkLst>
            <pc:docMk/>
            <pc:sldMk cId="1742991658" sldId="275"/>
            <ac:spMk id="7" creationId="{DEB9180D-79D7-4C6C-AEA7-38E2A35BA04D}"/>
          </ac:spMkLst>
        </pc:spChg>
        <pc:picChg chg="add del mod">
          <ac:chgData name="Valentina Facuse" userId="8ac073aa-7feb-47c3-9cf3-f4c37dd140ee" providerId="ADAL" clId="{EABEA1E6-6066-4DAF-84E5-DA08A0CEC1F0}" dt="2022-12-01T18:53:26.950" v="4727" actId="478"/>
          <ac:picMkLst>
            <pc:docMk/>
            <pc:sldMk cId="1742991658" sldId="275"/>
            <ac:picMk id="1026" creationId="{970886B7-759B-259E-3A40-8495AE33D938}"/>
          </ac:picMkLst>
        </pc:picChg>
        <pc:picChg chg="add mod">
          <ac:chgData name="Valentina Facuse" userId="8ac073aa-7feb-47c3-9cf3-f4c37dd140ee" providerId="ADAL" clId="{EABEA1E6-6066-4DAF-84E5-DA08A0CEC1F0}" dt="2022-12-01T18:54:25.116" v="4753" actId="14861"/>
          <ac:picMkLst>
            <pc:docMk/>
            <pc:sldMk cId="1742991658" sldId="275"/>
            <ac:picMk id="1028" creationId="{E5A36C20-ABE1-2F8B-DF73-C74CD0C7581D}"/>
          </ac:picMkLst>
        </pc:picChg>
      </pc:sldChg>
      <pc:sldChg chg="modNotesTx">
        <pc:chgData name="Valentina Facuse" userId="8ac073aa-7feb-47c3-9cf3-f4c37dd140ee" providerId="ADAL" clId="{EABEA1E6-6066-4DAF-84E5-DA08A0CEC1F0}" dt="2022-12-01T16:05:49.750" v="4130" actId="5793"/>
        <pc:sldMkLst>
          <pc:docMk/>
          <pc:sldMk cId="4203933959" sldId="280"/>
        </pc:sldMkLst>
      </pc:sldChg>
      <pc:sldChg chg="del mod modShow modNotesTx">
        <pc:chgData name="Valentina Facuse" userId="8ac073aa-7feb-47c3-9cf3-f4c37dd140ee" providerId="ADAL" clId="{EABEA1E6-6066-4DAF-84E5-DA08A0CEC1F0}" dt="2022-12-01T16:30:22.159" v="4600" actId="2696"/>
        <pc:sldMkLst>
          <pc:docMk/>
          <pc:sldMk cId="3417054131" sldId="282"/>
        </pc:sldMkLst>
      </pc:sldChg>
      <pc:sldChg chg="addSp delSp modSp mod modClrScheme chgLayout modNotesTx">
        <pc:chgData name="Valentina Facuse" userId="8ac073aa-7feb-47c3-9cf3-f4c37dd140ee" providerId="ADAL" clId="{EABEA1E6-6066-4DAF-84E5-DA08A0CEC1F0}" dt="2022-11-30T20:30:13.196" v="3183" actId="20577"/>
        <pc:sldMkLst>
          <pc:docMk/>
          <pc:sldMk cId="2657570150" sldId="284"/>
        </pc:sldMkLst>
        <pc:spChg chg="add del mod">
          <ac:chgData name="Valentina Facuse" userId="8ac073aa-7feb-47c3-9cf3-f4c37dd140ee" providerId="ADAL" clId="{EABEA1E6-6066-4DAF-84E5-DA08A0CEC1F0}" dt="2022-11-30T19:32:44.646" v="101" actId="478"/>
          <ac:spMkLst>
            <pc:docMk/>
            <pc:sldMk cId="2657570150" sldId="284"/>
            <ac:spMk id="3" creationId="{AB580B59-C6CE-CA0B-1302-ACA81BCD9AB1}"/>
          </ac:spMkLst>
        </pc:spChg>
        <pc:spChg chg="mod ord">
          <ac:chgData name="Valentina Facuse" userId="8ac073aa-7feb-47c3-9cf3-f4c37dd140ee" providerId="ADAL" clId="{EABEA1E6-6066-4DAF-84E5-DA08A0CEC1F0}" dt="2022-11-30T19:32:37.635" v="99" actId="1076"/>
          <ac:spMkLst>
            <pc:docMk/>
            <pc:sldMk cId="2657570150" sldId="284"/>
            <ac:spMk id="6" creationId="{757F34C7-12A5-4551-B0DC-163747533CA8}"/>
          </ac:spMkLst>
        </pc:spChg>
        <pc:spChg chg="del mod ord">
          <ac:chgData name="Valentina Facuse" userId="8ac073aa-7feb-47c3-9cf3-f4c37dd140ee" providerId="ADAL" clId="{EABEA1E6-6066-4DAF-84E5-DA08A0CEC1F0}" dt="2022-11-30T19:32:42.356" v="100" actId="478"/>
          <ac:spMkLst>
            <pc:docMk/>
            <pc:sldMk cId="2657570150" sldId="284"/>
            <ac:spMk id="7" creationId="{DEB9180D-79D7-4C6C-AEA7-38E2A35BA04D}"/>
          </ac:spMkLst>
        </pc:spChg>
        <pc:picChg chg="mod">
          <ac:chgData name="Valentina Facuse" userId="8ac073aa-7feb-47c3-9cf3-f4c37dd140ee" providerId="ADAL" clId="{EABEA1E6-6066-4DAF-84E5-DA08A0CEC1F0}" dt="2022-11-30T19:32:53.386" v="104" actId="1076"/>
          <ac:picMkLst>
            <pc:docMk/>
            <pc:sldMk cId="2657570150" sldId="284"/>
            <ac:picMk id="8" creationId="{4E57C0BC-EC37-F2B4-E998-5218943E27F4}"/>
          </ac:picMkLst>
        </pc:picChg>
      </pc:sldChg>
      <pc:sldChg chg="delSp modSp mod modNotesTx">
        <pc:chgData name="Valentina Facuse" userId="8ac073aa-7feb-47c3-9cf3-f4c37dd140ee" providerId="ADAL" clId="{EABEA1E6-6066-4DAF-84E5-DA08A0CEC1F0}" dt="2022-12-01T19:15:54.403" v="5292" actId="20577"/>
        <pc:sldMkLst>
          <pc:docMk/>
          <pc:sldMk cId="1454688896" sldId="285"/>
        </pc:sldMkLst>
        <pc:spChg chg="del">
          <ac:chgData name="Valentina Facuse" userId="8ac073aa-7feb-47c3-9cf3-f4c37dd140ee" providerId="ADAL" clId="{EABEA1E6-6066-4DAF-84E5-DA08A0CEC1F0}" dt="2022-12-01T18:41:06.746" v="4601" actId="21"/>
          <ac:spMkLst>
            <pc:docMk/>
            <pc:sldMk cId="1454688896" sldId="285"/>
            <ac:spMk id="2" creationId="{1C723A0C-46EB-8160-C3BF-AB4EBF14DD18}"/>
          </ac:spMkLst>
        </pc:spChg>
        <pc:spChg chg="mod">
          <ac:chgData name="Valentina Facuse" userId="8ac073aa-7feb-47c3-9cf3-f4c37dd140ee" providerId="ADAL" clId="{EABEA1E6-6066-4DAF-84E5-DA08A0CEC1F0}" dt="2022-12-01T19:13:07.987" v="5218" actId="20577"/>
          <ac:spMkLst>
            <pc:docMk/>
            <pc:sldMk cId="1454688896" sldId="285"/>
            <ac:spMk id="6" creationId="{757F34C7-12A5-4551-B0DC-163747533CA8}"/>
          </ac:spMkLst>
        </pc:spChg>
        <pc:spChg chg="mod">
          <ac:chgData name="Valentina Facuse" userId="8ac073aa-7feb-47c3-9cf3-f4c37dd140ee" providerId="ADAL" clId="{EABEA1E6-6066-4DAF-84E5-DA08A0CEC1F0}" dt="2022-11-30T20:18:29.928" v="1616" actId="20577"/>
          <ac:spMkLst>
            <pc:docMk/>
            <pc:sldMk cId="1454688896" sldId="285"/>
            <ac:spMk id="7" creationId="{DEB9180D-79D7-4C6C-AEA7-38E2A35BA04D}"/>
          </ac:spMkLst>
        </pc:spChg>
      </pc:sldChg>
      <pc:sldChg chg="addSp delSp modSp add mod modClrScheme chgLayout modNotesTx">
        <pc:chgData name="Valentina Facuse" userId="8ac073aa-7feb-47c3-9cf3-f4c37dd140ee" providerId="ADAL" clId="{EABEA1E6-6066-4DAF-84E5-DA08A0CEC1F0}" dt="2022-11-30T20:27:38.445" v="2688" actId="20577"/>
        <pc:sldMkLst>
          <pc:docMk/>
          <pc:sldMk cId="3860130660" sldId="286"/>
        </pc:sldMkLst>
        <pc:spChg chg="add del mod ord">
          <ac:chgData name="Valentina Facuse" userId="8ac073aa-7feb-47c3-9cf3-f4c37dd140ee" providerId="ADAL" clId="{EABEA1E6-6066-4DAF-84E5-DA08A0CEC1F0}" dt="2022-11-30T19:33:32.365" v="107" actId="700"/>
          <ac:spMkLst>
            <pc:docMk/>
            <pc:sldMk cId="3860130660" sldId="286"/>
            <ac:spMk id="2" creationId="{5E13E79F-8B0B-9EBC-512F-54C0083FD175}"/>
          </ac:spMkLst>
        </pc:spChg>
        <pc:spChg chg="add del mod">
          <ac:chgData name="Valentina Facuse" userId="8ac073aa-7feb-47c3-9cf3-f4c37dd140ee" providerId="ADAL" clId="{EABEA1E6-6066-4DAF-84E5-DA08A0CEC1F0}" dt="2022-11-30T19:33:43.349" v="110" actId="478"/>
          <ac:spMkLst>
            <pc:docMk/>
            <pc:sldMk cId="3860130660" sldId="286"/>
            <ac:spMk id="4" creationId="{8EA85ABF-29C7-82A9-D0D4-86537CAC4C82}"/>
          </ac:spMkLst>
        </pc:spChg>
        <pc:spChg chg="mod ord">
          <ac:chgData name="Valentina Facuse" userId="8ac073aa-7feb-47c3-9cf3-f4c37dd140ee" providerId="ADAL" clId="{EABEA1E6-6066-4DAF-84E5-DA08A0CEC1F0}" dt="2022-11-30T19:33:38.012" v="108" actId="1076"/>
          <ac:spMkLst>
            <pc:docMk/>
            <pc:sldMk cId="3860130660" sldId="286"/>
            <ac:spMk id="6" creationId="{757F34C7-12A5-4551-B0DC-163747533CA8}"/>
          </ac:spMkLst>
        </pc:spChg>
        <pc:spChg chg="del mod ord">
          <ac:chgData name="Valentina Facuse" userId="8ac073aa-7feb-47c3-9cf3-f4c37dd140ee" providerId="ADAL" clId="{EABEA1E6-6066-4DAF-84E5-DA08A0CEC1F0}" dt="2022-11-30T19:33:40.782" v="109" actId="478"/>
          <ac:spMkLst>
            <pc:docMk/>
            <pc:sldMk cId="3860130660" sldId="286"/>
            <ac:spMk id="7" creationId="{DEB9180D-79D7-4C6C-AEA7-38E2A35BA04D}"/>
          </ac:spMkLst>
        </pc:spChg>
        <pc:picChg chg="mod">
          <ac:chgData name="Valentina Facuse" userId="8ac073aa-7feb-47c3-9cf3-f4c37dd140ee" providerId="ADAL" clId="{EABEA1E6-6066-4DAF-84E5-DA08A0CEC1F0}" dt="2022-11-30T19:33:53.034" v="115" actId="1076"/>
          <ac:picMkLst>
            <pc:docMk/>
            <pc:sldMk cId="3860130660" sldId="286"/>
            <ac:picMk id="8" creationId="{4E57C0BC-EC37-F2B4-E998-5218943E27F4}"/>
          </ac:picMkLst>
        </pc:picChg>
      </pc:sldChg>
      <pc:sldChg chg="addSp delSp modSp add mod modClrScheme chgLayout modNotesTx">
        <pc:chgData name="Valentina Facuse" userId="8ac073aa-7feb-47c3-9cf3-f4c37dd140ee" providerId="ADAL" clId="{EABEA1E6-6066-4DAF-84E5-DA08A0CEC1F0}" dt="2022-11-30T20:29:10.980" v="3079" actId="20577"/>
        <pc:sldMkLst>
          <pc:docMk/>
          <pc:sldMk cId="344815671" sldId="287"/>
        </pc:sldMkLst>
        <pc:spChg chg="add del mod">
          <ac:chgData name="Valentina Facuse" userId="8ac073aa-7feb-47c3-9cf3-f4c37dd140ee" providerId="ADAL" clId="{EABEA1E6-6066-4DAF-84E5-DA08A0CEC1F0}" dt="2022-11-30T19:34:06.309" v="118" actId="478"/>
          <ac:spMkLst>
            <pc:docMk/>
            <pc:sldMk cId="344815671" sldId="287"/>
            <ac:spMk id="3" creationId="{AB6FBB2B-0B65-5766-2539-DDB1EA0501AE}"/>
          </ac:spMkLst>
        </pc:spChg>
        <pc:spChg chg="mod ord">
          <ac:chgData name="Valentina Facuse" userId="8ac073aa-7feb-47c3-9cf3-f4c37dd140ee" providerId="ADAL" clId="{EABEA1E6-6066-4DAF-84E5-DA08A0CEC1F0}" dt="2022-11-30T19:34:19.781" v="122" actId="1076"/>
          <ac:spMkLst>
            <pc:docMk/>
            <pc:sldMk cId="344815671" sldId="287"/>
            <ac:spMk id="6" creationId="{757F34C7-12A5-4551-B0DC-163747533CA8}"/>
          </ac:spMkLst>
        </pc:spChg>
        <pc:spChg chg="del mod ord">
          <ac:chgData name="Valentina Facuse" userId="8ac073aa-7feb-47c3-9cf3-f4c37dd140ee" providerId="ADAL" clId="{EABEA1E6-6066-4DAF-84E5-DA08A0CEC1F0}" dt="2022-11-30T19:34:03.869" v="117" actId="478"/>
          <ac:spMkLst>
            <pc:docMk/>
            <pc:sldMk cId="344815671" sldId="287"/>
            <ac:spMk id="7" creationId="{DEB9180D-79D7-4C6C-AEA7-38E2A35BA04D}"/>
          </ac:spMkLst>
        </pc:spChg>
        <pc:picChg chg="mod">
          <ac:chgData name="Valentina Facuse" userId="8ac073aa-7feb-47c3-9cf3-f4c37dd140ee" providerId="ADAL" clId="{EABEA1E6-6066-4DAF-84E5-DA08A0CEC1F0}" dt="2022-11-30T19:34:13.745" v="121" actId="1076"/>
          <ac:picMkLst>
            <pc:docMk/>
            <pc:sldMk cId="344815671" sldId="287"/>
            <ac:picMk id="8" creationId="{4E57C0BC-EC37-F2B4-E998-5218943E27F4}"/>
          </ac:picMkLst>
        </pc:picChg>
      </pc:sldChg>
      <pc:sldChg chg="addSp delSp modSp new mod modNotesTx">
        <pc:chgData name="Valentina Facuse" userId="8ac073aa-7feb-47c3-9cf3-f4c37dd140ee" providerId="ADAL" clId="{EABEA1E6-6066-4DAF-84E5-DA08A0CEC1F0}" dt="2022-12-01T16:22:31.580" v="4599" actId="20577"/>
        <pc:sldMkLst>
          <pc:docMk/>
          <pc:sldMk cId="3157764813" sldId="288"/>
        </pc:sldMkLst>
        <pc:spChg chg="del">
          <ac:chgData name="Valentina Facuse" userId="8ac073aa-7feb-47c3-9cf3-f4c37dd140ee" providerId="ADAL" clId="{EABEA1E6-6066-4DAF-84E5-DA08A0CEC1F0}" dt="2022-11-30T21:19:38.973" v="3188" actId="478"/>
          <ac:spMkLst>
            <pc:docMk/>
            <pc:sldMk cId="3157764813" sldId="288"/>
            <ac:spMk id="2" creationId="{B4C81D87-503D-A02F-CFD4-50ACD2D5EDF7}"/>
          </ac:spMkLst>
        </pc:spChg>
        <pc:spChg chg="mod">
          <ac:chgData name="Valentina Facuse" userId="8ac073aa-7feb-47c3-9cf3-f4c37dd140ee" providerId="ADAL" clId="{EABEA1E6-6066-4DAF-84E5-DA08A0CEC1F0}" dt="2022-11-30T21:20:40.449" v="3230" actId="20577"/>
          <ac:spMkLst>
            <pc:docMk/>
            <pc:sldMk cId="3157764813" sldId="288"/>
            <ac:spMk id="3" creationId="{F21B534D-419C-BB39-A5DE-9C5142BDCBD0}"/>
          </ac:spMkLst>
        </pc:spChg>
        <pc:picChg chg="add mod modCrop">
          <ac:chgData name="Valentina Facuse" userId="8ac073aa-7feb-47c3-9cf3-f4c37dd140ee" providerId="ADAL" clId="{EABEA1E6-6066-4DAF-84E5-DA08A0CEC1F0}" dt="2022-11-30T21:20:02.208" v="3194" actId="732"/>
          <ac:picMkLst>
            <pc:docMk/>
            <pc:sldMk cId="3157764813" sldId="288"/>
            <ac:picMk id="5" creationId="{F496065C-2894-E69C-55DA-1D063AE5DC63}"/>
          </ac:picMkLst>
        </pc:picChg>
        <pc:picChg chg="add mod">
          <ac:chgData name="Valentina Facuse" userId="8ac073aa-7feb-47c3-9cf3-f4c37dd140ee" providerId="ADAL" clId="{EABEA1E6-6066-4DAF-84E5-DA08A0CEC1F0}" dt="2022-11-30T21:20:08.496" v="3195" actId="1076"/>
          <ac:picMkLst>
            <pc:docMk/>
            <pc:sldMk cId="3157764813" sldId="288"/>
            <ac:picMk id="2050" creationId="{128906D4-B6AD-564D-5F7C-B3173BB9FDBD}"/>
          </ac:picMkLst>
        </pc:picChg>
      </pc:sldChg>
      <pc:sldChg chg="addSp delSp modSp mod modNotesTx">
        <pc:chgData name="Valentina Facuse" userId="8ac073aa-7feb-47c3-9cf3-f4c37dd140ee" providerId="ADAL" clId="{EABEA1E6-6066-4DAF-84E5-DA08A0CEC1F0}" dt="2022-12-01T18:46:06.095" v="4613"/>
        <pc:sldMkLst>
          <pc:docMk/>
          <pc:sldMk cId="3003189411" sldId="289"/>
        </pc:sldMkLst>
        <pc:spChg chg="del">
          <ac:chgData name="Valentina Facuse" userId="8ac073aa-7feb-47c3-9cf3-f4c37dd140ee" providerId="ADAL" clId="{EABEA1E6-6066-4DAF-84E5-DA08A0CEC1F0}" dt="2022-12-01T18:42:46.400" v="4607" actId="478"/>
          <ac:spMkLst>
            <pc:docMk/>
            <pc:sldMk cId="3003189411" sldId="289"/>
            <ac:spMk id="8" creationId="{1EBAFCFB-12AA-975C-4F5A-87D89C968039}"/>
          </ac:spMkLst>
        </pc:spChg>
        <pc:picChg chg="add mod modCrop">
          <ac:chgData name="Valentina Facuse" userId="8ac073aa-7feb-47c3-9cf3-f4c37dd140ee" providerId="ADAL" clId="{EABEA1E6-6066-4DAF-84E5-DA08A0CEC1F0}" dt="2022-12-01T18:43:45.444" v="4612" actId="1076"/>
          <ac:picMkLst>
            <pc:docMk/>
            <pc:sldMk cId="3003189411" sldId="289"/>
            <ac:picMk id="10" creationId="{887807AA-1D77-D253-38CA-C9DAE5FC231B}"/>
          </ac:picMkLst>
        </pc:picChg>
      </pc:sldChg>
      <pc:sldChg chg="addSp delSp modSp mod modClrScheme chgLayout modNotesTx">
        <pc:chgData name="Valentina Facuse" userId="8ac073aa-7feb-47c3-9cf3-f4c37dd140ee" providerId="ADAL" clId="{EABEA1E6-6066-4DAF-84E5-DA08A0CEC1F0}" dt="2022-12-01T19:08:22.198" v="5199"/>
        <pc:sldMkLst>
          <pc:docMk/>
          <pc:sldMk cId="2977179039" sldId="290"/>
        </pc:sldMkLst>
        <pc:spChg chg="del mod">
          <ac:chgData name="Valentina Facuse" userId="8ac073aa-7feb-47c3-9cf3-f4c37dd140ee" providerId="ADAL" clId="{EABEA1E6-6066-4DAF-84E5-DA08A0CEC1F0}" dt="2022-12-01T18:47:05.901" v="4615" actId="478"/>
          <ac:spMkLst>
            <pc:docMk/>
            <pc:sldMk cId="2977179039" sldId="290"/>
            <ac:spMk id="2" creationId="{FF041C35-EDEC-6E64-5BD5-172DCFA385F8}"/>
          </ac:spMkLst>
        </pc:spChg>
        <pc:spChg chg="mod ord">
          <ac:chgData name="Valentina Facuse" userId="8ac073aa-7feb-47c3-9cf3-f4c37dd140ee" providerId="ADAL" clId="{EABEA1E6-6066-4DAF-84E5-DA08A0CEC1F0}" dt="2022-12-01T18:47:26.783" v="4618" actId="700"/>
          <ac:spMkLst>
            <pc:docMk/>
            <pc:sldMk cId="2977179039" sldId="290"/>
            <ac:spMk id="3" creationId="{555C3B50-E367-6BB6-D934-E93A27267F42}"/>
          </ac:spMkLst>
        </pc:spChg>
        <pc:spChg chg="add del mod">
          <ac:chgData name="Valentina Facuse" userId="8ac073aa-7feb-47c3-9cf3-f4c37dd140ee" providerId="ADAL" clId="{EABEA1E6-6066-4DAF-84E5-DA08A0CEC1F0}" dt="2022-12-01T18:47:08.457" v="4616" actId="478"/>
          <ac:spMkLst>
            <pc:docMk/>
            <pc:sldMk cId="2977179039" sldId="290"/>
            <ac:spMk id="5" creationId="{CEB771E1-CC51-5577-9AAA-1112352BCF6C}"/>
          </ac:spMkLst>
        </pc:spChg>
        <pc:spChg chg="add del mod ord">
          <ac:chgData name="Valentina Facuse" userId="8ac073aa-7feb-47c3-9cf3-f4c37dd140ee" providerId="ADAL" clId="{EABEA1E6-6066-4DAF-84E5-DA08A0CEC1F0}" dt="2022-12-01T18:47:26.783" v="4618" actId="700"/>
          <ac:spMkLst>
            <pc:docMk/>
            <pc:sldMk cId="2977179039" sldId="290"/>
            <ac:spMk id="6" creationId="{719FD722-AC8F-AD95-363A-2BFC972DB76A}"/>
          </ac:spMkLst>
        </pc:spChg>
        <pc:spChg chg="add del mod ord">
          <ac:chgData name="Valentina Facuse" userId="8ac073aa-7feb-47c3-9cf3-f4c37dd140ee" providerId="ADAL" clId="{EABEA1E6-6066-4DAF-84E5-DA08A0CEC1F0}" dt="2022-12-01T18:47:26.783" v="4618" actId="700"/>
          <ac:spMkLst>
            <pc:docMk/>
            <pc:sldMk cId="2977179039" sldId="290"/>
            <ac:spMk id="7" creationId="{F7B72FE0-F21E-A194-8A4E-F0E65A55CEAF}"/>
          </ac:spMkLst>
        </pc:spChg>
        <pc:spChg chg="add del mod ord">
          <ac:chgData name="Valentina Facuse" userId="8ac073aa-7feb-47c3-9cf3-f4c37dd140ee" providerId="ADAL" clId="{EABEA1E6-6066-4DAF-84E5-DA08A0CEC1F0}" dt="2022-12-01T18:47:26.783" v="4618" actId="700"/>
          <ac:spMkLst>
            <pc:docMk/>
            <pc:sldMk cId="2977179039" sldId="290"/>
            <ac:spMk id="8" creationId="{5C39D529-05A3-7E41-3150-F2496841F58F}"/>
          </ac:spMkLst>
        </pc:spChg>
        <pc:spChg chg="add del mod ord">
          <ac:chgData name="Valentina Facuse" userId="8ac073aa-7feb-47c3-9cf3-f4c37dd140ee" providerId="ADAL" clId="{EABEA1E6-6066-4DAF-84E5-DA08A0CEC1F0}" dt="2022-12-01T18:47:26.783" v="4618" actId="700"/>
          <ac:spMkLst>
            <pc:docMk/>
            <pc:sldMk cId="2977179039" sldId="290"/>
            <ac:spMk id="9" creationId="{E4D8287E-19EC-4B16-C534-2528C68C9BE0}"/>
          </ac:spMkLst>
        </pc:spChg>
        <pc:spChg chg="add del mod ord">
          <ac:chgData name="Valentina Facuse" userId="8ac073aa-7feb-47c3-9cf3-f4c37dd140ee" providerId="ADAL" clId="{EABEA1E6-6066-4DAF-84E5-DA08A0CEC1F0}" dt="2022-12-01T18:47:26.783" v="4618" actId="700"/>
          <ac:spMkLst>
            <pc:docMk/>
            <pc:sldMk cId="2977179039" sldId="290"/>
            <ac:spMk id="10" creationId="{011E2277-0445-2AD6-5A9E-A3627ABE45E3}"/>
          </ac:spMkLst>
        </pc:spChg>
        <pc:spChg chg="add del mod ord">
          <ac:chgData name="Valentina Facuse" userId="8ac073aa-7feb-47c3-9cf3-f4c37dd140ee" providerId="ADAL" clId="{EABEA1E6-6066-4DAF-84E5-DA08A0CEC1F0}" dt="2022-12-01T18:47:26.783" v="4618" actId="700"/>
          <ac:spMkLst>
            <pc:docMk/>
            <pc:sldMk cId="2977179039" sldId="290"/>
            <ac:spMk id="11" creationId="{4798B7AB-0457-9C62-D8A9-847C6479C46D}"/>
          </ac:spMkLst>
        </pc:spChg>
        <pc:spChg chg="add del mod ord">
          <ac:chgData name="Valentina Facuse" userId="8ac073aa-7feb-47c3-9cf3-f4c37dd140ee" providerId="ADAL" clId="{EABEA1E6-6066-4DAF-84E5-DA08A0CEC1F0}" dt="2022-12-01T18:47:30.145" v="4619" actId="478"/>
          <ac:spMkLst>
            <pc:docMk/>
            <pc:sldMk cId="2977179039" sldId="290"/>
            <ac:spMk id="12" creationId="{51495CCE-26AA-967B-A6AF-30CFDFE4C658}"/>
          </ac:spMkLst>
        </pc:spChg>
        <pc:picChg chg="add mod">
          <ac:chgData name="Valentina Facuse" userId="8ac073aa-7feb-47c3-9cf3-f4c37dd140ee" providerId="ADAL" clId="{EABEA1E6-6066-4DAF-84E5-DA08A0CEC1F0}" dt="2022-12-01T18:47:39.759" v="4625" actId="1076"/>
          <ac:picMkLst>
            <pc:docMk/>
            <pc:sldMk cId="2977179039" sldId="290"/>
            <ac:picMk id="13" creationId="{9F4BD8EB-665B-DE56-4682-3146D4924D25}"/>
          </ac:picMkLst>
        </pc:picChg>
        <pc:picChg chg="add mod">
          <ac:chgData name="Valentina Facuse" userId="8ac073aa-7feb-47c3-9cf3-f4c37dd140ee" providerId="ADAL" clId="{EABEA1E6-6066-4DAF-84E5-DA08A0CEC1F0}" dt="2022-12-01T18:48:27.410" v="4639" actId="1076"/>
          <ac:picMkLst>
            <pc:docMk/>
            <pc:sldMk cId="2977179039" sldId="290"/>
            <ac:picMk id="14" creationId="{99FD11EE-DADD-912A-6B9B-7150ABCFDC9C}"/>
          </ac:picMkLst>
        </pc:picChg>
        <pc:picChg chg="add mod">
          <ac:chgData name="Valentina Facuse" userId="8ac073aa-7feb-47c3-9cf3-f4c37dd140ee" providerId="ADAL" clId="{EABEA1E6-6066-4DAF-84E5-DA08A0CEC1F0}" dt="2022-12-01T18:48:25.511" v="4638" actId="1076"/>
          <ac:picMkLst>
            <pc:docMk/>
            <pc:sldMk cId="2977179039" sldId="290"/>
            <ac:picMk id="15" creationId="{B018688B-3A23-D7BB-BCB8-7FD8D579A945}"/>
          </ac:picMkLst>
        </pc:picChg>
      </pc:sldChg>
      <pc:sldChg chg="addSp delSp modSp mod modNotesTx">
        <pc:chgData name="Valentina Facuse" userId="8ac073aa-7feb-47c3-9cf3-f4c37dd140ee" providerId="ADAL" clId="{EABEA1E6-6066-4DAF-84E5-DA08A0CEC1F0}" dt="2022-12-01T19:07:33.197" v="5194" actId="20577"/>
        <pc:sldMkLst>
          <pc:docMk/>
          <pc:sldMk cId="4244580210" sldId="291"/>
        </pc:sldMkLst>
        <pc:spChg chg="del">
          <ac:chgData name="Valentina Facuse" userId="8ac073aa-7feb-47c3-9cf3-f4c37dd140ee" providerId="ADAL" clId="{EABEA1E6-6066-4DAF-84E5-DA08A0CEC1F0}" dt="2022-12-01T18:49:14.265" v="4640" actId="478"/>
          <ac:spMkLst>
            <pc:docMk/>
            <pc:sldMk cId="4244580210" sldId="291"/>
            <ac:spMk id="2" creationId="{2F53DB26-F6FC-B2BB-19E6-C1B1F4D97184}"/>
          </ac:spMkLst>
        </pc:spChg>
        <pc:spChg chg="add del mod">
          <ac:chgData name="Valentina Facuse" userId="8ac073aa-7feb-47c3-9cf3-f4c37dd140ee" providerId="ADAL" clId="{EABEA1E6-6066-4DAF-84E5-DA08A0CEC1F0}" dt="2022-12-01T18:50:48.994" v="4641" actId="478"/>
          <ac:spMkLst>
            <pc:docMk/>
            <pc:sldMk cId="4244580210" sldId="291"/>
            <ac:spMk id="5" creationId="{8006F323-BDB4-2EFE-688C-0AE96E5A4A5F}"/>
          </ac:spMkLst>
        </pc:spChg>
        <pc:spChg chg="del">
          <ac:chgData name="Valentina Facuse" userId="8ac073aa-7feb-47c3-9cf3-f4c37dd140ee" providerId="ADAL" clId="{EABEA1E6-6066-4DAF-84E5-DA08A0CEC1F0}" dt="2022-12-01T18:51:20.347" v="4710" actId="478"/>
          <ac:spMkLst>
            <pc:docMk/>
            <pc:sldMk cId="4244580210" sldId="291"/>
            <ac:spMk id="6" creationId="{3E41800C-758D-96B3-3695-B42CFB915F62}"/>
          </ac:spMkLst>
        </pc:spChg>
        <pc:spChg chg="del">
          <ac:chgData name="Valentina Facuse" userId="8ac073aa-7feb-47c3-9cf3-f4c37dd140ee" providerId="ADAL" clId="{EABEA1E6-6066-4DAF-84E5-DA08A0CEC1F0}" dt="2022-12-01T18:51:35.399" v="4714" actId="478"/>
          <ac:spMkLst>
            <pc:docMk/>
            <pc:sldMk cId="4244580210" sldId="291"/>
            <ac:spMk id="7" creationId="{6EDAC6B7-23CC-7BAE-7256-3B72DEE668CF}"/>
          </ac:spMkLst>
        </pc:spChg>
        <pc:spChg chg="mod">
          <ac:chgData name="Valentina Facuse" userId="8ac073aa-7feb-47c3-9cf3-f4c37dd140ee" providerId="ADAL" clId="{EABEA1E6-6066-4DAF-84E5-DA08A0CEC1F0}" dt="2022-12-01T18:51:01.014" v="4676" actId="20577"/>
          <ac:spMkLst>
            <pc:docMk/>
            <pc:sldMk cId="4244580210" sldId="291"/>
            <ac:spMk id="8" creationId="{03FB891F-FC32-5343-B28B-118473B906A1}"/>
          </ac:spMkLst>
        </pc:spChg>
        <pc:spChg chg="mod">
          <ac:chgData name="Valentina Facuse" userId="8ac073aa-7feb-47c3-9cf3-f4c37dd140ee" providerId="ADAL" clId="{EABEA1E6-6066-4DAF-84E5-DA08A0CEC1F0}" dt="2022-12-01T18:52:16.394" v="4724" actId="1076"/>
          <ac:spMkLst>
            <pc:docMk/>
            <pc:sldMk cId="4244580210" sldId="291"/>
            <ac:spMk id="9" creationId="{AD547ABE-28E1-E3E3-B2B0-FA62C95BC10E}"/>
          </ac:spMkLst>
        </pc:spChg>
        <pc:spChg chg="mod">
          <ac:chgData name="Valentina Facuse" userId="8ac073aa-7feb-47c3-9cf3-f4c37dd140ee" providerId="ADAL" clId="{EABEA1E6-6066-4DAF-84E5-DA08A0CEC1F0}" dt="2022-12-01T18:51:15.014" v="4709" actId="20577"/>
          <ac:spMkLst>
            <pc:docMk/>
            <pc:sldMk cId="4244580210" sldId="291"/>
            <ac:spMk id="10" creationId="{9AEFB04D-DFF1-7F30-B362-31E8D6055BEA}"/>
          </ac:spMkLst>
        </pc:spChg>
        <pc:picChg chg="add mod">
          <ac:chgData name="Valentina Facuse" userId="8ac073aa-7feb-47c3-9cf3-f4c37dd140ee" providerId="ADAL" clId="{EABEA1E6-6066-4DAF-84E5-DA08A0CEC1F0}" dt="2022-12-01T18:50:52.514" v="4643" actId="1076"/>
          <ac:picMkLst>
            <pc:docMk/>
            <pc:sldMk cId="4244580210" sldId="291"/>
            <ac:picMk id="11" creationId="{21FB2F4C-81D6-4410-8A0D-B0F548A86FFF}"/>
          </ac:picMkLst>
        </pc:picChg>
        <pc:picChg chg="add mod">
          <ac:chgData name="Valentina Facuse" userId="8ac073aa-7feb-47c3-9cf3-f4c37dd140ee" providerId="ADAL" clId="{EABEA1E6-6066-4DAF-84E5-DA08A0CEC1F0}" dt="2022-12-01T18:51:54.574" v="4721" actId="1076"/>
          <ac:picMkLst>
            <pc:docMk/>
            <pc:sldMk cId="4244580210" sldId="291"/>
            <ac:picMk id="12" creationId="{18071B68-481D-CEF7-40D0-4E762A8D7C48}"/>
          </ac:picMkLst>
        </pc:picChg>
        <pc:picChg chg="add mod">
          <ac:chgData name="Valentina Facuse" userId="8ac073aa-7feb-47c3-9cf3-f4c37dd140ee" providerId="ADAL" clId="{EABEA1E6-6066-4DAF-84E5-DA08A0CEC1F0}" dt="2022-12-01T18:51:42.587" v="4717" actId="1076"/>
          <ac:picMkLst>
            <pc:docMk/>
            <pc:sldMk cId="4244580210" sldId="291"/>
            <ac:picMk id="13" creationId="{41F5C28D-B84F-66C9-33A8-029F390C117E}"/>
          </ac:picMkLst>
        </pc:picChg>
      </pc:sldChg>
    </pc:docChg>
  </pc:docChgLst>
  <pc:docChgLst>
    <pc:chgData name="Valentina Facuse" userId="8ac073aa-7feb-47c3-9cf3-f4c37dd140ee" providerId="ADAL" clId="{40D17FF9-F63B-4B40-85AE-516AB0DB0410}"/>
    <pc:docChg chg="undo custSel addSld delSld modSld modNotesMaster">
      <pc:chgData name="Valentina Facuse" userId="8ac073aa-7feb-47c3-9cf3-f4c37dd140ee" providerId="ADAL" clId="{40D17FF9-F63B-4B40-85AE-516AB0DB0410}" dt="2022-07-21T12:22:11.507" v="3307" actId="1076"/>
      <pc:docMkLst>
        <pc:docMk/>
      </pc:docMkLst>
      <pc:sldChg chg="modSp mod modNotesTx">
        <pc:chgData name="Valentina Facuse" userId="8ac073aa-7feb-47c3-9cf3-f4c37dd140ee" providerId="ADAL" clId="{40D17FF9-F63B-4B40-85AE-516AB0DB0410}" dt="2022-07-21T11:41:29.012" v="2669" actId="20577"/>
        <pc:sldMkLst>
          <pc:docMk/>
          <pc:sldMk cId="1742991658" sldId="275"/>
        </pc:sldMkLst>
        <pc:spChg chg="mod">
          <ac:chgData name="Valentina Facuse" userId="8ac073aa-7feb-47c3-9cf3-f4c37dd140ee" providerId="ADAL" clId="{40D17FF9-F63B-4B40-85AE-516AB0DB0410}" dt="2022-07-20T20:42:30.437" v="91" actId="20577"/>
          <ac:spMkLst>
            <pc:docMk/>
            <pc:sldMk cId="1742991658" sldId="275"/>
            <ac:spMk id="7" creationId="{DEB9180D-79D7-4C6C-AEA7-38E2A35BA04D}"/>
          </ac:spMkLst>
        </pc:spChg>
      </pc:sldChg>
      <pc:sldChg chg="addSp delSp modSp add mod setBg modClrScheme chgLayout modNotesTx">
        <pc:chgData name="Valentina Facuse" userId="8ac073aa-7feb-47c3-9cf3-f4c37dd140ee" providerId="ADAL" clId="{40D17FF9-F63B-4B40-85AE-516AB0DB0410}" dt="2022-07-21T12:22:11.507" v="3307" actId="1076"/>
        <pc:sldMkLst>
          <pc:docMk/>
          <pc:sldMk cId="3417054131" sldId="282"/>
        </pc:sldMkLst>
        <pc:spChg chg="del mod">
          <ac:chgData name="Valentina Facuse" userId="8ac073aa-7feb-47c3-9cf3-f4c37dd140ee" providerId="ADAL" clId="{40D17FF9-F63B-4B40-85AE-516AB0DB0410}" dt="2022-07-20T21:05:49.595" v="574" actId="478"/>
          <ac:spMkLst>
            <pc:docMk/>
            <pc:sldMk cId="3417054131" sldId="282"/>
            <ac:spMk id="2" creationId="{67E7A4CA-9053-4E4B-93C1-6E8C8E6C52E2}"/>
          </ac:spMkLst>
        </pc:spChg>
        <pc:spChg chg="mod ord">
          <ac:chgData name="Valentina Facuse" userId="8ac073aa-7feb-47c3-9cf3-f4c37dd140ee" providerId="ADAL" clId="{40D17FF9-F63B-4B40-85AE-516AB0DB0410}" dt="2022-07-21T11:59:46.841" v="2949" actId="1076"/>
          <ac:spMkLst>
            <pc:docMk/>
            <pc:sldMk cId="3417054131" sldId="282"/>
            <ac:spMk id="3" creationId="{8C2C62C0-BD75-418F-A71B-4F11AA3BD4F5}"/>
          </ac:spMkLst>
        </pc:spChg>
        <pc:spChg chg="add del mod">
          <ac:chgData name="Valentina Facuse" userId="8ac073aa-7feb-47c3-9cf3-f4c37dd140ee" providerId="ADAL" clId="{40D17FF9-F63B-4B40-85AE-516AB0DB0410}" dt="2022-07-21T11:15:23.181" v="1083" actId="478"/>
          <ac:spMkLst>
            <pc:docMk/>
            <pc:sldMk cId="3417054131" sldId="282"/>
            <ac:spMk id="6" creationId="{E2A7A52F-5B6F-F912-5B7B-E07331D90066}"/>
          </ac:spMkLst>
        </pc:spChg>
        <pc:spChg chg="add del mod ord">
          <ac:chgData name="Valentina Facuse" userId="8ac073aa-7feb-47c3-9cf3-f4c37dd140ee" providerId="ADAL" clId="{40D17FF9-F63B-4B40-85AE-516AB0DB0410}" dt="2022-07-21T12:08:03.933" v="3287" actId="478"/>
          <ac:spMkLst>
            <pc:docMk/>
            <pc:sldMk cId="3417054131" sldId="282"/>
            <ac:spMk id="7" creationId="{6E441B3E-4876-F839-5688-D51CCCDC5C15}"/>
          </ac:spMkLst>
        </pc:spChg>
        <pc:spChg chg="mod">
          <ac:chgData name="Valentina Facuse" userId="8ac073aa-7feb-47c3-9cf3-f4c37dd140ee" providerId="ADAL" clId="{40D17FF9-F63B-4B40-85AE-516AB0DB0410}" dt="2022-07-21T12:07:19.986" v="3270" actId="1076"/>
          <ac:spMkLst>
            <pc:docMk/>
            <pc:sldMk cId="3417054131" sldId="282"/>
            <ac:spMk id="9" creationId="{7D6D389C-FFFB-42E7-9CA8-8D219238A26B}"/>
          </ac:spMkLst>
        </pc:spChg>
        <pc:spChg chg="del mod">
          <ac:chgData name="Valentina Facuse" userId="8ac073aa-7feb-47c3-9cf3-f4c37dd140ee" providerId="ADAL" clId="{40D17FF9-F63B-4B40-85AE-516AB0DB0410}" dt="2022-07-20T21:05:48.734" v="573" actId="478"/>
          <ac:spMkLst>
            <pc:docMk/>
            <pc:sldMk cId="3417054131" sldId="282"/>
            <ac:spMk id="13" creationId="{4D9FEC59-4E2D-4767-A25A-66ACE327959E}"/>
          </ac:spMkLst>
        </pc:spChg>
        <pc:spChg chg="del">
          <ac:chgData name="Valentina Facuse" userId="8ac073aa-7feb-47c3-9cf3-f4c37dd140ee" providerId="ADAL" clId="{40D17FF9-F63B-4B40-85AE-516AB0DB0410}" dt="2022-07-21T11:14:42.417" v="1077" actId="478"/>
          <ac:spMkLst>
            <pc:docMk/>
            <pc:sldMk cId="3417054131" sldId="282"/>
            <ac:spMk id="14" creationId="{5FFC76AD-DE23-4D61-86E1-BB9556A60616}"/>
          </ac:spMkLst>
        </pc:spChg>
        <pc:spChg chg="del mod">
          <ac:chgData name="Valentina Facuse" userId="8ac073aa-7feb-47c3-9cf3-f4c37dd140ee" providerId="ADAL" clId="{40D17FF9-F63B-4B40-85AE-516AB0DB0410}" dt="2022-07-20T21:05:47.811" v="572" actId="478"/>
          <ac:spMkLst>
            <pc:docMk/>
            <pc:sldMk cId="3417054131" sldId="282"/>
            <ac:spMk id="15" creationId="{E43A8935-70B9-47AC-B079-B32365DFC10C}"/>
          </ac:spMkLst>
        </pc:spChg>
        <pc:spChg chg="del mod">
          <ac:chgData name="Valentina Facuse" userId="8ac073aa-7feb-47c3-9cf3-f4c37dd140ee" providerId="ADAL" clId="{40D17FF9-F63B-4B40-85AE-516AB0DB0410}" dt="2022-07-20T21:05:47.295" v="571" actId="478"/>
          <ac:spMkLst>
            <pc:docMk/>
            <pc:sldMk cId="3417054131" sldId="282"/>
            <ac:spMk id="16" creationId="{1EA04402-9E57-4EC3-BFE7-B0024965A99C}"/>
          </ac:spMkLst>
        </pc:spChg>
        <pc:spChg chg="add del mod">
          <ac:chgData name="Valentina Facuse" userId="8ac073aa-7feb-47c3-9cf3-f4c37dd140ee" providerId="ADAL" clId="{40D17FF9-F63B-4B40-85AE-516AB0DB0410}" dt="2022-07-21T11:32:44.218" v="1958" actId="478"/>
          <ac:spMkLst>
            <pc:docMk/>
            <pc:sldMk cId="3417054131" sldId="282"/>
            <ac:spMk id="24" creationId="{6F5FE5E1-CCE1-44B3-49A8-63820A1896E7}"/>
          </ac:spMkLst>
        </pc:spChg>
        <pc:spChg chg="add del mod">
          <ac:chgData name="Valentina Facuse" userId="8ac073aa-7feb-47c3-9cf3-f4c37dd140ee" providerId="ADAL" clId="{40D17FF9-F63B-4B40-85AE-516AB0DB0410}" dt="2022-07-21T11:54:57.316" v="2857"/>
          <ac:spMkLst>
            <pc:docMk/>
            <pc:sldMk cId="3417054131" sldId="282"/>
            <ac:spMk id="25" creationId="{F852D68A-2437-7D0D-0FC5-8CFA58B6B027}"/>
          </ac:spMkLst>
        </pc:spChg>
        <pc:spChg chg="add del mod">
          <ac:chgData name="Valentina Facuse" userId="8ac073aa-7feb-47c3-9cf3-f4c37dd140ee" providerId="ADAL" clId="{40D17FF9-F63B-4B40-85AE-516AB0DB0410}" dt="2022-07-21T12:08:24.734" v="3290" actId="478"/>
          <ac:spMkLst>
            <pc:docMk/>
            <pc:sldMk cId="3417054131" sldId="282"/>
            <ac:spMk id="26" creationId="{55723E0F-5610-4AB7-C742-175B2F89307A}"/>
          </ac:spMkLst>
        </pc:spChg>
        <pc:spChg chg="add del mod">
          <ac:chgData name="Valentina Facuse" userId="8ac073aa-7feb-47c3-9cf3-f4c37dd140ee" providerId="ADAL" clId="{40D17FF9-F63B-4B40-85AE-516AB0DB0410}" dt="2022-07-21T12:08:02.416" v="3286" actId="478"/>
          <ac:spMkLst>
            <pc:docMk/>
            <pc:sldMk cId="3417054131" sldId="282"/>
            <ac:spMk id="27" creationId="{B39BFFE2-B8A2-E1BF-44C4-A1C7C160E294}"/>
          </ac:spMkLst>
        </pc:spChg>
        <pc:spChg chg="add mod">
          <ac:chgData name="Valentina Facuse" userId="8ac073aa-7feb-47c3-9cf3-f4c37dd140ee" providerId="ADAL" clId="{40D17FF9-F63B-4B40-85AE-516AB0DB0410}" dt="2022-07-21T12:07:59.272" v="3285" actId="1076"/>
          <ac:spMkLst>
            <pc:docMk/>
            <pc:sldMk cId="3417054131" sldId="282"/>
            <ac:spMk id="28" creationId="{B3CDBDB5-9945-7226-18BC-4E31DB7D6CFF}"/>
          </ac:spMkLst>
        </pc:spChg>
        <pc:spChg chg="add del mod">
          <ac:chgData name="Valentina Facuse" userId="8ac073aa-7feb-47c3-9cf3-f4c37dd140ee" providerId="ADAL" clId="{40D17FF9-F63B-4B40-85AE-516AB0DB0410}" dt="2022-07-21T12:08:08.151" v="3288" actId="478"/>
          <ac:spMkLst>
            <pc:docMk/>
            <pc:sldMk cId="3417054131" sldId="282"/>
            <ac:spMk id="29" creationId="{A28C1FFD-9E09-D20F-1C8C-EABDEECD279C}"/>
          </ac:spMkLst>
        </pc:spChg>
        <pc:spChg chg="add mod ord">
          <ac:chgData name="Valentina Facuse" userId="8ac073aa-7feb-47c3-9cf3-f4c37dd140ee" providerId="ADAL" clId="{40D17FF9-F63B-4B40-85AE-516AB0DB0410}" dt="2022-07-21T12:09:34.760" v="3298" actId="167"/>
          <ac:spMkLst>
            <pc:docMk/>
            <pc:sldMk cId="3417054131" sldId="282"/>
            <ac:spMk id="30" creationId="{457686F6-20E3-DBF8-480C-3B83FB8B7010}"/>
          </ac:spMkLst>
        </pc:spChg>
        <pc:graphicFrameChg chg="add del mod ord modGraphic">
          <ac:chgData name="Valentina Facuse" userId="8ac073aa-7feb-47c3-9cf3-f4c37dd140ee" providerId="ADAL" clId="{40D17FF9-F63B-4B40-85AE-516AB0DB0410}" dt="2022-07-21T12:21:55.332" v="3306" actId="20577"/>
          <ac:graphicFrameMkLst>
            <pc:docMk/>
            <pc:sldMk cId="3417054131" sldId="282"/>
            <ac:graphicFrameMk id="4" creationId="{4D672BFF-ABCC-4BFD-8A30-5FDF613A59D0}"/>
          </ac:graphicFrameMkLst>
        </pc:graphicFrameChg>
        <pc:picChg chg="add mod">
          <ac:chgData name="Valentina Facuse" userId="8ac073aa-7feb-47c3-9cf3-f4c37dd140ee" providerId="ADAL" clId="{40D17FF9-F63B-4B40-85AE-516AB0DB0410}" dt="2022-07-21T12:06:51.387" v="3265" actId="1076"/>
          <ac:picMkLst>
            <pc:docMk/>
            <pc:sldMk cId="3417054131" sldId="282"/>
            <ac:picMk id="10" creationId="{22A29D60-7F1D-2377-5735-0C6535F67022}"/>
          </ac:picMkLst>
        </pc:picChg>
        <pc:picChg chg="add mod">
          <ac:chgData name="Valentina Facuse" userId="8ac073aa-7feb-47c3-9cf3-f4c37dd140ee" providerId="ADAL" clId="{40D17FF9-F63B-4B40-85AE-516AB0DB0410}" dt="2022-07-21T12:06:51.387" v="3265" actId="1076"/>
          <ac:picMkLst>
            <pc:docMk/>
            <pc:sldMk cId="3417054131" sldId="282"/>
            <ac:picMk id="11" creationId="{6063D960-E06C-A3B7-FBA3-EE033E6FAB4B}"/>
          </ac:picMkLst>
        </pc:picChg>
        <pc:picChg chg="add mod">
          <ac:chgData name="Valentina Facuse" userId="8ac073aa-7feb-47c3-9cf3-f4c37dd140ee" providerId="ADAL" clId="{40D17FF9-F63B-4B40-85AE-516AB0DB0410}" dt="2022-07-21T12:06:51.387" v="3265" actId="1076"/>
          <ac:picMkLst>
            <pc:docMk/>
            <pc:sldMk cId="3417054131" sldId="282"/>
            <ac:picMk id="12" creationId="{D6E19F10-81E8-18F0-D71E-3B40C256E3DB}"/>
          </ac:picMkLst>
        </pc:picChg>
        <pc:picChg chg="add mod">
          <ac:chgData name="Valentina Facuse" userId="8ac073aa-7feb-47c3-9cf3-f4c37dd140ee" providerId="ADAL" clId="{40D17FF9-F63B-4B40-85AE-516AB0DB0410}" dt="2022-07-21T12:06:51.387" v="3265" actId="1076"/>
          <ac:picMkLst>
            <pc:docMk/>
            <pc:sldMk cId="3417054131" sldId="282"/>
            <ac:picMk id="17" creationId="{7473C6B5-520C-9322-967D-160466095278}"/>
          </ac:picMkLst>
        </pc:picChg>
        <pc:picChg chg="add mod">
          <ac:chgData name="Valentina Facuse" userId="8ac073aa-7feb-47c3-9cf3-f4c37dd140ee" providerId="ADAL" clId="{40D17FF9-F63B-4B40-85AE-516AB0DB0410}" dt="2022-07-21T12:06:51.387" v="3265" actId="1076"/>
          <ac:picMkLst>
            <pc:docMk/>
            <pc:sldMk cId="3417054131" sldId="282"/>
            <ac:picMk id="18" creationId="{5F747EFB-DBD1-2762-9090-31715DC898B2}"/>
          </ac:picMkLst>
        </pc:picChg>
        <pc:picChg chg="add mod">
          <ac:chgData name="Valentina Facuse" userId="8ac073aa-7feb-47c3-9cf3-f4c37dd140ee" providerId="ADAL" clId="{40D17FF9-F63B-4B40-85AE-516AB0DB0410}" dt="2022-07-21T12:22:11.507" v="3307" actId="1076"/>
          <ac:picMkLst>
            <pc:docMk/>
            <pc:sldMk cId="3417054131" sldId="282"/>
            <ac:picMk id="19" creationId="{CA7E9249-41A8-A4FF-E1AE-D0ACF813FD6D}"/>
          </ac:picMkLst>
        </pc:picChg>
        <pc:picChg chg="add del mod">
          <ac:chgData name="Valentina Facuse" userId="8ac073aa-7feb-47c3-9cf3-f4c37dd140ee" providerId="ADAL" clId="{40D17FF9-F63B-4B40-85AE-516AB0DB0410}" dt="2022-07-21T11:55:27.531" v="2862" actId="478"/>
          <ac:picMkLst>
            <pc:docMk/>
            <pc:sldMk cId="3417054131" sldId="282"/>
            <ac:picMk id="20" creationId="{18B38163-E365-1244-FEE5-842BC42F41C3}"/>
          </ac:picMkLst>
        </pc:picChg>
        <pc:picChg chg="add del mod">
          <ac:chgData name="Valentina Facuse" userId="8ac073aa-7feb-47c3-9cf3-f4c37dd140ee" providerId="ADAL" clId="{40D17FF9-F63B-4B40-85AE-516AB0DB0410}" dt="2022-07-21T11:55:28.060" v="2863" actId="478"/>
          <ac:picMkLst>
            <pc:docMk/>
            <pc:sldMk cId="3417054131" sldId="282"/>
            <ac:picMk id="21" creationId="{7445A65F-BD88-BE3C-F932-054DF1778C98}"/>
          </ac:picMkLst>
        </pc:picChg>
        <pc:picChg chg="add del mod">
          <ac:chgData name="Valentina Facuse" userId="8ac073aa-7feb-47c3-9cf3-f4c37dd140ee" providerId="ADAL" clId="{40D17FF9-F63B-4B40-85AE-516AB0DB0410}" dt="2022-07-21T11:55:28.995" v="2864" actId="478"/>
          <ac:picMkLst>
            <pc:docMk/>
            <pc:sldMk cId="3417054131" sldId="282"/>
            <ac:picMk id="22" creationId="{13FEFEE4-BE3C-4D6F-B276-D7F5F833FBCA}"/>
          </ac:picMkLst>
        </pc:picChg>
        <pc:picChg chg="add del mod">
          <ac:chgData name="Valentina Facuse" userId="8ac073aa-7feb-47c3-9cf3-f4c37dd140ee" providerId="ADAL" clId="{40D17FF9-F63B-4B40-85AE-516AB0DB0410}" dt="2022-07-21T11:55:29.780" v="2865" actId="478"/>
          <ac:picMkLst>
            <pc:docMk/>
            <pc:sldMk cId="3417054131" sldId="282"/>
            <ac:picMk id="23" creationId="{A8AFBAF5-B74B-B53D-4CC5-A5B5C7ACA65C}"/>
          </ac:picMkLst>
        </pc:picChg>
      </pc:sldChg>
      <pc:sldChg chg="modSp mod modNotesTx">
        <pc:chgData name="Valentina Facuse" userId="8ac073aa-7feb-47c3-9cf3-f4c37dd140ee" providerId="ADAL" clId="{40D17FF9-F63B-4B40-85AE-516AB0DB0410}" dt="2022-07-20T15:54:07.821" v="84" actId="1076"/>
        <pc:sldMkLst>
          <pc:docMk/>
          <pc:sldMk cId="2657570150" sldId="284"/>
        </pc:sldMkLst>
        <pc:picChg chg="mod">
          <ac:chgData name="Valentina Facuse" userId="8ac073aa-7feb-47c3-9cf3-f4c37dd140ee" providerId="ADAL" clId="{40D17FF9-F63B-4B40-85AE-516AB0DB0410}" dt="2022-07-20T15:54:07.821" v="84" actId="1076"/>
          <ac:picMkLst>
            <pc:docMk/>
            <pc:sldMk cId="2657570150" sldId="284"/>
            <ac:picMk id="8" creationId="{4E57C0BC-EC37-F2B4-E998-5218943E27F4}"/>
          </ac:picMkLst>
        </pc:picChg>
      </pc:sldChg>
      <pc:sldChg chg="modSp mod modNotesTx">
        <pc:chgData name="Valentina Facuse" userId="8ac073aa-7feb-47c3-9cf3-f4c37dd140ee" providerId="ADAL" clId="{40D17FF9-F63B-4B40-85AE-516AB0DB0410}" dt="2022-07-21T11:44:02.949" v="2848" actId="20577"/>
        <pc:sldMkLst>
          <pc:docMk/>
          <pc:sldMk cId="1454688896" sldId="285"/>
        </pc:sldMkLst>
        <pc:spChg chg="mod">
          <ac:chgData name="Valentina Facuse" userId="8ac073aa-7feb-47c3-9cf3-f4c37dd140ee" providerId="ADAL" clId="{40D17FF9-F63B-4B40-85AE-516AB0DB0410}" dt="2022-07-20T21:01:07.771" v="559" actId="20577"/>
          <ac:spMkLst>
            <pc:docMk/>
            <pc:sldMk cId="1454688896" sldId="285"/>
            <ac:spMk id="7" creationId="{DEB9180D-79D7-4C6C-AEA7-38E2A35BA04D}"/>
          </ac:spMkLst>
        </pc:spChg>
      </pc:sldChg>
      <pc:sldChg chg="addSp delSp modSp new del mod modClrScheme chgLayout">
        <pc:chgData name="Valentina Facuse" userId="8ac073aa-7feb-47c3-9cf3-f4c37dd140ee" providerId="ADAL" clId="{40D17FF9-F63B-4B40-85AE-516AB0DB0410}" dt="2022-07-21T11:19:19.889" v="1155" actId="2696"/>
        <pc:sldMkLst>
          <pc:docMk/>
          <pc:sldMk cId="3845271891" sldId="286"/>
        </pc:sldMkLst>
        <pc:spChg chg="del mod ord">
          <ac:chgData name="Valentina Facuse" userId="8ac073aa-7feb-47c3-9cf3-f4c37dd140ee" providerId="ADAL" clId="{40D17FF9-F63B-4B40-85AE-516AB0DB0410}" dt="2022-07-20T20:42:57.883" v="93" actId="700"/>
          <ac:spMkLst>
            <pc:docMk/>
            <pc:sldMk cId="3845271891" sldId="286"/>
            <ac:spMk id="2" creationId="{0A1C2B30-BA3D-496F-52ED-690F589B726F}"/>
          </ac:spMkLst>
        </pc:spChg>
        <pc:spChg chg="del">
          <ac:chgData name="Valentina Facuse" userId="8ac073aa-7feb-47c3-9cf3-f4c37dd140ee" providerId="ADAL" clId="{40D17FF9-F63B-4B40-85AE-516AB0DB0410}" dt="2022-07-20T20:42:57.883" v="93" actId="700"/>
          <ac:spMkLst>
            <pc:docMk/>
            <pc:sldMk cId="3845271891" sldId="286"/>
            <ac:spMk id="3" creationId="{28C6BAF4-9A02-8518-3DE2-7A045B87270C}"/>
          </ac:spMkLst>
        </pc:spChg>
        <pc:spChg chg="del mod ord">
          <ac:chgData name="Valentina Facuse" userId="8ac073aa-7feb-47c3-9cf3-f4c37dd140ee" providerId="ADAL" clId="{40D17FF9-F63B-4B40-85AE-516AB0DB0410}" dt="2022-07-20T20:42:57.883" v="93" actId="700"/>
          <ac:spMkLst>
            <pc:docMk/>
            <pc:sldMk cId="3845271891" sldId="286"/>
            <ac:spMk id="4" creationId="{AB0AEBA6-2675-B5B2-8797-DC0C05ED88D7}"/>
          </ac:spMkLst>
        </pc:spChg>
        <pc:spChg chg="add mod ord">
          <ac:chgData name="Valentina Facuse" userId="8ac073aa-7feb-47c3-9cf3-f4c37dd140ee" providerId="ADAL" clId="{40D17FF9-F63B-4B40-85AE-516AB0DB0410}" dt="2022-07-20T20:52:03.250" v="328" actId="700"/>
          <ac:spMkLst>
            <pc:docMk/>
            <pc:sldMk cId="3845271891" sldId="286"/>
            <ac:spMk id="5" creationId="{D9B699F8-6ACC-5C48-45AC-554A85CA9660}"/>
          </ac:spMkLst>
        </pc:spChg>
        <pc:spChg chg="add mod ord">
          <ac:chgData name="Valentina Facuse" userId="8ac073aa-7feb-47c3-9cf3-f4c37dd140ee" providerId="ADAL" clId="{40D17FF9-F63B-4B40-85AE-516AB0DB0410}" dt="2022-07-20T20:54:55.898" v="531" actId="14100"/>
          <ac:spMkLst>
            <pc:docMk/>
            <pc:sldMk cId="3845271891" sldId="286"/>
            <ac:spMk id="6" creationId="{FE5F5BB2-9348-9F45-C15F-AF1E22710F36}"/>
          </ac:spMkLst>
        </pc:spChg>
        <pc:spChg chg="add mod ord">
          <ac:chgData name="Valentina Facuse" userId="8ac073aa-7feb-47c3-9cf3-f4c37dd140ee" providerId="ADAL" clId="{40D17FF9-F63B-4B40-85AE-516AB0DB0410}" dt="2022-07-20T20:54:33.188" v="526" actId="1076"/>
          <ac:spMkLst>
            <pc:docMk/>
            <pc:sldMk cId="3845271891" sldId="286"/>
            <ac:spMk id="7" creationId="{27FD1A5B-0570-0631-43BD-1A33520898A4}"/>
          </ac:spMkLst>
        </pc:spChg>
        <pc:spChg chg="add mod ord">
          <ac:chgData name="Valentina Facuse" userId="8ac073aa-7feb-47c3-9cf3-f4c37dd140ee" providerId="ADAL" clId="{40D17FF9-F63B-4B40-85AE-516AB0DB0410}" dt="2022-07-20T20:54:37.245" v="527" actId="1076"/>
          <ac:spMkLst>
            <pc:docMk/>
            <pc:sldMk cId="3845271891" sldId="286"/>
            <ac:spMk id="8" creationId="{327907E3-FD97-33E1-8105-09ECB4B33962}"/>
          </ac:spMkLst>
        </pc:spChg>
        <pc:spChg chg="add del mod ord">
          <ac:chgData name="Valentina Facuse" userId="8ac073aa-7feb-47c3-9cf3-f4c37dd140ee" providerId="ADAL" clId="{40D17FF9-F63B-4B40-85AE-516AB0DB0410}" dt="2022-07-20T20:52:32.789" v="332" actId="478"/>
          <ac:spMkLst>
            <pc:docMk/>
            <pc:sldMk cId="3845271891" sldId="286"/>
            <ac:spMk id="9" creationId="{147BADBA-DE3F-72F7-5543-236044457213}"/>
          </ac:spMkLst>
        </pc:spChg>
        <pc:spChg chg="add del mod ord">
          <ac:chgData name="Valentina Facuse" userId="8ac073aa-7feb-47c3-9cf3-f4c37dd140ee" providerId="ADAL" clId="{40D17FF9-F63B-4B40-85AE-516AB0DB0410}" dt="2022-07-20T20:52:41.287" v="335" actId="478"/>
          <ac:spMkLst>
            <pc:docMk/>
            <pc:sldMk cId="3845271891" sldId="286"/>
            <ac:spMk id="10" creationId="{9FDF6948-65E3-A9D2-EA8F-A7587F7A6B66}"/>
          </ac:spMkLst>
        </pc:spChg>
        <pc:spChg chg="add del mod ord">
          <ac:chgData name="Valentina Facuse" userId="8ac073aa-7feb-47c3-9cf3-f4c37dd140ee" providerId="ADAL" clId="{40D17FF9-F63B-4B40-85AE-516AB0DB0410}" dt="2022-07-20T20:52:42.358" v="336" actId="478"/>
          <ac:spMkLst>
            <pc:docMk/>
            <pc:sldMk cId="3845271891" sldId="286"/>
            <ac:spMk id="11" creationId="{75EE986B-1432-6A58-F030-A5B69EAAB230}"/>
          </ac:spMkLst>
        </pc:spChg>
        <pc:spChg chg="add mod">
          <ac:chgData name="Valentina Facuse" userId="8ac073aa-7feb-47c3-9cf3-f4c37dd140ee" providerId="ADAL" clId="{40D17FF9-F63B-4B40-85AE-516AB0DB0410}" dt="2022-07-20T20:54:39.997" v="528" actId="1076"/>
          <ac:spMkLst>
            <pc:docMk/>
            <pc:sldMk cId="3845271891" sldId="286"/>
            <ac:spMk id="14" creationId="{0C21C5C5-83EB-1727-722B-D9C1327EADBE}"/>
          </ac:spMkLst>
        </pc:spChg>
        <pc:spChg chg="add mod">
          <ac:chgData name="Valentina Facuse" userId="8ac073aa-7feb-47c3-9cf3-f4c37dd140ee" providerId="ADAL" clId="{40D17FF9-F63B-4B40-85AE-516AB0DB0410}" dt="2022-07-20T20:54:43.117" v="529" actId="1076"/>
          <ac:spMkLst>
            <pc:docMk/>
            <pc:sldMk cId="3845271891" sldId="286"/>
            <ac:spMk id="15" creationId="{CDC31A91-628F-B73E-1642-F46C7F5D9111}"/>
          </ac:spMkLst>
        </pc:spChg>
        <pc:picChg chg="add del mod">
          <ac:chgData name="Valentina Facuse" userId="8ac073aa-7feb-47c3-9cf3-f4c37dd140ee" providerId="ADAL" clId="{40D17FF9-F63B-4B40-85AE-516AB0DB0410}" dt="2022-07-20T20:44:52.477" v="253"/>
          <ac:picMkLst>
            <pc:docMk/>
            <pc:sldMk cId="3845271891" sldId="286"/>
            <ac:picMk id="1026" creationId="{5F579A67-0992-6FE0-E998-04CF7A15F77D}"/>
          </ac:picMkLst>
        </pc:picChg>
        <pc:picChg chg="add del mod">
          <ac:chgData name="Valentina Facuse" userId="8ac073aa-7feb-47c3-9cf3-f4c37dd140ee" providerId="ADAL" clId="{40D17FF9-F63B-4B40-85AE-516AB0DB0410}" dt="2022-07-20T20:51:51.026" v="324" actId="21"/>
          <ac:picMkLst>
            <pc:docMk/>
            <pc:sldMk cId="3845271891" sldId="286"/>
            <ac:picMk id="1028" creationId="{D9A5820F-53BE-888F-F371-B751C06F1335}"/>
          </ac:picMkLst>
        </pc:picChg>
        <pc:picChg chg="add mod">
          <ac:chgData name="Valentina Facuse" userId="8ac073aa-7feb-47c3-9cf3-f4c37dd140ee" providerId="ADAL" clId="{40D17FF9-F63B-4B40-85AE-516AB0DB0410}" dt="2022-07-20T20:55:02.399" v="532" actId="1076"/>
          <ac:picMkLst>
            <pc:docMk/>
            <pc:sldMk cId="3845271891" sldId="286"/>
            <ac:picMk id="1030" creationId="{95085819-CF76-2C1C-A91C-F396138DB787}"/>
          </ac:picMkLst>
        </pc:picChg>
        <pc:picChg chg="add mod">
          <ac:chgData name="Valentina Facuse" userId="8ac073aa-7feb-47c3-9cf3-f4c37dd140ee" providerId="ADAL" clId="{40D17FF9-F63B-4B40-85AE-516AB0DB0410}" dt="2022-07-20T20:55:14.851" v="534" actId="1076"/>
          <ac:picMkLst>
            <pc:docMk/>
            <pc:sldMk cId="3845271891" sldId="286"/>
            <ac:picMk id="1032" creationId="{0B0016E5-837A-23E9-3235-1F2E93155FEF}"/>
          </ac:picMkLst>
        </pc:picChg>
        <pc:picChg chg="add mod">
          <ac:chgData name="Valentina Facuse" userId="8ac073aa-7feb-47c3-9cf3-f4c37dd140ee" providerId="ADAL" clId="{40D17FF9-F63B-4B40-85AE-516AB0DB0410}" dt="2022-07-20T20:55:25.115" v="536" actId="1076"/>
          <ac:picMkLst>
            <pc:docMk/>
            <pc:sldMk cId="3845271891" sldId="286"/>
            <ac:picMk id="1034" creationId="{D3857CAD-CFFC-0250-E0E4-0152D66802FD}"/>
          </ac:picMkLst>
        </pc:picChg>
        <pc:picChg chg="add mod">
          <ac:chgData name="Valentina Facuse" userId="8ac073aa-7feb-47c3-9cf3-f4c37dd140ee" providerId="ADAL" clId="{40D17FF9-F63B-4B40-85AE-516AB0DB0410}" dt="2022-07-20T20:55:41.471" v="538" actId="1076"/>
          <ac:picMkLst>
            <pc:docMk/>
            <pc:sldMk cId="3845271891" sldId="286"/>
            <ac:picMk id="1036" creationId="{1CBAA018-7570-CA4C-0F6A-2B7104922344}"/>
          </ac:picMkLst>
        </pc:picChg>
        <pc:picChg chg="add mod">
          <ac:chgData name="Valentina Facuse" userId="8ac073aa-7feb-47c3-9cf3-f4c37dd140ee" providerId="ADAL" clId="{40D17FF9-F63B-4B40-85AE-516AB0DB0410}" dt="2022-07-20T20:55:56.911" v="540" actId="1076"/>
          <ac:picMkLst>
            <pc:docMk/>
            <pc:sldMk cId="3845271891" sldId="286"/>
            <ac:picMk id="1038" creationId="{238EDB5B-72B5-53A3-0596-BE3F6E3448B0}"/>
          </ac:picMkLst>
        </pc:picChg>
        <pc:picChg chg="add mod">
          <ac:chgData name="Valentina Facuse" userId="8ac073aa-7feb-47c3-9cf3-f4c37dd140ee" providerId="ADAL" clId="{40D17FF9-F63B-4B40-85AE-516AB0DB0410}" dt="2022-07-20T20:56:37.067" v="542" actId="1076"/>
          <ac:picMkLst>
            <pc:docMk/>
            <pc:sldMk cId="3845271891" sldId="286"/>
            <ac:picMk id="1040" creationId="{4D20D98F-C91A-EE63-4A59-8DAA94D0B627}"/>
          </ac:picMkLst>
        </pc:picChg>
        <pc:picChg chg="add mod">
          <ac:chgData name="Valentina Facuse" userId="8ac073aa-7feb-47c3-9cf3-f4c37dd140ee" providerId="ADAL" clId="{40D17FF9-F63B-4B40-85AE-516AB0DB0410}" dt="2022-07-20T20:56:57.443" v="544" actId="1076"/>
          <ac:picMkLst>
            <pc:docMk/>
            <pc:sldMk cId="3845271891" sldId="286"/>
            <ac:picMk id="1042" creationId="{984D70F3-1FD4-A26C-3C3A-53BB99B2D08F}"/>
          </ac:picMkLst>
        </pc:picChg>
        <pc:picChg chg="add mod">
          <ac:chgData name="Valentina Facuse" userId="8ac073aa-7feb-47c3-9cf3-f4c37dd140ee" providerId="ADAL" clId="{40D17FF9-F63B-4B40-85AE-516AB0DB0410}" dt="2022-07-20T20:57:14.747" v="546" actId="1076"/>
          <ac:picMkLst>
            <pc:docMk/>
            <pc:sldMk cId="3845271891" sldId="286"/>
            <ac:picMk id="1044" creationId="{D5A9437B-440F-607B-ADE5-B4F13C2085A6}"/>
          </ac:picMkLst>
        </pc:picChg>
        <pc:picChg chg="add mod">
          <ac:chgData name="Valentina Facuse" userId="8ac073aa-7feb-47c3-9cf3-f4c37dd140ee" providerId="ADAL" clId="{40D17FF9-F63B-4B40-85AE-516AB0DB0410}" dt="2022-07-20T20:57:26.455" v="548" actId="1076"/>
          <ac:picMkLst>
            <pc:docMk/>
            <pc:sldMk cId="3845271891" sldId="286"/>
            <ac:picMk id="1046" creationId="{3574CA3D-D7FD-7E6D-5718-BEB10A908D5A}"/>
          </ac:picMkLst>
        </pc:picChg>
        <pc:picChg chg="add mod">
          <ac:chgData name="Valentina Facuse" userId="8ac073aa-7feb-47c3-9cf3-f4c37dd140ee" providerId="ADAL" clId="{40D17FF9-F63B-4B40-85AE-516AB0DB0410}" dt="2022-07-20T20:57:46.687" v="550" actId="1076"/>
          <ac:picMkLst>
            <pc:docMk/>
            <pc:sldMk cId="3845271891" sldId="286"/>
            <ac:picMk id="1048" creationId="{5567B0F3-E081-DD1B-91AA-5C92EA55E571}"/>
          </ac:picMkLst>
        </pc:picChg>
      </pc:sldChg>
    </pc:docChg>
  </pc:docChgLst>
  <pc:docChgLst>
    <pc:chgData name="Valentina Facuse" userId="8ac073aa-7feb-47c3-9cf3-f4c37dd140ee" providerId="ADAL" clId="{01B31874-2B2A-4BA5-B289-BE603FCE0104}"/>
    <pc:docChg chg="undo custSel delSld modSld replTag delTag">
      <pc:chgData name="Valentina Facuse" userId="8ac073aa-7feb-47c3-9cf3-f4c37dd140ee" providerId="ADAL" clId="{01B31874-2B2A-4BA5-B289-BE603FCE0104}" dt="2023-01-31T00:54:11.046" v="1518"/>
      <pc:docMkLst>
        <pc:docMk/>
      </pc:docMkLst>
      <pc:sldChg chg="del">
        <pc:chgData name="Valentina Facuse" userId="8ac073aa-7feb-47c3-9cf3-f4c37dd140ee" providerId="ADAL" clId="{01B31874-2B2A-4BA5-B289-BE603FCE0104}" dt="2023-01-27T14:56:54.083" v="68" actId="2696"/>
        <pc:sldMkLst>
          <pc:docMk/>
          <pc:sldMk cId="2657570150" sldId="284"/>
        </pc:sldMkLst>
      </pc:sldChg>
      <pc:sldChg chg="addSp delSp modSp mod modClrScheme chgLayout modNotesTx">
        <pc:chgData name="Valentina Facuse" userId="8ac073aa-7feb-47c3-9cf3-f4c37dd140ee" providerId="ADAL" clId="{01B31874-2B2A-4BA5-B289-BE603FCE0104}" dt="2023-01-31T00:51:11.065" v="1510" actId="478"/>
        <pc:sldMkLst>
          <pc:docMk/>
          <pc:sldMk cId="1454688896" sldId="285"/>
        </pc:sldMkLst>
        <pc:spChg chg="add del mod">
          <ac:chgData name="Valentina Facuse" userId="8ac073aa-7feb-47c3-9cf3-f4c37dd140ee" providerId="ADAL" clId="{01B31874-2B2A-4BA5-B289-BE603FCE0104}" dt="2023-01-27T14:51:54.449" v="10" actId="478"/>
          <ac:spMkLst>
            <pc:docMk/>
            <pc:sldMk cId="1454688896" sldId="285"/>
            <ac:spMk id="3" creationId="{9BBB08BD-17E3-6477-7A14-70E277A8FF45}"/>
          </ac:spMkLst>
        </pc:spChg>
        <pc:spChg chg="add del mod">
          <ac:chgData name="Valentina Facuse" userId="8ac073aa-7feb-47c3-9cf3-f4c37dd140ee" providerId="ADAL" clId="{01B31874-2B2A-4BA5-B289-BE603FCE0104}" dt="2023-01-31T00:51:11.065" v="1510" actId="478"/>
          <ac:spMkLst>
            <pc:docMk/>
            <pc:sldMk cId="1454688896" sldId="285"/>
            <ac:spMk id="3" creationId="{FC7C2C36-121B-D8EF-978D-F3EBA9B9420D}"/>
          </ac:spMkLst>
        </pc:spChg>
        <pc:spChg chg="mod ord">
          <ac:chgData name="Valentina Facuse" userId="8ac073aa-7feb-47c3-9cf3-f4c37dd140ee" providerId="ADAL" clId="{01B31874-2B2A-4BA5-B289-BE603FCE0104}" dt="2023-01-27T18:06:18.916" v="74" actId="700"/>
          <ac:spMkLst>
            <pc:docMk/>
            <pc:sldMk cId="1454688896" sldId="285"/>
            <ac:spMk id="6" creationId="{757F34C7-12A5-4551-B0DC-163747533CA8}"/>
          </ac:spMkLst>
        </pc:spChg>
        <pc:spChg chg="del">
          <ac:chgData name="Valentina Facuse" userId="8ac073aa-7feb-47c3-9cf3-f4c37dd140ee" providerId="ADAL" clId="{01B31874-2B2A-4BA5-B289-BE603FCE0104}" dt="2023-01-27T14:51:51.875" v="9" actId="478"/>
          <ac:spMkLst>
            <pc:docMk/>
            <pc:sldMk cId="1454688896" sldId="285"/>
            <ac:spMk id="7" creationId="{DEB9180D-79D7-4C6C-AEA7-38E2A35BA04D}"/>
          </ac:spMkLst>
        </pc:spChg>
        <pc:spChg chg="add del mod ord">
          <ac:chgData name="Valentina Facuse" userId="8ac073aa-7feb-47c3-9cf3-f4c37dd140ee" providerId="ADAL" clId="{01B31874-2B2A-4BA5-B289-BE603FCE0104}" dt="2023-01-31T00:47:13.654" v="1435" actId="478"/>
          <ac:spMkLst>
            <pc:docMk/>
            <pc:sldMk cId="1454688896" sldId="285"/>
            <ac:spMk id="14" creationId="{4E4032FB-5F2F-A25A-FB23-F96D9AEC0AF9}"/>
          </ac:spMkLst>
        </pc:spChg>
        <pc:spChg chg="add del mod ord">
          <ac:chgData name="Valentina Facuse" userId="8ac073aa-7feb-47c3-9cf3-f4c37dd140ee" providerId="ADAL" clId="{01B31874-2B2A-4BA5-B289-BE603FCE0104}" dt="2023-01-31T00:41:05.817" v="1431" actId="478"/>
          <ac:spMkLst>
            <pc:docMk/>
            <pc:sldMk cId="1454688896" sldId="285"/>
            <ac:spMk id="15" creationId="{1B5858D9-769C-6C94-E123-3B925574F0CD}"/>
          </ac:spMkLst>
        </pc:spChg>
        <pc:spChg chg="add del mod ord">
          <ac:chgData name="Valentina Facuse" userId="8ac073aa-7feb-47c3-9cf3-f4c37dd140ee" providerId="ADAL" clId="{01B31874-2B2A-4BA5-B289-BE603FCE0104}" dt="2023-01-31T00:50:44.404" v="1492" actId="478"/>
          <ac:spMkLst>
            <pc:docMk/>
            <pc:sldMk cId="1454688896" sldId="285"/>
            <ac:spMk id="16" creationId="{DB8D15CA-ED44-A79A-6549-D5E662B7B246}"/>
          </ac:spMkLst>
        </pc:spChg>
        <pc:spChg chg="add del mod ord">
          <ac:chgData name="Valentina Facuse" userId="8ac073aa-7feb-47c3-9cf3-f4c37dd140ee" providerId="ADAL" clId="{01B31874-2B2A-4BA5-B289-BE603FCE0104}" dt="2023-01-27T18:06:32.688" v="81" actId="478"/>
          <ac:spMkLst>
            <pc:docMk/>
            <pc:sldMk cId="1454688896" sldId="285"/>
            <ac:spMk id="17" creationId="{F083B0A8-7EA5-F9D2-864F-1138137594DB}"/>
          </ac:spMkLst>
        </pc:spChg>
        <pc:spChg chg="add del mod ord">
          <ac:chgData name="Valentina Facuse" userId="8ac073aa-7feb-47c3-9cf3-f4c37dd140ee" providerId="ADAL" clId="{01B31874-2B2A-4BA5-B289-BE603FCE0104}" dt="2023-01-27T18:06:30.559" v="80" actId="478"/>
          <ac:spMkLst>
            <pc:docMk/>
            <pc:sldMk cId="1454688896" sldId="285"/>
            <ac:spMk id="18" creationId="{03281261-1912-468D-8E0E-CEBE4AADA732}"/>
          </ac:spMkLst>
        </pc:spChg>
        <pc:spChg chg="add del mod ord">
          <ac:chgData name="Valentina Facuse" userId="8ac073aa-7feb-47c3-9cf3-f4c37dd140ee" providerId="ADAL" clId="{01B31874-2B2A-4BA5-B289-BE603FCE0104}" dt="2023-01-27T18:06:28.768" v="79" actId="478"/>
          <ac:spMkLst>
            <pc:docMk/>
            <pc:sldMk cId="1454688896" sldId="285"/>
            <ac:spMk id="19" creationId="{2F5BCE28-7363-B29E-9C3A-058FF1B1221E}"/>
          </ac:spMkLst>
        </pc:spChg>
        <pc:picChg chg="add mod">
          <ac:chgData name="Valentina Facuse" userId="8ac073aa-7feb-47c3-9cf3-f4c37dd140ee" providerId="ADAL" clId="{01B31874-2B2A-4BA5-B289-BE603FCE0104}" dt="2023-01-31T00:50:49.943" v="1497" actId="1076"/>
          <ac:picMkLst>
            <pc:docMk/>
            <pc:sldMk cId="1454688896" sldId="285"/>
            <ac:picMk id="5" creationId="{E5C053C2-91D6-C15A-6B60-D48D9CC9952F}"/>
          </ac:picMkLst>
        </pc:picChg>
        <pc:picChg chg="add mod">
          <ac:chgData name="Valentina Facuse" userId="8ac073aa-7feb-47c3-9cf3-f4c37dd140ee" providerId="ADAL" clId="{01B31874-2B2A-4BA5-B289-BE603FCE0104}" dt="2023-01-31T00:50:52.500" v="1498" actId="1076"/>
          <ac:picMkLst>
            <pc:docMk/>
            <pc:sldMk cId="1454688896" sldId="285"/>
            <ac:picMk id="9" creationId="{F247EE7A-658F-E322-BE10-CE6836845E27}"/>
          </ac:picMkLst>
        </pc:picChg>
        <pc:picChg chg="add mod">
          <ac:chgData name="Valentina Facuse" userId="8ac073aa-7feb-47c3-9cf3-f4c37dd140ee" providerId="ADAL" clId="{01B31874-2B2A-4BA5-B289-BE603FCE0104}" dt="2023-01-31T00:50:56.668" v="1500" actId="1076"/>
          <ac:picMkLst>
            <pc:docMk/>
            <pc:sldMk cId="1454688896" sldId="285"/>
            <ac:picMk id="11" creationId="{32DCA878-5D55-5301-8FA1-E01910E70134}"/>
          </ac:picMkLst>
        </pc:picChg>
        <pc:picChg chg="add mod">
          <ac:chgData name="Valentina Facuse" userId="8ac073aa-7feb-47c3-9cf3-f4c37dd140ee" providerId="ADAL" clId="{01B31874-2B2A-4BA5-B289-BE603FCE0104}" dt="2023-01-31T00:50:54.788" v="1499" actId="1076"/>
          <ac:picMkLst>
            <pc:docMk/>
            <pc:sldMk cId="1454688896" sldId="285"/>
            <ac:picMk id="13" creationId="{96257A55-75F4-0D0F-7339-294A229256B0}"/>
          </ac:picMkLst>
        </pc:picChg>
        <pc:picChg chg="add mod">
          <ac:chgData name="Valentina Facuse" userId="8ac073aa-7feb-47c3-9cf3-f4c37dd140ee" providerId="ADAL" clId="{01B31874-2B2A-4BA5-B289-BE603FCE0104}" dt="2023-01-31T00:51:03.554" v="1506" actId="1076"/>
          <ac:picMkLst>
            <pc:docMk/>
            <pc:sldMk cId="1454688896" sldId="285"/>
            <ac:picMk id="1026" creationId="{0DDE609E-54FE-C849-3E98-6515F1325B4E}"/>
          </ac:picMkLst>
        </pc:picChg>
        <pc:picChg chg="add mod">
          <ac:chgData name="Valentina Facuse" userId="8ac073aa-7feb-47c3-9cf3-f4c37dd140ee" providerId="ADAL" clId="{01B31874-2B2A-4BA5-B289-BE603FCE0104}" dt="2023-01-31T00:50:39.028" v="1491" actId="1076"/>
          <ac:picMkLst>
            <pc:docMk/>
            <pc:sldMk cId="1454688896" sldId="285"/>
            <ac:picMk id="1028" creationId="{375FC073-7D49-D81D-93A0-05E005D848D5}"/>
          </ac:picMkLst>
        </pc:picChg>
      </pc:sldChg>
      <pc:sldChg chg="del">
        <pc:chgData name="Valentina Facuse" userId="8ac073aa-7feb-47c3-9cf3-f4c37dd140ee" providerId="ADAL" clId="{01B31874-2B2A-4BA5-B289-BE603FCE0104}" dt="2023-01-27T14:56:56.397" v="69" actId="2696"/>
        <pc:sldMkLst>
          <pc:docMk/>
          <pc:sldMk cId="3860130660" sldId="286"/>
        </pc:sldMkLst>
      </pc:sldChg>
      <pc:sldChg chg="del">
        <pc:chgData name="Valentina Facuse" userId="8ac073aa-7feb-47c3-9cf3-f4c37dd140ee" providerId="ADAL" clId="{01B31874-2B2A-4BA5-B289-BE603FCE0104}" dt="2023-01-27T14:56:58.406" v="70" actId="2696"/>
        <pc:sldMkLst>
          <pc:docMk/>
          <pc:sldMk cId="344815671" sldId="287"/>
        </pc:sldMkLst>
      </pc:sldChg>
      <pc:sldChg chg="addSp delSp modSp mod modNotesTx">
        <pc:chgData name="Valentina Facuse" userId="8ac073aa-7feb-47c3-9cf3-f4c37dd140ee" providerId="ADAL" clId="{01B31874-2B2A-4BA5-B289-BE603FCE0104}" dt="2023-01-31T00:54:02.469" v="1515" actId="20577"/>
        <pc:sldMkLst>
          <pc:docMk/>
          <pc:sldMk cId="2977179039" sldId="290"/>
        </pc:sldMkLst>
        <pc:picChg chg="add mod">
          <ac:chgData name="Valentina Facuse" userId="8ac073aa-7feb-47c3-9cf3-f4c37dd140ee" providerId="ADAL" clId="{01B31874-2B2A-4BA5-B289-BE603FCE0104}" dt="2023-01-30T23:14:04.365" v="843" actId="14100"/>
          <ac:picMkLst>
            <pc:docMk/>
            <pc:sldMk cId="2977179039" sldId="290"/>
            <ac:picMk id="4" creationId="{5040F526-036E-6537-9103-418142FE8F47}"/>
          </ac:picMkLst>
        </pc:picChg>
        <pc:picChg chg="add mod">
          <ac:chgData name="Valentina Facuse" userId="8ac073aa-7feb-47c3-9cf3-f4c37dd140ee" providerId="ADAL" clId="{01B31874-2B2A-4BA5-B289-BE603FCE0104}" dt="2023-01-30T23:13:58.672" v="842" actId="14100"/>
          <ac:picMkLst>
            <pc:docMk/>
            <pc:sldMk cId="2977179039" sldId="290"/>
            <ac:picMk id="6" creationId="{BACC68FE-C9E3-5757-E547-6EC8BCC1235E}"/>
          </ac:picMkLst>
        </pc:picChg>
        <pc:picChg chg="del">
          <ac:chgData name="Valentina Facuse" userId="8ac073aa-7feb-47c3-9cf3-f4c37dd140ee" providerId="ADAL" clId="{01B31874-2B2A-4BA5-B289-BE603FCE0104}" dt="2023-01-27T19:19:47.091" v="149" actId="478"/>
          <ac:picMkLst>
            <pc:docMk/>
            <pc:sldMk cId="2977179039" sldId="290"/>
            <ac:picMk id="13" creationId="{9F4BD8EB-665B-DE56-4682-3146D4924D25}"/>
          </ac:picMkLst>
        </pc:picChg>
        <pc:picChg chg="del mod">
          <ac:chgData name="Valentina Facuse" userId="8ac073aa-7feb-47c3-9cf3-f4c37dd140ee" providerId="ADAL" clId="{01B31874-2B2A-4BA5-B289-BE603FCE0104}" dt="2023-01-30T23:13:13.243" v="818" actId="478"/>
          <ac:picMkLst>
            <pc:docMk/>
            <pc:sldMk cId="2977179039" sldId="290"/>
            <ac:picMk id="14" creationId="{99FD11EE-DADD-912A-6B9B-7150ABCFDC9C}"/>
          </ac:picMkLst>
        </pc:picChg>
        <pc:picChg chg="del mod">
          <ac:chgData name="Valentina Facuse" userId="8ac073aa-7feb-47c3-9cf3-f4c37dd140ee" providerId="ADAL" clId="{01B31874-2B2A-4BA5-B289-BE603FCE0104}" dt="2023-01-30T23:13:33.709" v="832" actId="478"/>
          <ac:picMkLst>
            <pc:docMk/>
            <pc:sldMk cId="2977179039" sldId="290"/>
            <ac:picMk id="15" creationId="{B018688B-3A23-D7BB-BCB8-7FD8D579A945}"/>
          </ac:picMkLst>
        </pc:picChg>
      </pc:sldChg>
      <pc:sldChg chg="addSp delSp modSp mod modNotesTx">
        <pc:chgData name="Valentina Facuse" userId="8ac073aa-7feb-47c3-9cf3-f4c37dd140ee" providerId="ADAL" clId="{01B31874-2B2A-4BA5-B289-BE603FCE0104}" dt="2023-01-31T00:00:12.174" v="1426" actId="113"/>
        <pc:sldMkLst>
          <pc:docMk/>
          <pc:sldMk cId="4244580210" sldId="291"/>
        </pc:sldMkLst>
        <pc:spChg chg="add mod">
          <ac:chgData name="Valentina Facuse" userId="8ac073aa-7feb-47c3-9cf3-f4c37dd140ee" providerId="ADAL" clId="{01B31874-2B2A-4BA5-B289-BE603FCE0104}" dt="2023-01-30T23:25:14.436" v="1328" actId="113"/>
          <ac:spMkLst>
            <pc:docMk/>
            <pc:sldMk cId="4244580210" sldId="291"/>
            <ac:spMk id="2" creationId="{62696A1B-5B25-6EDA-A8BC-2D8E7C0E12B5}"/>
          </ac:spMkLst>
        </pc:spChg>
        <pc:spChg chg="add mod">
          <ac:chgData name="Valentina Facuse" userId="8ac073aa-7feb-47c3-9cf3-f4c37dd140ee" providerId="ADAL" clId="{01B31874-2B2A-4BA5-B289-BE603FCE0104}" dt="2023-01-30T23:18:11.894" v="882" actId="1076"/>
          <ac:spMkLst>
            <pc:docMk/>
            <pc:sldMk cId="4244580210" sldId="291"/>
            <ac:spMk id="4" creationId="{91D567C0-123E-EEC1-0E6C-9FF48B380861}"/>
          </ac:spMkLst>
        </pc:spChg>
        <pc:spChg chg="add mod">
          <ac:chgData name="Valentina Facuse" userId="8ac073aa-7feb-47c3-9cf3-f4c37dd140ee" providerId="ADAL" clId="{01B31874-2B2A-4BA5-B289-BE603FCE0104}" dt="2023-01-30T23:15:45.093" v="847" actId="1076"/>
          <ac:spMkLst>
            <pc:docMk/>
            <pc:sldMk cId="4244580210" sldId="291"/>
            <ac:spMk id="5" creationId="{B39FE737-1D89-69D5-4182-404B1A1CFAC7}"/>
          </ac:spMkLst>
        </pc:spChg>
        <pc:spChg chg="mod">
          <ac:chgData name="Valentina Facuse" userId="8ac073aa-7feb-47c3-9cf3-f4c37dd140ee" providerId="ADAL" clId="{01B31874-2B2A-4BA5-B289-BE603FCE0104}" dt="2023-01-30T15:26:55.630" v="781" actId="1076"/>
          <ac:spMkLst>
            <pc:docMk/>
            <pc:sldMk cId="4244580210" sldId="291"/>
            <ac:spMk id="8" creationId="{03FB891F-FC32-5343-B28B-118473B906A1}"/>
          </ac:spMkLst>
        </pc:spChg>
        <pc:spChg chg="mod">
          <ac:chgData name="Valentina Facuse" userId="8ac073aa-7feb-47c3-9cf3-f4c37dd140ee" providerId="ADAL" clId="{01B31874-2B2A-4BA5-B289-BE603FCE0104}" dt="2023-01-30T23:17:19.542" v="868" actId="1076"/>
          <ac:spMkLst>
            <pc:docMk/>
            <pc:sldMk cId="4244580210" sldId="291"/>
            <ac:spMk id="9" creationId="{AD547ABE-28E1-E3E3-B2B0-FA62C95BC10E}"/>
          </ac:spMkLst>
        </pc:spChg>
        <pc:spChg chg="mod">
          <ac:chgData name="Valentina Facuse" userId="8ac073aa-7feb-47c3-9cf3-f4c37dd140ee" providerId="ADAL" clId="{01B31874-2B2A-4BA5-B289-BE603FCE0104}" dt="2023-01-30T23:19:01.588" v="944" actId="1076"/>
          <ac:spMkLst>
            <pc:docMk/>
            <pc:sldMk cId="4244580210" sldId="291"/>
            <ac:spMk id="10" creationId="{9AEFB04D-DFF1-7F30-B362-31E8D6055BEA}"/>
          </ac:spMkLst>
        </pc:spChg>
        <pc:spChg chg="add mod">
          <ac:chgData name="Valentina Facuse" userId="8ac073aa-7feb-47c3-9cf3-f4c37dd140ee" providerId="ADAL" clId="{01B31874-2B2A-4BA5-B289-BE603FCE0104}" dt="2023-01-30T23:25:18.407" v="1332" actId="113"/>
          <ac:spMkLst>
            <pc:docMk/>
            <pc:sldMk cId="4244580210" sldId="291"/>
            <ac:spMk id="14" creationId="{3F901F62-9AF5-A576-072B-4A3102FCEEE2}"/>
          </ac:spMkLst>
        </pc:spChg>
        <pc:spChg chg="add del mod">
          <ac:chgData name="Valentina Facuse" userId="8ac073aa-7feb-47c3-9cf3-f4c37dd140ee" providerId="ADAL" clId="{01B31874-2B2A-4BA5-B289-BE603FCE0104}" dt="2023-01-31T00:00:12.174" v="1426" actId="113"/>
          <ac:spMkLst>
            <pc:docMk/>
            <pc:sldMk cId="4244580210" sldId="291"/>
            <ac:spMk id="16" creationId="{2AB6C8FD-7859-42AF-81D5-A9FB7EFD4CF2}"/>
          </ac:spMkLst>
        </pc:spChg>
        <pc:spChg chg="add mod">
          <ac:chgData name="Valentina Facuse" userId="8ac073aa-7feb-47c3-9cf3-f4c37dd140ee" providerId="ADAL" clId="{01B31874-2B2A-4BA5-B289-BE603FCE0104}" dt="2023-01-31T00:00:06.591" v="1425" actId="113"/>
          <ac:spMkLst>
            <pc:docMk/>
            <pc:sldMk cId="4244580210" sldId="291"/>
            <ac:spMk id="17" creationId="{896D196D-2716-4A82-E9A0-A3DD9818F17A}"/>
          </ac:spMkLst>
        </pc:spChg>
        <pc:picChg chg="add mod ord">
          <ac:chgData name="Valentina Facuse" userId="8ac073aa-7feb-47c3-9cf3-f4c37dd140ee" providerId="ADAL" clId="{01B31874-2B2A-4BA5-B289-BE603FCE0104}" dt="2023-01-30T23:25:53.518" v="1350" actId="1076"/>
          <ac:picMkLst>
            <pc:docMk/>
            <pc:sldMk cId="4244580210" sldId="291"/>
            <ac:picMk id="7" creationId="{2F4E411D-8F92-106D-EE69-91BF23812313}"/>
          </ac:picMkLst>
        </pc:picChg>
        <pc:picChg chg="mod ord">
          <ac:chgData name="Valentina Facuse" userId="8ac073aa-7feb-47c3-9cf3-f4c37dd140ee" providerId="ADAL" clId="{01B31874-2B2A-4BA5-B289-BE603FCE0104}" dt="2023-01-30T23:25:45.639" v="1345" actId="1076"/>
          <ac:picMkLst>
            <pc:docMk/>
            <pc:sldMk cId="4244580210" sldId="291"/>
            <ac:picMk id="11" creationId="{21FB2F4C-81D6-4410-8A0D-B0F548A86FFF}"/>
          </ac:picMkLst>
        </pc:picChg>
        <pc:picChg chg="mod ord">
          <ac:chgData name="Valentina Facuse" userId="8ac073aa-7feb-47c3-9cf3-f4c37dd140ee" providerId="ADAL" clId="{01B31874-2B2A-4BA5-B289-BE603FCE0104}" dt="2023-01-30T23:26:20.184" v="1369" actId="1076"/>
          <ac:picMkLst>
            <pc:docMk/>
            <pc:sldMk cId="4244580210" sldId="291"/>
            <ac:picMk id="12" creationId="{18071B68-481D-CEF7-40D0-4E762A8D7C48}"/>
          </ac:picMkLst>
        </pc:picChg>
        <pc:picChg chg="mod">
          <ac:chgData name="Valentina Facuse" userId="8ac073aa-7feb-47c3-9cf3-f4c37dd140ee" providerId="ADAL" clId="{01B31874-2B2A-4BA5-B289-BE603FCE0104}" dt="2023-01-30T23:18:58.784" v="943" actId="1076"/>
          <ac:picMkLst>
            <pc:docMk/>
            <pc:sldMk cId="4244580210" sldId="291"/>
            <ac:picMk id="13" creationId="{41F5C28D-B84F-66C9-33A8-029F390C117E}"/>
          </ac:picMkLst>
        </pc:picChg>
        <pc:picChg chg="add mod">
          <ac:chgData name="Valentina Facuse" userId="8ac073aa-7feb-47c3-9cf3-f4c37dd140ee" providerId="ADAL" clId="{01B31874-2B2A-4BA5-B289-BE603FCE0104}" dt="2023-01-30T23:25:37.825" v="1340" actId="14100"/>
          <ac:picMkLst>
            <pc:docMk/>
            <pc:sldMk cId="4244580210" sldId="291"/>
            <ac:picMk id="15" creationId="{6963C9D6-B00F-853C-4CF6-8DFE3AD15A31}"/>
          </ac:picMkLst>
        </pc:picChg>
      </pc:sldChg>
    </pc:docChg>
  </pc:docChgLst>
  <pc:docChgLst>
    <pc:chgData name="Brian Ruscher" userId="183d7664-2f91-481e-8d07-de5bd237b8ae" providerId="ADAL" clId="{D1F05CF7-059E-4C11-8CAB-22DD64730E63}"/>
    <pc:docChg chg="modSld">
      <pc:chgData name="Brian Ruscher" userId="183d7664-2f91-481e-8d07-de5bd237b8ae" providerId="ADAL" clId="{D1F05CF7-059E-4C11-8CAB-22DD64730E63}" dt="2023-01-31T19:21:15.993" v="0"/>
      <pc:docMkLst>
        <pc:docMk/>
      </pc:docMkLst>
      <pc:sldChg chg="modSp">
        <pc:chgData name="Brian Ruscher" userId="183d7664-2f91-481e-8d07-de5bd237b8ae" providerId="ADAL" clId="{D1F05CF7-059E-4C11-8CAB-22DD64730E63}" dt="2023-01-31T19:21:15.993" v="0"/>
        <pc:sldMkLst>
          <pc:docMk/>
          <pc:sldMk cId="4244580210" sldId="291"/>
        </pc:sldMkLst>
        <pc:picChg chg="mod">
          <ac:chgData name="Brian Ruscher" userId="183d7664-2f91-481e-8d07-de5bd237b8ae" providerId="ADAL" clId="{D1F05CF7-059E-4C11-8CAB-22DD64730E63}" dt="2023-01-31T19:21:15.993" v="0"/>
          <ac:picMkLst>
            <pc:docMk/>
            <pc:sldMk cId="4244580210" sldId="291"/>
            <ac:picMk id="1026" creationId="{67868CE2-CA5F-6FDC-921F-EB16960494CC}"/>
          </ac:picMkLst>
        </pc:picChg>
      </pc:sldChg>
    </pc:docChg>
  </pc:docChgLst>
  <pc:docChgLst>
    <pc:chgData name="Valentina Facuse" userId="8ac073aa-7feb-47c3-9cf3-f4c37dd140ee" providerId="ADAL" clId="{97853246-4CCD-4CF2-8448-7B73E399941D}"/>
    <pc:docChg chg="custSel delSld modSld">
      <pc:chgData name="Valentina Facuse" userId="8ac073aa-7feb-47c3-9cf3-f4c37dd140ee" providerId="ADAL" clId="{97853246-4CCD-4CF2-8448-7B73E399941D}" dt="2022-06-28T12:46:51.524" v="397" actId="20577"/>
      <pc:docMkLst>
        <pc:docMk/>
      </pc:docMkLst>
      <pc:sldChg chg="modSp mod">
        <pc:chgData name="Valentina Facuse" userId="8ac073aa-7feb-47c3-9cf3-f4c37dd140ee" providerId="ADAL" clId="{97853246-4CCD-4CF2-8448-7B73E399941D}" dt="2022-06-24T12:45:27.683" v="26" actId="20577"/>
        <pc:sldMkLst>
          <pc:docMk/>
          <pc:sldMk cId="1825884496" sldId="274"/>
        </pc:sldMkLst>
        <pc:spChg chg="mod">
          <ac:chgData name="Valentina Facuse" userId="8ac073aa-7feb-47c3-9cf3-f4c37dd140ee" providerId="ADAL" clId="{97853246-4CCD-4CF2-8448-7B73E399941D}" dt="2022-06-24T12:45:27.683" v="26" actId="20577"/>
          <ac:spMkLst>
            <pc:docMk/>
            <pc:sldMk cId="1825884496" sldId="274"/>
            <ac:spMk id="5" creationId="{1B6E2D88-346E-4B78-AD77-A99A9F392F7C}"/>
          </ac:spMkLst>
        </pc:spChg>
      </pc:sldChg>
      <pc:sldChg chg="addSp delSp modSp mod">
        <pc:chgData name="Valentina Facuse" userId="8ac073aa-7feb-47c3-9cf3-f4c37dd140ee" providerId="ADAL" clId="{97853246-4CCD-4CF2-8448-7B73E399941D}" dt="2022-06-28T12:46:51.524" v="397" actId="20577"/>
        <pc:sldMkLst>
          <pc:docMk/>
          <pc:sldMk cId="2657570150" sldId="284"/>
        </pc:sldMkLst>
        <pc:spChg chg="mod">
          <ac:chgData name="Valentina Facuse" userId="8ac073aa-7feb-47c3-9cf3-f4c37dd140ee" providerId="ADAL" clId="{97853246-4CCD-4CF2-8448-7B73E399941D}" dt="2022-06-24T12:46:06.243" v="35" actId="20577"/>
          <ac:spMkLst>
            <pc:docMk/>
            <pc:sldMk cId="2657570150" sldId="284"/>
            <ac:spMk id="6" creationId="{757F34C7-12A5-4551-B0DC-163747533CA8}"/>
          </ac:spMkLst>
        </pc:spChg>
        <pc:spChg chg="mod">
          <ac:chgData name="Valentina Facuse" userId="8ac073aa-7feb-47c3-9cf3-f4c37dd140ee" providerId="ADAL" clId="{97853246-4CCD-4CF2-8448-7B73E399941D}" dt="2022-06-28T12:46:51.524" v="397" actId="20577"/>
          <ac:spMkLst>
            <pc:docMk/>
            <pc:sldMk cId="2657570150" sldId="284"/>
            <ac:spMk id="7" creationId="{DEB9180D-79D7-4C6C-AEA7-38E2A35BA04D}"/>
          </ac:spMkLst>
        </pc:spChg>
        <pc:picChg chg="add del mod">
          <ac:chgData name="Valentina Facuse" userId="8ac073aa-7feb-47c3-9cf3-f4c37dd140ee" providerId="ADAL" clId="{97853246-4CCD-4CF2-8448-7B73E399941D}" dt="2022-06-27T20:53:32.850" v="50" actId="478"/>
          <ac:picMkLst>
            <pc:docMk/>
            <pc:sldMk cId="2657570150" sldId="284"/>
            <ac:picMk id="3" creationId="{C9FCFA9F-71AB-8B51-39E8-7952C9782A60}"/>
          </ac:picMkLst>
        </pc:picChg>
        <pc:picChg chg="del">
          <ac:chgData name="Valentina Facuse" userId="8ac073aa-7feb-47c3-9cf3-f4c37dd140ee" providerId="ADAL" clId="{97853246-4CCD-4CF2-8448-7B73E399941D}" dt="2022-06-27T20:51:27.151" v="44" actId="478"/>
          <ac:picMkLst>
            <pc:docMk/>
            <pc:sldMk cId="2657570150" sldId="284"/>
            <ac:picMk id="5" creationId="{A444CCEB-122A-4C94-BAA8-08497204AD3D}"/>
          </ac:picMkLst>
        </pc:picChg>
        <pc:picChg chg="add mod">
          <ac:chgData name="Valentina Facuse" userId="8ac073aa-7feb-47c3-9cf3-f4c37dd140ee" providerId="ADAL" clId="{97853246-4CCD-4CF2-8448-7B73E399941D}" dt="2022-06-27T20:54:43.731" v="57" actId="1076"/>
          <ac:picMkLst>
            <pc:docMk/>
            <pc:sldMk cId="2657570150" sldId="284"/>
            <ac:picMk id="8" creationId="{4E57C0BC-EC37-F2B4-E998-5218943E27F4}"/>
          </ac:picMkLst>
        </pc:picChg>
      </pc:sldChg>
      <pc:sldChg chg="modSp mod">
        <pc:chgData name="Valentina Facuse" userId="8ac073aa-7feb-47c3-9cf3-f4c37dd140ee" providerId="ADAL" clId="{97853246-4CCD-4CF2-8448-7B73E399941D}" dt="2022-06-27T20:35:46.968" v="43" actId="20577"/>
        <pc:sldMkLst>
          <pc:docMk/>
          <pc:sldMk cId="1454688896" sldId="285"/>
        </pc:sldMkLst>
        <pc:spChg chg="mod">
          <ac:chgData name="Valentina Facuse" userId="8ac073aa-7feb-47c3-9cf3-f4c37dd140ee" providerId="ADAL" clId="{97853246-4CCD-4CF2-8448-7B73E399941D}" dt="2022-06-27T20:35:46.968" v="43" actId="20577"/>
          <ac:spMkLst>
            <pc:docMk/>
            <pc:sldMk cId="1454688896" sldId="285"/>
            <ac:spMk id="7" creationId="{DEB9180D-79D7-4C6C-AEA7-38E2A35BA04D}"/>
          </ac:spMkLst>
        </pc:spChg>
      </pc:sldChg>
      <pc:sldChg chg="del">
        <pc:chgData name="Valentina Facuse" userId="8ac073aa-7feb-47c3-9cf3-f4c37dd140ee" providerId="ADAL" clId="{97853246-4CCD-4CF2-8448-7B73E399941D}" dt="2022-06-24T12:45:38.505" v="27" actId="2696"/>
        <pc:sldMkLst>
          <pc:docMk/>
          <pc:sldMk cId="2997635287" sldId="286"/>
        </pc:sldMkLst>
      </pc:sldChg>
    </pc:docChg>
  </pc:docChgLst>
  <pc:docChgLst>
    <pc:chgData name="Andrew Uhlir" userId="1576c744-77df-433f-b097-44c245c3813a" providerId="ADAL" clId="{63F12D2A-C7D7-43B6-80F2-006EBC0FEDEE}"/>
    <pc:docChg chg="undo custSel modSld">
      <pc:chgData name="Andrew Uhlir" userId="1576c744-77df-433f-b097-44c245c3813a" providerId="ADAL" clId="{63F12D2A-C7D7-43B6-80F2-006EBC0FEDEE}" dt="2022-07-20T13:33:53.230" v="388" actId="20577"/>
      <pc:docMkLst>
        <pc:docMk/>
      </pc:docMkLst>
      <pc:sldChg chg="modSp mod">
        <pc:chgData name="Andrew Uhlir" userId="1576c744-77df-433f-b097-44c245c3813a" providerId="ADAL" clId="{63F12D2A-C7D7-43B6-80F2-006EBC0FEDEE}" dt="2022-07-20T13:30:04.048" v="2" actId="20577"/>
        <pc:sldMkLst>
          <pc:docMk/>
          <pc:sldMk cId="1742991658" sldId="275"/>
        </pc:sldMkLst>
        <pc:spChg chg="mod">
          <ac:chgData name="Andrew Uhlir" userId="1576c744-77df-433f-b097-44c245c3813a" providerId="ADAL" clId="{63F12D2A-C7D7-43B6-80F2-006EBC0FEDEE}" dt="2022-07-20T13:30:04.048" v="2" actId="20577"/>
          <ac:spMkLst>
            <pc:docMk/>
            <pc:sldMk cId="1742991658" sldId="275"/>
            <ac:spMk id="7" creationId="{DEB9180D-79D7-4C6C-AEA7-38E2A35BA04D}"/>
          </ac:spMkLst>
        </pc:spChg>
      </pc:sldChg>
      <pc:sldChg chg="modSp mod">
        <pc:chgData name="Andrew Uhlir" userId="1576c744-77df-433f-b097-44c245c3813a" providerId="ADAL" clId="{63F12D2A-C7D7-43B6-80F2-006EBC0FEDEE}" dt="2022-07-20T13:31:36.943" v="23" actId="20577"/>
        <pc:sldMkLst>
          <pc:docMk/>
          <pc:sldMk cId="2657570150" sldId="284"/>
        </pc:sldMkLst>
        <pc:spChg chg="mod">
          <ac:chgData name="Andrew Uhlir" userId="1576c744-77df-433f-b097-44c245c3813a" providerId="ADAL" clId="{63F12D2A-C7D7-43B6-80F2-006EBC0FEDEE}" dt="2022-07-20T13:31:36.943" v="23" actId="20577"/>
          <ac:spMkLst>
            <pc:docMk/>
            <pc:sldMk cId="2657570150" sldId="284"/>
            <ac:spMk id="7" creationId="{DEB9180D-79D7-4C6C-AEA7-38E2A35BA04D}"/>
          </ac:spMkLst>
        </pc:spChg>
      </pc:sldChg>
      <pc:sldChg chg="modSp mod">
        <pc:chgData name="Andrew Uhlir" userId="1576c744-77df-433f-b097-44c245c3813a" providerId="ADAL" clId="{63F12D2A-C7D7-43B6-80F2-006EBC0FEDEE}" dt="2022-07-20T13:33:53.230" v="388" actId="20577"/>
        <pc:sldMkLst>
          <pc:docMk/>
          <pc:sldMk cId="1454688896" sldId="285"/>
        </pc:sldMkLst>
        <pc:spChg chg="mod">
          <ac:chgData name="Andrew Uhlir" userId="1576c744-77df-433f-b097-44c245c3813a" providerId="ADAL" clId="{63F12D2A-C7D7-43B6-80F2-006EBC0FEDEE}" dt="2022-07-20T13:33:53.230" v="388" actId="20577"/>
          <ac:spMkLst>
            <pc:docMk/>
            <pc:sldMk cId="1454688896" sldId="285"/>
            <ac:spMk id="7" creationId="{DEB9180D-79D7-4C6C-AEA7-38E2A35BA04D}"/>
          </ac:spMkLst>
        </pc:spChg>
      </pc:sldChg>
    </pc:docChg>
  </pc:docChgLst>
  <pc:docChgLst>
    <pc:chgData name="Brian Ruscher" userId="183d7664-2f91-481e-8d07-de5bd237b8ae" providerId="ADAL" clId="{BF70B59F-502E-4244-BFC1-CA6363FB3897}"/>
    <pc:docChg chg="custSel addSld modSld sldOrd">
      <pc:chgData name="Brian Ruscher" userId="183d7664-2f91-481e-8d07-de5bd237b8ae" providerId="ADAL" clId="{BF70B59F-502E-4244-BFC1-CA6363FB3897}" dt="2022-12-01T16:52:44.277" v="915" actId="20577"/>
      <pc:docMkLst>
        <pc:docMk/>
      </pc:docMkLst>
      <pc:sldChg chg="addSp modSp mod">
        <pc:chgData name="Brian Ruscher" userId="183d7664-2f91-481e-8d07-de5bd237b8ae" providerId="ADAL" clId="{BF70B59F-502E-4244-BFC1-CA6363FB3897}" dt="2022-12-01T16:52:44.277" v="915" actId="20577"/>
        <pc:sldMkLst>
          <pc:docMk/>
          <pc:sldMk cId="1742991658" sldId="275"/>
        </pc:sldMkLst>
        <pc:spChg chg="add mod">
          <ac:chgData name="Brian Ruscher" userId="183d7664-2f91-481e-8d07-de5bd237b8ae" providerId="ADAL" clId="{BF70B59F-502E-4244-BFC1-CA6363FB3897}" dt="2022-12-01T16:52:44.277" v="915" actId="20577"/>
          <ac:spMkLst>
            <pc:docMk/>
            <pc:sldMk cId="1742991658" sldId="275"/>
            <ac:spMk id="2" creationId="{8FE58BD8-B811-5A99-2CFE-57660F89CFBB}"/>
          </ac:spMkLst>
        </pc:spChg>
      </pc:sldChg>
      <pc:sldChg chg="ord">
        <pc:chgData name="Brian Ruscher" userId="183d7664-2f91-481e-8d07-de5bd237b8ae" providerId="ADAL" clId="{BF70B59F-502E-4244-BFC1-CA6363FB3897}" dt="2022-12-01T16:50:53.074" v="792"/>
        <pc:sldMkLst>
          <pc:docMk/>
          <pc:sldMk cId="4203933959" sldId="280"/>
        </pc:sldMkLst>
      </pc:sldChg>
      <pc:sldChg chg="mod modShow">
        <pc:chgData name="Brian Ruscher" userId="183d7664-2f91-481e-8d07-de5bd237b8ae" providerId="ADAL" clId="{BF70B59F-502E-4244-BFC1-CA6363FB3897}" dt="2022-12-01T16:46:46.535" v="492" actId="729"/>
        <pc:sldMkLst>
          <pc:docMk/>
          <pc:sldMk cId="2657570150" sldId="284"/>
        </pc:sldMkLst>
      </pc:sldChg>
      <pc:sldChg chg="addSp modSp mod ord">
        <pc:chgData name="Brian Ruscher" userId="183d7664-2f91-481e-8d07-de5bd237b8ae" providerId="ADAL" clId="{BF70B59F-502E-4244-BFC1-CA6363FB3897}" dt="2022-12-01T16:52:22.229" v="905" actId="20577"/>
        <pc:sldMkLst>
          <pc:docMk/>
          <pc:sldMk cId="1454688896" sldId="285"/>
        </pc:sldMkLst>
        <pc:spChg chg="add mod">
          <ac:chgData name="Brian Ruscher" userId="183d7664-2f91-481e-8d07-de5bd237b8ae" providerId="ADAL" clId="{BF70B59F-502E-4244-BFC1-CA6363FB3897}" dt="2022-12-01T16:52:22.229" v="905" actId="20577"/>
          <ac:spMkLst>
            <pc:docMk/>
            <pc:sldMk cId="1454688896" sldId="285"/>
            <ac:spMk id="2" creationId="{1C723A0C-46EB-8160-C3BF-AB4EBF14DD18}"/>
          </ac:spMkLst>
        </pc:spChg>
        <pc:spChg chg="mod">
          <ac:chgData name="Brian Ruscher" userId="183d7664-2f91-481e-8d07-de5bd237b8ae" providerId="ADAL" clId="{BF70B59F-502E-4244-BFC1-CA6363FB3897}" dt="2022-12-01T16:41:58.838" v="185" actId="20577"/>
          <ac:spMkLst>
            <pc:docMk/>
            <pc:sldMk cId="1454688896" sldId="285"/>
            <ac:spMk id="6" creationId="{757F34C7-12A5-4551-B0DC-163747533CA8}"/>
          </ac:spMkLst>
        </pc:spChg>
      </pc:sldChg>
      <pc:sldChg chg="mod modShow">
        <pc:chgData name="Brian Ruscher" userId="183d7664-2f91-481e-8d07-de5bd237b8ae" providerId="ADAL" clId="{BF70B59F-502E-4244-BFC1-CA6363FB3897}" dt="2022-12-01T16:46:46.535" v="492" actId="729"/>
        <pc:sldMkLst>
          <pc:docMk/>
          <pc:sldMk cId="3860130660" sldId="286"/>
        </pc:sldMkLst>
      </pc:sldChg>
      <pc:sldChg chg="mod modShow">
        <pc:chgData name="Brian Ruscher" userId="183d7664-2f91-481e-8d07-de5bd237b8ae" providerId="ADAL" clId="{BF70B59F-502E-4244-BFC1-CA6363FB3897}" dt="2022-12-01T16:46:46.535" v="492" actId="729"/>
        <pc:sldMkLst>
          <pc:docMk/>
          <pc:sldMk cId="344815671" sldId="287"/>
        </pc:sldMkLst>
      </pc:sldChg>
      <pc:sldChg chg="delSp mod modShow">
        <pc:chgData name="Brian Ruscher" userId="183d7664-2f91-481e-8d07-de5bd237b8ae" providerId="ADAL" clId="{BF70B59F-502E-4244-BFC1-CA6363FB3897}" dt="2022-12-01T16:41:35.794" v="153" actId="729"/>
        <pc:sldMkLst>
          <pc:docMk/>
          <pc:sldMk cId="3157764813" sldId="288"/>
        </pc:sldMkLst>
        <pc:picChg chg="del">
          <ac:chgData name="Brian Ruscher" userId="183d7664-2f91-481e-8d07-de5bd237b8ae" providerId="ADAL" clId="{BF70B59F-502E-4244-BFC1-CA6363FB3897}" dt="2022-12-01T16:40:38.064" v="106" actId="21"/>
          <ac:picMkLst>
            <pc:docMk/>
            <pc:sldMk cId="3157764813" sldId="288"/>
            <ac:picMk id="2050" creationId="{128906D4-B6AD-564D-5F7C-B3173BB9FDBD}"/>
          </ac:picMkLst>
        </pc:picChg>
      </pc:sldChg>
      <pc:sldChg chg="addSp delSp modSp new mod">
        <pc:chgData name="Brian Ruscher" userId="183d7664-2f91-481e-8d07-de5bd237b8ae" providerId="ADAL" clId="{BF70B59F-502E-4244-BFC1-CA6363FB3897}" dt="2022-12-01T16:45:58.268" v="469" actId="20577"/>
        <pc:sldMkLst>
          <pc:docMk/>
          <pc:sldMk cId="3003189411" sldId="289"/>
        </pc:sldMkLst>
        <pc:spChg chg="mod">
          <ac:chgData name="Brian Ruscher" userId="183d7664-2f91-481e-8d07-de5bd237b8ae" providerId="ADAL" clId="{BF70B59F-502E-4244-BFC1-CA6363FB3897}" dt="2022-12-01T16:45:58.268" v="469" actId="20577"/>
          <ac:spMkLst>
            <pc:docMk/>
            <pc:sldMk cId="3003189411" sldId="289"/>
            <ac:spMk id="2" creationId="{37714D42-8493-38D6-E213-F6A2B56D7D88}"/>
          </ac:spMkLst>
        </pc:spChg>
        <pc:spChg chg="del">
          <ac:chgData name="Brian Ruscher" userId="183d7664-2f91-481e-8d07-de5bd237b8ae" providerId="ADAL" clId="{BF70B59F-502E-4244-BFC1-CA6363FB3897}" dt="2022-12-01T16:41:14.182" v="147"/>
          <ac:spMkLst>
            <pc:docMk/>
            <pc:sldMk cId="3003189411" sldId="289"/>
            <ac:spMk id="3" creationId="{0DA0D905-67E1-A9D8-ABFE-8149977AFD00}"/>
          </ac:spMkLst>
        </pc:spChg>
        <pc:spChg chg="mod">
          <ac:chgData name="Brian Ruscher" userId="183d7664-2f91-481e-8d07-de5bd237b8ae" providerId="ADAL" clId="{BF70B59F-502E-4244-BFC1-CA6363FB3897}" dt="2022-12-01T16:41:39.725" v="161" actId="20577"/>
          <ac:spMkLst>
            <pc:docMk/>
            <pc:sldMk cId="3003189411" sldId="289"/>
            <ac:spMk id="4" creationId="{7919D08A-E059-58D4-273E-E411BADBE734}"/>
          </ac:spMkLst>
        </pc:spChg>
        <pc:spChg chg="add mod">
          <ac:chgData name="Brian Ruscher" userId="183d7664-2f91-481e-8d07-de5bd237b8ae" providerId="ADAL" clId="{BF70B59F-502E-4244-BFC1-CA6363FB3897}" dt="2022-12-01T16:44:28.193" v="288" actId="207"/>
          <ac:spMkLst>
            <pc:docMk/>
            <pc:sldMk cId="3003189411" sldId="289"/>
            <ac:spMk id="8" creationId="{1EBAFCFB-12AA-975C-4F5A-87D89C968039}"/>
          </ac:spMkLst>
        </pc:spChg>
        <pc:picChg chg="add del mod">
          <ac:chgData name="Brian Ruscher" userId="183d7664-2f91-481e-8d07-de5bd237b8ae" providerId="ADAL" clId="{BF70B59F-502E-4244-BFC1-CA6363FB3897}" dt="2022-12-01T16:41:12.433" v="146" actId="21"/>
          <ac:picMkLst>
            <pc:docMk/>
            <pc:sldMk cId="3003189411" sldId="289"/>
            <ac:picMk id="5" creationId="{614EDE31-31BF-6BFA-4288-D0CF0C6CBE2B}"/>
          </ac:picMkLst>
        </pc:picChg>
        <pc:picChg chg="add mod ord modCrop">
          <ac:chgData name="Brian Ruscher" userId="183d7664-2f91-481e-8d07-de5bd237b8ae" providerId="ADAL" clId="{BF70B59F-502E-4244-BFC1-CA6363FB3897}" dt="2022-12-01T16:44:01.009" v="257" actId="14100"/>
          <ac:picMkLst>
            <pc:docMk/>
            <pc:sldMk cId="3003189411" sldId="289"/>
            <ac:picMk id="6" creationId="{C4626FAD-6554-F194-C003-F2790DC18D92}"/>
          </ac:picMkLst>
        </pc:picChg>
        <pc:picChg chg="add mod">
          <ac:chgData name="Brian Ruscher" userId="183d7664-2f91-481e-8d07-de5bd237b8ae" providerId="ADAL" clId="{BF70B59F-502E-4244-BFC1-CA6363FB3897}" dt="2022-12-01T16:44:08.787" v="261" actId="14100"/>
          <ac:picMkLst>
            <pc:docMk/>
            <pc:sldMk cId="3003189411" sldId="289"/>
            <ac:picMk id="7" creationId="{D6687AB9-2791-9D72-7388-4D59CC03186C}"/>
          </ac:picMkLst>
        </pc:picChg>
      </pc:sldChg>
      <pc:sldChg chg="modSp new mod ord">
        <pc:chgData name="Brian Ruscher" userId="183d7664-2f91-481e-8d07-de5bd237b8ae" providerId="ADAL" clId="{BF70B59F-502E-4244-BFC1-CA6363FB3897}" dt="2022-12-01T16:46:10.892" v="491" actId="20577"/>
        <pc:sldMkLst>
          <pc:docMk/>
          <pc:sldMk cId="2977179039" sldId="290"/>
        </pc:sldMkLst>
        <pc:spChg chg="mod">
          <ac:chgData name="Brian Ruscher" userId="183d7664-2f91-481e-8d07-de5bd237b8ae" providerId="ADAL" clId="{BF70B59F-502E-4244-BFC1-CA6363FB3897}" dt="2022-12-01T16:46:10.892" v="491" actId="20577"/>
          <ac:spMkLst>
            <pc:docMk/>
            <pc:sldMk cId="2977179039" sldId="290"/>
            <ac:spMk id="2" creationId="{FF041C35-EDEC-6E64-5BD5-172DCFA385F8}"/>
          </ac:spMkLst>
        </pc:spChg>
        <pc:spChg chg="mod">
          <ac:chgData name="Brian Ruscher" userId="183d7664-2f91-481e-8d07-de5bd237b8ae" providerId="ADAL" clId="{BF70B59F-502E-4244-BFC1-CA6363FB3897}" dt="2022-12-01T16:44:37.454" v="308" actId="20577"/>
          <ac:spMkLst>
            <pc:docMk/>
            <pc:sldMk cId="2977179039" sldId="290"/>
            <ac:spMk id="3" creationId="{555C3B50-E367-6BB6-D934-E93A27267F42}"/>
          </ac:spMkLst>
        </pc:spChg>
      </pc:sldChg>
      <pc:sldChg chg="addSp delSp modSp new mod modClrScheme chgLayout modNotesTx">
        <pc:chgData name="Brian Ruscher" userId="183d7664-2f91-481e-8d07-de5bd237b8ae" providerId="ADAL" clId="{BF70B59F-502E-4244-BFC1-CA6363FB3897}" dt="2022-12-01T16:50:37.776" v="788" actId="27636"/>
        <pc:sldMkLst>
          <pc:docMk/>
          <pc:sldMk cId="4244580210" sldId="291"/>
        </pc:sldMkLst>
        <pc:spChg chg="mod ord">
          <ac:chgData name="Brian Ruscher" userId="183d7664-2f91-481e-8d07-de5bd237b8ae" providerId="ADAL" clId="{BF70B59F-502E-4244-BFC1-CA6363FB3897}" dt="2022-12-01T16:49:15.998" v="702" actId="700"/>
          <ac:spMkLst>
            <pc:docMk/>
            <pc:sldMk cId="4244580210" sldId="291"/>
            <ac:spMk id="2" creationId="{2F53DB26-F6FC-B2BB-19E6-C1B1F4D97184}"/>
          </ac:spMkLst>
        </pc:spChg>
        <pc:spChg chg="mod ord">
          <ac:chgData name="Brian Ruscher" userId="183d7664-2f91-481e-8d07-de5bd237b8ae" providerId="ADAL" clId="{BF70B59F-502E-4244-BFC1-CA6363FB3897}" dt="2022-12-01T16:49:15.998" v="702" actId="700"/>
          <ac:spMkLst>
            <pc:docMk/>
            <pc:sldMk cId="4244580210" sldId="291"/>
            <ac:spMk id="3" creationId="{9F14DFF5-88EE-03AD-FC09-F8398DA93C91}"/>
          </ac:spMkLst>
        </pc:spChg>
        <pc:spChg chg="add del mod">
          <ac:chgData name="Brian Ruscher" userId="183d7664-2f91-481e-8d07-de5bd237b8ae" providerId="ADAL" clId="{BF70B59F-502E-4244-BFC1-CA6363FB3897}" dt="2022-12-01T16:49:14.099" v="701"/>
          <ac:spMkLst>
            <pc:docMk/>
            <pc:sldMk cId="4244580210" sldId="291"/>
            <ac:spMk id="4" creationId="{368E4019-553B-1505-2A82-F6E4E38F9786}"/>
          </ac:spMkLst>
        </pc:spChg>
        <pc:spChg chg="add del mod">
          <ac:chgData name="Brian Ruscher" userId="183d7664-2f91-481e-8d07-de5bd237b8ae" providerId="ADAL" clId="{BF70B59F-502E-4244-BFC1-CA6363FB3897}" dt="2022-12-01T16:49:14.099" v="701"/>
          <ac:spMkLst>
            <pc:docMk/>
            <pc:sldMk cId="4244580210" sldId="291"/>
            <ac:spMk id="5" creationId="{A61D77B2-67DC-5047-AC6E-A59307C09546}"/>
          </ac:spMkLst>
        </pc:spChg>
        <pc:spChg chg="add mod ord">
          <ac:chgData name="Brian Ruscher" userId="183d7664-2f91-481e-8d07-de5bd237b8ae" providerId="ADAL" clId="{BF70B59F-502E-4244-BFC1-CA6363FB3897}" dt="2022-12-01T16:49:15.998" v="702" actId="700"/>
          <ac:spMkLst>
            <pc:docMk/>
            <pc:sldMk cId="4244580210" sldId="291"/>
            <ac:spMk id="6" creationId="{3E41800C-758D-96B3-3695-B42CFB915F62}"/>
          </ac:spMkLst>
        </pc:spChg>
        <pc:spChg chg="add mod ord">
          <ac:chgData name="Brian Ruscher" userId="183d7664-2f91-481e-8d07-de5bd237b8ae" providerId="ADAL" clId="{BF70B59F-502E-4244-BFC1-CA6363FB3897}" dt="2022-12-01T16:49:15.998" v="702" actId="700"/>
          <ac:spMkLst>
            <pc:docMk/>
            <pc:sldMk cId="4244580210" sldId="291"/>
            <ac:spMk id="7" creationId="{6EDAC6B7-23CC-7BAE-7256-3B72DEE668CF}"/>
          </ac:spMkLst>
        </pc:spChg>
        <pc:spChg chg="add mod ord">
          <ac:chgData name="Brian Ruscher" userId="183d7664-2f91-481e-8d07-de5bd237b8ae" providerId="ADAL" clId="{BF70B59F-502E-4244-BFC1-CA6363FB3897}" dt="2022-12-01T16:50:37.776" v="788" actId="27636"/>
          <ac:spMkLst>
            <pc:docMk/>
            <pc:sldMk cId="4244580210" sldId="291"/>
            <ac:spMk id="8" creationId="{03FB891F-FC32-5343-B28B-118473B906A1}"/>
          </ac:spMkLst>
        </pc:spChg>
        <pc:spChg chg="add mod ord">
          <ac:chgData name="Brian Ruscher" userId="183d7664-2f91-481e-8d07-de5bd237b8ae" providerId="ADAL" clId="{BF70B59F-502E-4244-BFC1-CA6363FB3897}" dt="2022-12-01T16:50:35.156" v="786" actId="20577"/>
          <ac:spMkLst>
            <pc:docMk/>
            <pc:sldMk cId="4244580210" sldId="291"/>
            <ac:spMk id="9" creationId="{AD547ABE-28E1-E3E3-B2B0-FA62C95BC10E}"/>
          </ac:spMkLst>
        </pc:spChg>
        <pc:spChg chg="add mod ord">
          <ac:chgData name="Brian Ruscher" userId="183d7664-2f91-481e-8d07-de5bd237b8ae" providerId="ADAL" clId="{BF70B59F-502E-4244-BFC1-CA6363FB3897}" dt="2022-12-01T16:50:26.585" v="780" actId="20577"/>
          <ac:spMkLst>
            <pc:docMk/>
            <pc:sldMk cId="4244580210" sldId="291"/>
            <ac:spMk id="10" creationId="{9AEFB04D-DFF1-7F30-B362-31E8D6055BEA}"/>
          </ac:spMkLst>
        </pc:spChg>
      </pc:sldChg>
    </pc:docChg>
  </pc:docChgLst>
  <pc:docChgLst>
    <pc:chgData name="Valentina Facuse" userId="8ac073aa-7feb-47c3-9cf3-f4c37dd140ee" providerId="ADAL" clId="{5432A4AD-EA32-4FBE-9736-A7882A6C3D70}"/>
    <pc:docChg chg="custSel modSld replTag delTag">
      <pc:chgData name="Valentina Facuse" userId="8ac073aa-7feb-47c3-9cf3-f4c37dd140ee" providerId="ADAL" clId="{5432A4AD-EA32-4FBE-9736-A7882A6C3D70}" dt="2023-06-07T13:45:06.616" v="458"/>
      <pc:docMkLst>
        <pc:docMk/>
      </pc:docMkLst>
      <pc:sldChg chg="addSp delSp modSp mod modNotesTx">
        <pc:chgData name="Valentina Facuse" userId="8ac073aa-7feb-47c3-9cf3-f4c37dd140ee" providerId="ADAL" clId="{5432A4AD-EA32-4FBE-9736-A7882A6C3D70}" dt="2023-06-07T13:43:14.091" v="157" actId="20577"/>
        <pc:sldMkLst>
          <pc:docMk/>
          <pc:sldMk cId="1454688896" sldId="285"/>
        </pc:sldMkLst>
        <pc:picChg chg="add mod">
          <ac:chgData name="Valentina Facuse" userId="8ac073aa-7feb-47c3-9cf3-f4c37dd140ee" providerId="ADAL" clId="{5432A4AD-EA32-4FBE-9736-A7882A6C3D70}" dt="2023-06-07T13:23:07.274" v="37" actId="1440"/>
          <ac:picMkLst>
            <pc:docMk/>
            <pc:sldMk cId="1454688896" sldId="285"/>
            <ac:picMk id="3" creationId="{CCD12563-4C74-2694-8733-235B248DC7AA}"/>
          </ac:picMkLst>
        </pc:picChg>
        <pc:picChg chg="add del mod">
          <ac:chgData name="Valentina Facuse" userId="8ac073aa-7feb-47c3-9cf3-f4c37dd140ee" providerId="ADAL" clId="{5432A4AD-EA32-4FBE-9736-A7882A6C3D70}" dt="2023-06-07T13:21:22.476" v="11" actId="478"/>
          <ac:picMkLst>
            <pc:docMk/>
            <pc:sldMk cId="1454688896" sldId="285"/>
            <ac:picMk id="5" creationId="{F9031114-B1A5-3A95-92A5-EFE2B348C2A1}"/>
          </ac:picMkLst>
        </pc:picChg>
        <pc:picChg chg="add mod">
          <ac:chgData name="Valentina Facuse" userId="8ac073aa-7feb-47c3-9cf3-f4c37dd140ee" providerId="ADAL" clId="{5432A4AD-EA32-4FBE-9736-A7882A6C3D70}" dt="2023-06-07T13:23:19.639" v="109" actId="14861"/>
          <ac:picMkLst>
            <pc:docMk/>
            <pc:sldMk cId="1454688896" sldId="285"/>
            <ac:picMk id="8" creationId="{145D4630-1418-DC06-9C75-ABB5CBE2D68E}"/>
          </ac:picMkLst>
        </pc:picChg>
        <pc:picChg chg="del">
          <ac:chgData name="Valentina Facuse" userId="8ac073aa-7feb-47c3-9cf3-f4c37dd140ee" providerId="ADAL" clId="{5432A4AD-EA32-4FBE-9736-A7882A6C3D70}" dt="2023-06-07T13:19:59.187" v="3" actId="478"/>
          <ac:picMkLst>
            <pc:docMk/>
            <pc:sldMk cId="1454688896" sldId="285"/>
            <ac:picMk id="2050" creationId="{B52DCE08-D43E-DB25-7238-8357AE64223F}"/>
          </ac:picMkLst>
        </pc:picChg>
      </pc:sldChg>
      <pc:sldChg chg="modNotesTx">
        <pc:chgData name="Valentina Facuse" userId="8ac073aa-7feb-47c3-9cf3-f4c37dd140ee" providerId="ADAL" clId="{5432A4AD-EA32-4FBE-9736-A7882A6C3D70}" dt="2023-06-07T13:44:27.235" v="450" actId="20577"/>
        <pc:sldMkLst>
          <pc:docMk/>
          <pc:sldMk cId="1221696968" sldId="293"/>
        </pc:sldMkLst>
      </pc:sldChg>
      <pc:sldChg chg="modSp mod">
        <pc:chgData name="Valentina Facuse" userId="8ac073aa-7feb-47c3-9cf3-f4c37dd140ee" providerId="ADAL" clId="{5432A4AD-EA32-4FBE-9736-A7882A6C3D70}" dt="2023-06-07T13:45:04.768" v="455" actId="14100"/>
        <pc:sldMkLst>
          <pc:docMk/>
          <pc:sldMk cId="2942652296" sldId="295"/>
        </pc:sldMkLst>
        <pc:cxnChg chg="mod">
          <ac:chgData name="Valentina Facuse" userId="8ac073aa-7feb-47c3-9cf3-f4c37dd140ee" providerId="ADAL" clId="{5432A4AD-EA32-4FBE-9736-A7882A6C3D70}" dt="2023-06-07T13:45:04.768" v="455" actId="14100"/>
          <ac:cxnSpMkLst>
            <pc:docMk/>
            <pc:sldMk cId="2942652296" sldId="295"/>
            <ac:cxnSpMk id="61" creationId="{65B87C6D-9A93-E5D2-5E6B-0CBF7DE26C6C}"/>
          </ac:cxnSpMkLst>
        </pc:cxnChg>
      </pc:sldChg>
    </pc:docChg>
  </pc:docChgLst>
  <pc:docChgLst>
    <pc:chgData name="Cassidy Sparks" userId="cd857fe3-7741-442b-ac41-a89b3c2aca10" providerId="ADAL" clId="{5406FBC5-B68D-4DAC-A908-0ADF0FA517B7}"/>
    <pc:docChg chg="custSel addSld modSld">
      <pc:chgData name="Cassidy Sparks" userId="cd857fe3-7741-442b-ac41-a89b3c2aca10" providerId="ADAL" clId="{5406FBC5-B68D-4DAC-A908-0ADF0FA517B7}" dt="2023-01-31T16:07:17.062" v="24" actId="729"/>
      <pc:docMkLst>
        <pc:docMk/>
      </pc:docMkLst>
      <pc:sldChg chg="mod modShow">
        <pc:chgData name="Cassidy Sparks" userId="cd857fe3-7741-442b-ac41-a89b3c2aca10" providerId="ADAL" clId="{5406FBC5-B68D-4DAC-A908-0ADF0FA517B7}" dt="2023-01-31T16:07:17.062" v="24" actId="729"/>
        <pc:sldMkLst>
          <pc:docMk/>
          <pc:sldMk cId="2977179039" sldId="290"/>
        </pc:sldMkLst>
      </pc:sldChg>
      <pc:sldChg chg="addSp delSp modSp add mod modClrScheme chgLayout">
        <pc:chgData name="Cassidy Sparks" userId="cd857fe3-7741-442b-ac41-a89b3c2aca10" providerId="ADAL" clId="{5406FBC5-B68D-4DAC-A908-0ADF0FA517B7}" dt="2023-01-31T16:06:35.702" v="23" actId="1076"/>
        <pc:sldMkLst>
          <pc:docMk/>
          <pc:sldMk cId="2630628635" sldId="292"/>
        </pc:sldMkLst>
        <pc:spChg chg="add del mod ord">
          <ac:chgData name="Cassidy Sparks" userId="cd857fe3-7741-442b-ac41-a89b3c2aca10" providerId="ADAL" clId="{5406FBC5-B68D-4DAC-A908-0ADF0FA517B7}" dt="2023-01-31T16:05:36.556" v="6" actId="478"/>
          <ac:spMkLst>
            <pc:docMk/>
            <pc:sldMk cId="2630628635" sldId="292"/>
            <ac:spMk id="2" creationId="{3F094B85-1409-1B86-529D-94C36DC37E85}"/>
          </ac:spMkLst>
        </pc:spChg>
        <pc:spChg chg="mod ord">
          <ac:chgData name="Cassidy Sparks" userId="cd857fe3-7741-442b-ac41-a89b3c2aca10" providerId="ADAL" clId="{5406FBC5-B68D-4DAC-A908-0ADF0FA517B7}" dt="2023-01-31T16:06:35.702" v="23" actId="1076"/>
          <ac:spMkLst>
            <pc:docMk/>
            <pc:sldMk cId="2630628635" sldId="292"/>
            <ac:spMk id="3" creationId="{555C3B50-E367-6BB6-D934-E93A27267F42}"/>
          </ac:spMkLst>
        </pc:spChg>
        <pc:picChg chg="mod">
          <ac:chgData name="Cassidy Sparks" userId="cd857fe3-7741-442b-ac41-a89b3c2aca10" providerId="ADAL" clId="{5406FBC5-B68D-4DAC-A908-0ADF0FA517B7}" dt="2023-01-31T16:06:24.552" v="16" actId="1076"/>
          <ac:picMkLst>
            <pc:docMk/>
            <pc:sldMk cId="2630628635" sldId="292"/>
            <ac:picMk id="4" creationId="{5040F526-036E-6537-9103-418142FE8F47}"/>
          </ac:picMkLst>
        </pc:picChg>
        <pc:picChg chg="mod">
          <ac:chgData name="Cassidy Sparks" userId="cd857fe3-7741-442b-ac41-a89b3c2aca10" providerId="ADAL" clId="{5406FBC5-B68D-4DAC-A908-0ADF0FA517B7}" dt="2023-01-31T16:06:27.391" v="21" actId="1038"/>
          <ac:picMkLst>
            <pc:docMk/>
            <pc:sldMk cId="2630628635" sldId="292"/>
            <ac:picMk id="6" creationId="{BACC68FE-C9E3-5757-E547-6EC8BCC1235E}"/>
          </ac:picMkLst>
        </pc:picChg>
      </pc:sldChg>
    </pc:docChg>
  </pc:docChgLst>
  <pc:docChgLst>
    <pc:chgData name="Melissa Murray" userId="00ada8a6-6a90-431a-8dd5-0dba5271bf27" providerId="ADAL" clId="{00B7C5C5-1F19-4106-B7D6-50ACAE80F5DB}"/>
    <pc:docChg chg="modSld">
      <pc:chgData name="Melissa Murray" userId="00ada8a6-6a90-431a-8dd5-0dba5271bf27" providerId="ADAL" clId="{00B7C5C5-1F19-4106-B7D6-50ACAE80F5DB}" dt="2022-07-19T20:34:07.717" v="32" actId="20577"/>
      <pc:docMkLst>
        <pc:docMk/>
      </pc:docMkLst>
      <pc:sldChg chg="modSp mod">
        <pc:chgData name="Melissa Murray" userId="00ada8a6-6a90-431a-8dd5-0dba5271bf27" providerId="ADAL" clId="{00B7C5C5-1F19-4106-B7D6-50ACAE80F5DB}" dt="2022-07-19T20:34:07.717" v="32" actId="20577"/>
        <pc:sldMkLst>
          <pc:docMk/>
          <pc:sldMk cId="2657570150" sldId="284"/>
        </pc:sldMkLst>
        <pc:spChg chg="mod">
          <ac:chgData name="Melissa Murray" userId="00ada8a6-6a90-431a-8dd5-0dba5271bf27" providerId="ADAL" clId="{00B7C5C5-1F19-4106-B7D6-50ACAE80F5DB}" dt="2022-07-19T20:34:07.717" v="32" actId="20577"/>
          <ac:spMkLst>
            <pc:docMk/>
            <pc:sldMk cId="2657570150" sldId="284"/>
            <ac:spMk id="6" creationId="{757F34C7-12A5-4551-B0DC-163747533CA8}"/>
          </ac:spMkLst>
        </pc:spChg>
        <pc:spChg chg="mod">
          <ac:chgData name="Melissa Murray" userId="00ada8a6-6a90-431a-8dd5-0dba5271bf27" providerId="ADAL" clId="{00B7C5C5-1F19-4106-B7D6-50ACAE80F5DB}" dt="2022-07-19T20:33:44.627" v="26" actId="20577"/>
          <ac:spMkLst>
            <pc:docMk/>
            <pc:sldMk cId="2657570150" sldId="284"/>
            <ac:spMk id="7" creationId="{DEB9180D-79D7-4C6C-AEA7-38E2A35BA04D}"/>
          </ac:spMkLst>
        </pc:spChg>
      </pc:sldChg>
    </pc:docChg>
  </pc:docChgLst>
  <pc:docChgLst>
    <pc:chgData name="Valentina Facuse" userId="8ac073aa-7feb-47c3-9cf3-f4c37dd140ee" providerId="ADAL" clId="{0EF08A12-E70C-4DFF-82DA-945B97350C27}"/>
    <pc:docChg chg="custSel modSld">
      <pc:chgData name="Valentina Facuse" userId="8ac073aa-7feb-47c3-9cf3-f4c37dd140ee" providerId="ADAL" clId="{0EF08A12-E70C-4DFF-82DA-945B97350C27}" dt="2022-12-06T14:16:37.913" v="1371" actId="962"/>
      <pc:docMkLst>
        <pc:docMk/>
      </pc:docMkLst>
      <pc:sldChg chg="modSp">
        <pc:chgData name="Valentina Facuse" userId="8ac073aa-7feb-47c3-9cf3-f4c37dd140ee" providerId="ADAL" clId="{0EF08A12-E70C-4DFF-82DA-945B97350C27}" dt="2022-12-06T14:13:10.498" v="340" actId="962"/>
        <pc:sldMkLst>
          <pc:docMk/>
          <pc:sldMk cId="1742991658" sldId="275"/>
        </pc:sldMkLst>
        <pc:picChg chg="mod">
          <ac:chgData name="Valentina Facuse" userId="8ac073aa-7feb-47c3-9cf3-f4c37dd140ee" providerId="ADAL" clId="{0EF08A12-E70C-4DFF-82DA-945B97350C27}" dt="2022-12-06T14:13:10.498" v="340" actId="962"/>
          <ac:picMkLst>
            <pc:docMk/>
            <pc:sldMk cId="1742991658" sldId="275"/>
            <ac:picMk id="1028" creationId="{E5A36C20-ABE1-2F8B-DF73-C74CD0C7581D}"/>
          </ac:picMkLst>
        </pc:picChg>
      </pc:sldChg>
      <pc:sldChg chg="modSp mod">
        <pc:chgData name="Valentina Facuse" userId="8ac073aa-7feb-47c3-9cf3-f4c37dd140ee" providerId="ADAL" clId="{0EF08A12-E70C-4DFF-82DA-945B97350C27}" dt="2022-12-06T14:14:28.767" v="684" actId="962"/>
        <pc:sldMkLst>
          <pc:docMk/>
          <pc:sldMk cId="3003189411" sldId="289"/>
        </pc:sldMkLst>
        <pc:picChg chg="mod">
          <ac:chgData name="Valentina Facuse" userId="8ac073aa-7feb-47c3-9cf3-f4c37dd140ee" providerId="ADAL" clId="{0EF08A12-E70C-4DFF-82DA-945B97350C27}" dt="2022-12-06T14:14:28.767" v="684" actId="962"/>
          <ac:picMkLst>
            <pc:docMk/>
            <pc:sldMk cId="3003189411" sldId="289"/>
            <ac:picMk id="6" creationId="{C4626FAD-6554-F194-C003-F2790DC18D92}"/>
          </ac:picMkLst>
        </pc:picChg>
        <pc:picChg chg="mod">
          <ac:chgData name="Valentina Facuse" userId="8ac073aa-7feb-47c3-9cf3-f4c37dd140ee" providerId="ADAL" clId="{0EF08A12-E70C-4DFF-82DA-945B97350C27}" dt="2022-12-06T14:13:50.205" v="452" actId="962"/>
          <ac:picMkLst>
            <pc:docMk/>
            <pc:sldMk cId="3003189411" sldId="289"/>
            <ac:picMk id="7" creationId="{D6687AB9-2791-9D72-7388-4D59CC03186C}"/>
          </ac:picMkLst>
        </pc:picChg>
        <pc:picChg chg="mod">
          <ac:chgData name="Valentina Facuse" userId="8ac073aa-7feb-47c3-9cf3-f4c37dd140ee" providerId="ADAL" clId="{0EF08A12-E70C-4DFF-82DA-945B97350C27}" dt="2022-12-06T14:14:13.718" v="620" actId="962"/>
          <ac:picMkLst>
            <pc:docMk/>
            <pc:sldMk cId="3003189411" sldId="289"/>
            <ac:picMk id="10" creationId="{887807AA-1D77-D253-38CA-C9DAE5FC231B}"/>
          </ac:picMkLst>
        </pc:picChg>
      </pc:sldChg>
      <pc:sldChg chg="modSp mod modNotesTx">
        <pc:chgData name="Valentina Facuse" userId="8ac073aa-7feb-47c3-9cf3-f4c37dd140ee" providerId="ADAL" clId="{0EF08A12-E70C-4DFF-82DA-945B97350C27}" dt="2022-12-06T14:16:05.526" v="1179" actId="962"/>
        <pc:sldMkLst>
          <pc:docMk/>
          <pc:sldMk cId="2977179039" sldId="290"/>
        </pc:sldMkLst>
        <pc:picChg chg="mod">
          <ac:chgData name="Valentina Facuse" userId="8ac073aa-7feb-47c3-9cf3-f4c37dd140ee" providerId="ADAL" clId="{0EF08A12-E70C-4DFF-82DA-945B97350C27}" dt="2022-12-06T14:15:16.984" v="895" actId="962"/>
          <ac:picMkLst>
            <pc:docMk/>
            <pc:sldMk cId="2977179039" sldId="290"/>
            <ac:picMk id="13" creationId="{9F4BD8EB-665B-DE56-4682-3146D4924D25}"/>
          </ac:picMkLst>
        </pc:picChg>
        <pc:picChg chg="mod">
          <ac:chgData name="Valentina Facuse" userId="8ac073aa-7feb-47c3-9cf3-f4c37dd140ee" providerId="ADAL" clId="{0EF08A12-E70C-4DFF-82DA-945B97350C27}" dt="2022-12-06T14:15:42.668" v="1058" actId="962"/>
          <ac:picMkLst>
            <pc:docMk/>
            <pc:sldMk cId="2977179039" sldId="290"/>
            <ac:picMk id="14" creationId="{99FD11EE-DADD-912A-6B9B-7150ABCFDC9C}"/>
          </ac:picMkLst>
        </pc:picChg>
        <pc:picChg chg="mod">
          <ac:chgData name="Valentina Facuse" userId="8ac073aa-7feb-47c3-9cf3-f4c37dd140ee" providerId="ADAL" clId="{0EF08A12-E70C-4DFF-82DA-945B97350C27}" dt="2022-12-06T14:16:05.526" v="1179" actId="962"/>
          <ac:picMkLst>
            <pc:docMk/>
            <pc:sldMk cId="2977179039" sldId="290"/>
            <ac:picMk id="15" creationId="{B018688B-3A23-D7BB-BCB8-7FD8D579A945}"/>
          </ac:picMkLst>
        </pc:picChg>
      </pc:sldChg>
      <pc:sldChg chg="modSp mod modNotesTx">
        <pc:chgData name="Valentina Facuse" userId="8ac073aa-7feb-47c3-9cf3-f4c37dd140ee" providerId="ADAL" clId="{0EF08A12-E70C-4DFF-82DA-945B97350C27}" dt="2022-12-06T14:16:37.913" v="1371" actId="962"/>
        <pc:sldMkLst>
          <pc:docMk/>
          <pc:sldMk cId="4244580210" sldId="291"/>
        </pc:sldMkLst>
        <pc:picChg chg="mod">
          <ac:chgData name="Valentina Facuse" userId="8ac073aa-7feb-47c3-9cf3-f4c37dd140ee" providerId="ADAL" clId="{0EF08A12-E70C-4DFF-82DA-945B97350C27}" dt="2022-12-06T14:16:18.177" v="1233" actId="962"/>
          <ac:picMkLst>
            <pc:docMk/>
            <pc:sldMk cId="4244580210" sldId="291"/>
            <ac:picMk id="11" creationId="{21FB2F4C-81D6-4410-8A0D-B0F548A86FFF}"/>
          </ac:picMkLst>
        </pc:picChg>
        <pc:picChg chg="mod">
          <ac:chgData name="Valentina Facuse" userId="8ac073aa-7feb-47c3-9cf3-f4c37dd140ee" providerId="ADAL" clId="{0EF08A12-E70C-4DFF-82DA-945B97350C27}" dt="2022-12-06T14:16:27.118" v="1271" actId="962"/>
          <ac:picMkLst>
            <pc:docMk/>
            <pc:sldMk cId="4244580210" sldId="291"/>
            <ac:picMk id="12" creationId="{18071B68-481D-CEF7-40D0-4E762A8D7C48}"/>
          </ac:picMkLst>
        </pc:picChg>
        <pc:picChg chg="mod">
          <ac:chgData name="Valentina Facuse" userId="8ac073aa-7feb-47c3-9cf3-f4c37dd140ee" providerId="ADAL" clId="{0EF08A12-E70C-4DFF-82DA-945B97350C27}" dt="2022-12-06T14:16:37.913" v="1371" actId="962"/>
          <ac:picMkLst>
            <pc:docMk/>
            <pc:sldMk cId="4244580210" sldId="291"/>
            <ac:picMk id="13" creationId="{41F5C28D-B84F-66C9-33A8-029F390C117E}"/>
          </ac:picMkLst>
        </pc:picChg>
      </pc:sldChg>
    </pc:docChg>
  </pc:docChgLst>
  <pc:docChgLst>
    <pc:chgData name="Amanda Williams" userId="61f8c09a-035c-44fe-b6a3-de640d11dc15" providerId="ADAL" clId="{DDB9B0CF-CECB-4BC0-9B51-CD2D9F72C7CD}"/>
    <pc:docChg chg="modSld">
      <pc:chgData name="Amanda Williams" userId="61f8c09a-035c-44fe-b6a3-de640d11dc15" providerId="ADAL" clId="{DDB9B0CF-CECB-4BC0-9B51-CD2D9F72C7CD}" dt="2022-07-25T14:25:05.733" v="9" actId="13244"/>
      <pc:docMkLst>
        <pc:docMk/>
      </pc:docMkLst>
      <pc:sldChg chg="modSp mod">
        <pc:chgData name="Amanda Williams" userId="61f8c09a-035c-44fe-b6a3-de640d11dc15" providerId="ADAL" clId="{DDB9B0CF-CECB-4BC0-9B51-CD2D9F72C7CD}" dt="2022-07-25T14:24:54.637" v="6" actId="13244"/>
        <pc:sldMkLst>
          <pc:docMk/>
          <pc:sldMk cId="1742991658" sldId="275"/>
        </pc:sldMkLst>
        <pc:spChg chg="ord">
          <ac:chgData name="Amanda Williams" userId="61f8c09a-035c-44fe-b6a3-de640d11dc15" providerId="ADAL" clId="{DDB9B0CF-CECB-4BC0-9B51-CD2D9F72C7CD}" dt="2022-07-25T14:24:54.637" v="6" actId="13244"/>
          <ac:spMkLst>
            <pc:docMk/>
            <pc:sldMk cId="1742991658" sldId="275"/>
            <ac:spMk id="6" creationId="{757F34C7-12A5-4551-B0DC-163747533CA8}"/>
          </ac:spMkLst>
        </pc:spChg>
      </pc:sldChg>
      <pc:sldChg chg="modSp mod">
        <pc:chgData name="Amanda Williams" userId="61f8c09a-035c-44fe-b6a3-de640d11dc15" providerId="ADAL" clId="{DDB9B0CF-CECB-4BC0-9B51-CD2D9F72C7CD}" dt="2022-07-25T14:24:48.381" v="5" actId="962"/>
        <pc:sldMkLst>
          <pc:docMk/>
          <pc:sldMk cId="3417054131" sldId="282"/>
        </pc:sldMkLst>
        <pc:spChg chg="mod">
          <ac:chgData name="Amanda Williams" userId="61f8c09a-035c-44fe-b6a3-de640d11dc15" providerId="ADAL" clId="{DDB9B0CF-CECB-4BC0-9B51-CD2D9F72C7CD}" dt="2022-07-25T14:24:35.725" v="0" actId="962"/>
          <ac:spMkLst>
            <pc:docMk/>
            <pc:sldMk cId="3417054131" sldId="282"/>
            <ac:spMk id="9" creationId="{7D6D389C-FFFB-42E7-9CA8-8D219238A26B}"/>
          </ac:spMkLst>
        </pc:spChg>
        <pc:spChg chg="mod">
          <ac:chgData name="Amanda Williams" userId="61f8c09a-035c-44fe-b6a3-de640d11dc15" providerId="ADAL" clId="{DDB9B0CF-CECB-4BC0-9B51-CD2D9F72C7CD}" dt="2022-07-25T14:24:48.381" v="5" actId="962"/>
          <ac:spMkLst>
            <pc:docMk/>
            <pc:sldMk cId="3417054131" sldId="282"/>
            <ac:spMk id="30" creationId="{457686F6-20E3-DBF8-480C-3B83FB8B7010}"/>
          </ac:spMkLst>
        </pc:spChg>
        <pc:picChg chg="mod">
          <ac:chgData name="Amanda Williams" userId="61f8c09a-035c-44fe-b6a3-de640d11dc15" providerId="ADAL" clId="{DDB9B0CF-CECB-4BC0-9B51-CD2D9F72C7CD}" dt="2022-07-25T14:24:38.905" v="1" actId="962"/>
          <ac:picMkLst>
            <pc:docMk/>
            <pc:sldMk cId="3417054131" sldId="282"/>
            <ac:picMk id="12" creationId="{D6E19F10-81E8-18F0-D71E-3B40C256E3DB}"/>
          </ac:picMkLst>
        </pc:picChg>
        <pc:picChg chg="mod">
          <ac:chgData name="Amanda Williams" userId="61f8c09a-035c-44fe-b6a3-de640d11dc15" providerId="ADAL" clId="{DDB9B0CF-CECB-4BC0-9B51-CD2D9F72C7CD}" dt="2022-07-25T14:24:41.140" v="2" actId="962"/>
          <ac:picMkLst>
            <pc:docMk/>
            <pc:sldMk cId="3417054131" sldId="282"/>
            <ac:picMk id="17" creationId="{7473C6B5-520C-9322-967D-160466095278}"/>
          </ac:picMkLst>
        </pc:picChg>
        <pc:picChg chg="mod">
          <ac:chgData name="Amanda Williams" userId="61f8c09a-035c-44fe-b6a3-de640d11dc15" providerId="ADAL" clId="{DDB9B0CF-CECB-4BC0-9B51-CD2D9F72C7CD}" dt="2022-07-25T14:24:42.966" v="3" actId="962"/>
          <ac:picMkLst>
            <pc:docMk/>
            <pc:sldMk cId="3417054131" sldId="282"/>
            <ac:picMk id="18" creationId="{5F747EFB-DBD1-2762-9090-31715DC898B2}"/>
          </ac:picMkLst>
        </pc:picChg>
        <pc:picChg chg="mod">
          <ac:chgData name="Amanda Williams" userId="61f8c09a-035c-44fe-b6a3-de640d11dc15" providerId="ADAL" clId="{DDB9B0CF-CECB-4BC0-9B51-CD2D9F72C7CD}" dt="2022-07-25T14:24:45.370" v="4" actId="962"/>
          <ac:picMkLst>
            <pc:docMk/>
            <pc:sldMk cId="3417054131" sldId="282"/>
            <ac:picMk id="19" creationId="{CA7E9249-41A8-A4FF-E1AE-D0ACF813FD6D}"/>
          </ac:picMkLst>
        </pc:picChg>
      </pc:sldChg>
      <pc:sldChg chg="modSp mod">
        <pc:chgData name="Amanda Williams" userId="61f8c09a-035c-44fe-b6a3-de640d11dc15" providerId="ADAL" clId="{DDB9B0CF-CECB-4BC0-9B51-CD2D9F72C7CD}" dt="2022-07-25T14:25:01.432" v="8" actId="962"/>
        <pc:sldMkLst>
          <pc:docMk/>
          <pc:sldMk cId="2657570150" sldId="284"/>
        </pc:sldMkLst>
        <pc:spChg chg="ord">
          <ac:chgData name="Amanda Williams" userId="61f8c09a-035c-44fe-b6a3-de640d11dc15" providerId="ADAL" clId="{DDB9B0CF-CECB-4BC0-9B51-CD2D9F72C7CD}" dt="2022-07-25T14:24:59.165" v="7" actId="13244"/>
          <ac:spMkLst>
            <pc:docMk/>
            <pc:sldMk cId="2657570150" sldId="284"/>
            <ac:spMk id="6" creationId="{757F34C7-12A5-4551-B0DC-163747533CA8}"/>
          </ac:spMkLst>
        </pc:spChg>
        <pc:picChg chg="mod">
          <ac:chgData name="Amanda Williams" userId="61f8c09a-035c-44fe-b6a3-de640d11dc15" providerId="ADAL" clId="{DDB9B0CF-CECB-4BC0-9B51-CD2D9F72C7CD}" dt="2022-07-25T14:25:01.432" v="8" actId="962"/>
          <ac:picMkLst>
            <pc:docMk/>
            <pc:sldMk cId="2657570150" sldId="284"/>
            <ac:picMk id="8" creationId="{4E57C0BC-EC37-F2B4-E998-5218943E27F4}"/>
          </ac:picMkLst>
        </pc:picChg>
      </pc:sldChg>
      <pc:sldChg chg="modSp mod">
        <pc:chgData name="Amanda Williams" userId="61f8c09a-035c-44fe-b6a3-de640d11dc15" providerId="ADAL" clId="{DDB9B0CF-CECB-4BC0-9B51-CD2D9F72C7CD}" dt="2022-07-25T14:25:05.733" v="9" actId="13244"/>
        <pc:sldMkLst>
          <pc:docMk/>
          <pc:sldMk cId="1454688896" sldId="285"/>
        </pc:sldMkLst>
        <pc:spChg chg="ord">
          <ac:chgData name="Amanda Williams" userId="61f8c09a-035c-44fe-b6a3-de640d11dc15" providerId="ADAL" clId="{DDB9B0CF-CECB-4BC0-9B51-CD2D9F72C7CD}" dt="2022-07-25T14:25:05.733" v="9" actId="13244"/>
          <ac:spMkLst>
            <pc:docMk/>
            <pc:sldMk cId="1454688896" sldId="285"/>
            <ac:spMk id="6" creationId="{757F34C7-12A5-4551-B0DC-163747533C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6C4E2F-2FDB-4BD5-B34D-6B637084131C}" type="datetimeFigureOut">
              <a:rPr lang="en-US" smtClean="0"/>
              <a:t>6/7/2023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B42A970-25E3-4A11-8931-419F0806A8A3}" type="slidenum">
              <a:rPr lang="en-US" smtClean="0"/>
              <a:t>‹#›</a:t>
            </a:fld>
            <a:endParaRPr lang="en-US"/>
          </a:p>
        </p:txBody>
      </p:sp>
    </p:spTree>
    <p:extLst>
      <p:ext uri="{BB962C8B-B14F-4D97-AF65-F5344CB8AC3E}">
        <p14:creationId xmlns:p14="http://schemas.microsoft.com/office/powerpoint/2010/main" val="419243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42A970-25E3-4A11-8931-419F0806A8A3}" type="slidenum">
              <a:rPr lang="en-US" smtClean="0"/>
              <a:t>1</a:t>
            </a:fld>
            <a:endParaRPr lang="en-US"/>
          </a:p>
        </p:txBody>
      </p:sp>
    </p:spTree>
    <p:extLst>
      <p:ext uri="{BB962C8B-B14F-4D97-AF65-F5344CB8AC3E}">
        <p14:creationId xmlns:p14="http://schemas.microsoft.com/office/powerpoint/2010/main" val="346376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B42A970-25E3-4A11-8931-419F0806A8A3}" type="slidenum">
              <a:rPr lang="en-US" smtClean="0"/>
              <a:t>2</a:t>
            </a:fld>
            <a:endParaRPr lang="en-US"/>
          </a:p>
        </p:txBody>
      </p:sp>
    </p:spTree>
    <p:extLst>
      <p:ext uri="{BB962C8B-B14F-4D97-AF65-F5344CB8AC3E}">
        <p14:creationId xmlns:p14="http://schemas.microsoft.com/office/powerpoint/2010/main" val="143769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performing the analysis for Q4, we found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Q4 had a total of 59 fatal and serious injury crashes, which is an increase of 11 crashes from Q3.</a:t>
            </a:r>
          </a:p>
          <a:p>
            <a:pPr marL="171450" indent="-171450">
              <a:buFont typeface="Arial" panose="020B0604020202020204" pitchFamily="34" charset="0"/>
              <a:buChar char="•"/>
            </a:pPr>
            <a:r>
              <a:rPr lang="en-US" dirty="0"/>
              <a:t>53% of the mapped crashes were on the Palm Beach TPAs High Injury Network. If you are not familiar with the TPA’s High Injury Network, it is a selection of corridors with the highest fatal and serious injuries.  </a:t>
            </a:r>
          </a:p>
          <a:p>
            <a:pPr marL="171450" indent="-171450">
              <a:buFont typeface="Arial" panose="020B0604020202020204" pitchFamily="34" charset="0"/>
              <a:buChar char="•"/>
            </a:pPr>
            <a:r>
              <a:rPr lang="en-US" dirty="0"/>
              <a:t>There was also a strong concentration of crashes in the medium to very high area of Central Palm Beach County on the Traditionally Underserved Index</a:t>
            </a:r>
          </a:p>
          <a:p>
            <a:endParaRPr lang="en-US" dirty="0"/>
          </a:p>
        </p:txBody>
      </p:sp>
      <p:sp>
        <p:nvSpPr>
          <p:cNvPr id="4" name="Slide Number Placeholder 3"/>
          <p:cNvSpPr>
            <a:spLocks noGrp="1"/>
          </p:cNvSpPr>
          <p:nvPr>
            <p:ph type="sldNum" sz="quarter" idx="5"/>
          </p:nvPr>
        </p:nvSpPr>
        <p:spPr/>
        <p:txBody>
          <a:bodyPr/>
          <a:lstStyle/>
          <a:p>
            <a:fld id="{AB42A970-25E3-4A11-8931-419F0806A8A3}" type="slidenum">
              <a:rPr lang="en-US" smtClean="0"/>
              <a:t>3</a:t>
            </a:fld>
            <a:endParaRPr lang="en-US"/>
          </a:p>
        </p:txBody>
      </p:sp>
    </p:spTree>
    <p:extLst>
      <p:ext uri="{BB962C8B-B14F-4D97-AF65-F5344CB8AC3E}">
        <p14:creationId xmlns:p14="http://schemas.microsoft.com/office/powerpoint/2010/main" val="292851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t>As a reminder, we have 3 emphasis areas: Roadway conditions, Human Behavior, and Socioeconomic conditions. </a:t>
            </a:r>
          </a:p>
          <a:p>
            <a:pPr marL="285750" indent="-285750">
              <a:buFont typeface="Arial" panose="020B0604020202020204" pitchFamily="34" charset="0"/>
              <a:buChar char="•"/>
            </a:pPr>
            <a:r>
              <a:rPr lang="en-US" sz="1800" dirty="0"/>
              <a:t>For roadway conditions, we found that 78% of pedestrian crashes occurred midblock. </a:t>
            </a:r>
          </a:p>
        </p:txBody>
      </p:sp>
      <p:sp>
        <p:nvSpPr>
          <p:cNvPr id="4" name="Slide Number Placeholder 3"/>
          <p:cNvSpPr>
            <a:spLocks noGrp="1"/>
          </p:cNvSpPr>
          <p:nvPr>
            <p:ph type="sldNum" sz="quarter" idx="5"/>
          </p:nvPr>
        </p:nvSpPr>
        <p:spPr/>
        <p:txBody>
          <a:bodyPr/>
          <a:lstStyle/>
          <a:p>
            <a:fld id="{AB42A970-25E3-4A11-8931-419F0806A8A3}" type="slidenum">
              <a:rPr lang="en-US" smtClean="0"/>
              <a:t>4</a:t>
            </a:fld>
            <a:endParaRPr lang="en-US"/>
          </a:p>
        </p:txBody>
      </p:sp>
    </p:spTree>
    <p:extLst>
      <p:ext uri="{BB962C8B-B14F-4D97-AF65-F5344CB8AC3E}">
        <p14:creationId xmlns:p14="http://schemas.microsoft.com/office/powerpoint/2010/main" val="230390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track the progress made since updating the TPA’s 2021 Vision Zero Action Plan, the following actions/activities were applied during the fourth quarter to help reach our Vision Zero goal:</a:t>
            </a:r>
          </a:p>
          <a:p>
            <a:endParaRPr lang="en-US" dirty="0"/>
          </a:p>
          <a:p>
            <a:pPr marL="171450" indent="-171450">
              <a:buFont typeface="Arial" panose="020B0604020202020204" pitchFamily="34" charset="0"/>
              <a:buChar char="•"/>
            </a:pPr>
            <a:r>
              <a:rPr lang="en-US" dirty="0"/>
              <a:t>The TPA supported the adoption of a Vision Zero resolution for the City of Boca Raton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B42A970-25E3-4A11-8931-419F0806A8A3}" type="slidenum">
              <a:rPr lang="en-US" smtClean="0"/>
              <a:t>5</a:t>
            </a:fld>
            <a:endParaRPr lang="en-US"/>
          </a:p>
        </p:txBody>
      </p:sp>
    </p:spTree>
    <p:extLst>
      <p:ext uri="{BB962C8B-B14F-4D97-AF65-F5344CB8AC3E}">
        <p14:creationId xmlns:p14="http://schemas.microsoft.com/office/powerpoint/2010/main" val="195533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had the highest number of crashes on arterial roads with 37 crashes for both pedestrians and bicyclists. </a:t>
            </a:r>
          </a:p>
          <a:p>
            <a:r>
              <a:rPr lang="en-US" dirty="0"/>
              <a:t>51% of the crashes were in the Palm Beach TPA’s High Injury Network</a:t>
            </a:r>
          </a:p>
          <a:p>
            <a:r>
              <a:rPr lang="en-US" dirty="0"/>
              <a:t>The corridors on the HIN were selected based on the roads with the most fatal and serious injuries. The TPA’s HIN has 20 identified intersections and approximately 50 corridors</a:t>
            </a:r>
          </a:p>
          <a:p>
            <a:r>
              <a:rPr lang="en-US" dirty="0"/>
              <a:t>Also say what is an arterial road and an example </a:t>
            </a:r>
          </a:p>
        </p:txBody>
      </p:sp>
      <p:sp>
        <p:nvSpPr>
          <p:cNvPr id="4" name="Slide Number Placeholder 3"/>
          <p:cNvSpPr>
            <a:spLocks noGrp="1"/>
          </p:cNvSpPr>
          <p:nvPr>
            <p:ph type="sldNum" sz="quarter" idx="5"/>
          </p:nvPr>
        </p:nvSpPr>
        <p:spPr/>
        <p:txBody>
          <a:bodyPr/>
          <a:lstStyle/>
          <a:p>
            <a:fld id="{AB42A970-25E3-4A11-8931-419F0806A8A3}" type="slidenum">
              <a:rPr lang="en-US" smtClean="0"/>
              <a:t>7</a:t>
            </a:fld>
            <a:endParaRPr lang="en-US"/>
          </a:p>
        </p:txBody>
      </p:sp>
    </p:spTree>
    <p:extLst>
      <p:ext uri="{BB962C8B-B14F-4D97-AF65-F5344CB8AC3E}">
        <p14:creationId xmlns:p14="http://schemas.microsoft.com/office/powerpoint/2010/main" val="403802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had the highest number of combined pedestrian and bicycle fatalities over the course of 5 years</a:t>
            </a:r>
          </a:p>
          <a:p>
            <a:r>
              <a:rPr lang="en-US" dirty="0"/>
              <a:t>28% increase over 5 years for ped fatalities</a:t>
            </a:r>
          </a:p>
          <a:p>
            <a:r>
              <a:rPr lang="en-US" dirty="0"/>
              <a:t>Distracted driving had the highest number of crashes in 2022</a:t>
            </a:r>
          </a:p>
          <a:p>
            <a:r>
              <a:rPr lang="en-US" dirty="0"/>
              <a:t>There was a 46% increase in pedestrian and bicycle deaths since 2018</a:t>
            </a:r>
          </a:p>
          <a:p>
            <a:endParaRPr lang="en-US" dirty="0"/>
          </a:p>
        </p:txBody>
      </p:sp>
      <p:sp>
        <p:nvSpPr>
          <p:cNvPr id="4" name="Slide Number Placeholder 3"/>
          <p:cNvSpPr>
            <a:spLocks noGrp="1"/>
          </p:cNvSpPr>
          <p:nvPr>
            <p:ph type="sldNum" sz="quarter" idx="5"/>
          </p:nvPr>
        </p:nvSpPr>
        <p:spPr/>
        <p:txBody>
          <a:bodyPr/>
          <a:lstStyle/>
          <a:p>
            <a:fld id="{AB42A970-25E3-4A11-8931-419F0806A8A3}" type="slidenum">
              <a:rPr lang="en-US" smtClean="0"/>
              <a:t>8</a:t>
            </a:fld>
            <a:endParaRPr lang="en-US"/>
          </a:p>
        </p:txBody>
      </p:sp>
    </p:spTree>
    <p:extLst>
      <p:ext uri="{BB962C8B-B14F-4D97-AF65-F5344CB8AC3E}">
        <p14:creationId xmlns:p14="http://schemas.microsoft.com/office/powerpoint/2010/main" val="211382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4982" indent="-174982">
              <a:buFont typeface="Arial" panose="020B0604020202020204" pitchFamily="34" charset="0"/>
              <a:buChar char="•"/>
            </a:pPr>
            <a:endParaRPr lang="en-US" dirty="0"/>
          </a:p>
          <a:p>
            <a:pPr marL="0" indent="0">
              <a:buFont typeface="Arial" panose="020B0604020202020204" pitchFamily="34" charset="0"/>
              <a:buNone/>
            </a:pPr>
            <a:r>
              <a:rPr lang="en-US" dirty="0"/>
              <a:t>Notes:</a:t>
            </a:r>
          </a:p>
          <a:p>
            <a:pPr marL="174982" indent="-174982">
              <a:buFont typeface="Arial" panose="020B0604020202020204" pitchFamily="34" charset="0"/>
              <a:buChar char="•"/>
            </a:pPr>
            <a:r>
              <a:rPr lang="en-US" dirty="0"/>
              <a:t>Signal Four Analytics is an interactive web-based platform from the FDOT, which is maintained by the University of Florida </a:t>
            </a:r>
            <a:r>
              <a:rPr lang="en-US" dirty="0" err="1"/>
              <a:t>GeoPlan</a:t>
            </a:r>
            <a:r>
              <a:rPr lang="en-US" dirty="0"/>
              <a:t> Center in partnership with the Traffic Records Coordinating Committee (TRCC). The TRCC manages federal funds and aims to improve traffic information systems in the state. Access to the Signal Four Dashboard is open to the public, and its downloading capabilities to government agencies. </a:t>
            </a:r>
          </a:p>
          <a:p>
            <a:pPr marL="174982" indent="-174982">
              <a:buFont typeface="Arial" panose="020B0604020202020204" pitchFamily="34" charset="0"/>
              <a:buChar char="•"/>
            </a:pPr>
            <a:r>
              <a:rPr lang="en-US" dirty="0"/>
              <a:t>FDOT has a program to review all fatalities that occur on the State Highway System anywhere in the 5-county District, called the Highway Safety Improvement Program (HSIP).</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B42A970-25E3-4A11-8931-419F0806A8A3}" type="slidenum">
              <a:rPr lang="en-US" smtClean="0"/>
              <a:t>9</a:t>
            </a:fld>
            <a:endParaRPr lang="en-US"/>
          </a:p>
        </p:txBody>
      </p:sp>
    </p:spTree>
    <p:extLst>
      <p:ext uri="{BB962C8B-B14F-4D97-AF65-F5344CB8AC3E}">
        <p14:creationId xmlns:p14="http://schemas.microsoft.com/office/powerpoint/2010/main" val="4082417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2861" y="2741847"/>
            <a:ext cx="7422292" cy="1374306"/>
          </a:xfrm>
        </p:spPr>
        <p:txBody>
          <a:bodyPr anchor="b"/>
          <a:lstStyle>
            <a:lvl1pPr algn="ctr">
              <a:defRPr sz="6000">
                <a:solidFill>
                  <a:srgbClr val="646566"/>
                </a:solidFill>
                <a:latin typeface="Tahoma" panose="020B0604030504040204" pitchFamily="34" charset="0"/>
                <a:ea typeface="Tahoma" panose="020B0604030504040204" pitchFamily="34" charset="0"/>
                <a:cs typeface="Tahoma" panose="020B0604030504040204" pitchFamily="34" charset="0"/>
              </a:defRPr>
            </a:lvl1pPr>
          </a:lstStyle>
          <a:p>
            <a:r>
              <a:rPr lang="en-US"/>
              <a:t>Start &amp; End Title Slide</a:t>
            </a:r>
          </a:p>
        </p:txBody>
      </p:sp>
      <p:sp>
        <p:nvSpPr>
          <p:cNvPr id="5" name="Rectangle 4">
            <a:extLst>
              <a:ext uri="{FF2B5EF4-FFF2-40B4-BE49-F238E27FC236}">
                <a16:creationId xmlns:a16="http://schemas.microsoft.com/office/drawing/2014/main" id="{8FC441D1-7667-4CC9-81D1-0168AD4D3ADA}"/>
              </a:ext>
            </a:extLst>
          </p:cNvPr>
          <p:cNvSpPr/>
          <p:nvPr userDrawn="1"/>
        </p:nvSpPr>
        <p:spPr>
          <a:xfrm>
            <a:off x="8902931" y="5353098"/>
            <a:ext cx="3025833" cy="1055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32861" y="4116153"/>
            <a:ext cx="7422292" cy="1655762"/>
          </a:xfrm>
        </p:spPr>
        <p:txBody>
          <a:bodyPr/>
          <a:lstStyle>
            <a:lvl1pPr marL="0" indent="0" algn="ctr">
              <a:buNone/>
              <a:defRPr sz="2400">
                <a:solidFill>
                  <a:srgbClr val="C3C4C0"/>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Text&#10;&#10;Description automatically generated">
            <a:extLst>
              <a:ext uri="{FF2B5EF4-FFF2-40B4-BE49-F238E27FC236}">
                <a16:creationId xmlns:a16="http://schemas.microsoft.com/office/drawing/2014/main" id="{19034145-D8DE-48BF-B54E-BAEE88D059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84" r="71820"/>
          <a:stretch/>
        </p:blipFill>
        <p:spPr>
          <a:xfrm>
            <a:off x="0" y="0"/>
            <a:ext cx="3695926" cy="6870625"/>
          </a:xfrm>
          <a:prstGeom prst="rect">
            <a:avLst/>
          </a:prstGeom>
        </p:spPr>
      </p:pic>
    </p:spTree>
    <p:extLst>
      <p:ext uri="{BB962C8B-B14F-4D97-AF65-F5344CB8AC3E}">
        <p14:creationId xmlns:p14="http://schemas.microsoft.com/office/powerpoint/2010/main" val="1019919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677196-F4F5-4DBE-AE09-B3FC81788EFF}"/>
              </a:ext>
            </a:extLst>
          </p:cNvPr>
          <p:cNvSpPr/>
          <p:nvPr userDrawn="1"/>
        </p:nvSpPr>
        <p:spPr>
          <a:xfrm>
            <a:off x="0" y="0"/>
            <a:ext cx="12192000" cy="1602377"/>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AE53707-5CB9-477F-B609-EC394AAB541E}"/>
              </a:ext>
            </a:extLst>
          </p:cNvPr>
          <p:cNvSpPr>
            <a:spLocks noGrp="1"/>
          </p:cNvSpPr>
          <p:nvPr>
            <p:ph idx="1" hasCustomPrompt="1"/>
          </p:nvPr>
        </p:nvSpPr>
        <p:spPr>
          <a:xfrm>
            <a:off x="838200" y="1825626"/>
            <a:ext cx="10515600" cy="4212710"/>
          </a:xfrm>
        </p:spPr>
        <p:txBody>
          <a:bodyPr>
            <a:normAutofit/>
          </a:bodyPr>
          <a:lstStyle>
            <a:lvl1pPr marL="457200" indent="-457200">
              <a:buFont typeface="Arial" panose="020B0604020202020204" pitchFamily="34" charset="0"/>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pPr lvl="1"/>
            <a:r>
              <a:rPr lang="en-US"/>
              <a:t>Sub</a:t>
            </a:r>
          </a:p>
          <a:p>
            <a:pPr lvl="1"/>
            <a:r>
              <a:rPr lang="en-US"/>
              <a:t>Sub</a:t>
            </a:r>
          </a:p>
          <a:p>
            <a:r>
              <a:rPr lang="en-US"/>
              <a:t>3</a:t>
            </a:r>
          </a:p>
          <a:p>
            <a:r>
              <a:rPr lang="en-US"/>
              <a:t>4</a:t>
            </a:r>
          </a:p>
          <a:p>
            <a:r>
              <a:rPr lang="en-US"/>
              <a:t>5</a:t>
            </a:r>
          </a:p>
          <a:p>
            <a:pPr lvl="1"/>
            <a:r>
              <a:rPr lang="en-US"/>
              <a:t>Sub</a:t>
            </a:r>
          </a:p>
          <a:p>
            <a:pPr lvl="1"/>
            <a:r>
              <a:rPr lang="en-US"/>
              <a:t>Sub</a:t>
            </a:r>
          </a:p>
          <a:p>
            <a:r>
              <a:rPr lang="en-US"/>
              <a:t>6 Max</a:t>
            </a:r>
          </a:p>
        </p:txBody>
      </p:sp>
      <p:pic>
        <p:nvPicPr>
          <p:cNvPr id="14" name="Picture 13">
            <a:extLst>
              <a:ext uri="{FF2B5EF4-FFF2-40B4-BE49-F238E27FC236}">
                <a16:creationId xmlns:a16="http://schemas.microsoft.com/office/drawing/2014/main" id="{21183AD9-DBB1-4C4E-B7D2-EC6B10A7D9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8313" y="0"/>
            <a:ext cx="761451" cy="1602377"/>
          </a:xfrm>
          <a:prstGeom prst="rect">
            <a:avLst/>
          </a:prstGeom>
        </p:spPr>
      </p:pic>
      <p:sp>
        <p:nvSpPr>
          <p:cNvPr id="8" name="Title 1">
            <a:extLst>
              <a:ext uri="{FF2B5EF4-FFF2-40B4-BE49-F238E27FC236}">
                <a16:creationId xmlns:a16="http://schemas.microsoft.com/office/drawing/2014/main" id="{C621BBAC-2ECD-4C48-9287-1E930C41E404}"/>
              </a:ext>
            </a:extLst>
          </p:cNvPr>
          <p:cNvSpPr>
            <a:spLocks noGrp="1"/>
          </p:cNvSpPr>
          <p:nvPr>
            <p:ph type="ctrTitle"/>
          </p:nvPr>
        </p:nvSpPr>
        <p:spPr>
          <a:xfrm>
            <a:off x="838200" y="285085"/>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294390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4487CBF-E4FD-4A67-B827-B262340E662F}"/>
              </a:ext>
            </a:extLst>
          </p:cNvPr>
          <p:cNvSpPr>
            <a:spLocks noGrp="1"/>
          </p:cNvSpPr>
          <p:nvPr>
            <p:ph sz="half" idx="1" hasCustomPrompt="1"/>
          </p:nvPr>
        </p:nvSpPr>
        <p:spPr>
          <a:xfrm>
            <a:off x="838200" y="1825625"/>
            <a:ext cx="5181600" cy="4237424"/>
          </a:xfrm>
        </p:spPr>
        <p:txBody>
          <a:bodyPr/>
          <a:lstStyle>
            <a:lvl1pP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a:defRPr sz="20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a:defRPr>
                <a:solidFill>
                  <a:srgbClr val="646566"/>
                </a:solidFill>
                <a:latin typeface="Tahoma" panose="020B0604030504040204" pitchFamily="34" charset="0"/>
                <a:ea typeface="Tahoma" panose="020B0604030504040204" pitchFamily="34" charset="0"/>
                <a:cs typeface="Tahoma" panose="020B0604030504040204" pitchFamily="34" charset="0"/>
              </a:defRPr>
            </a:lvl3pPr>
            <a:lvl4pPr>
              <a:defRPr>
                <a:solidFill>
                  <a:srgbClr val="646566"/>
                </a:solidFill>
                <a:latin typeface="Tahoma" panose="020B0604030504040204" pitchFamily="34" charset="0"/>
                <a:ea typeface="Tahoma" panose="020B0604030504040204" pitchFamily="34" charset="0"/>
                <a:cs typeface="Tahoma" panose="020B0604030504040204" pitchFamily="34" charset="0"/>
              </a:defRPr>
            </a:lvl4pPr>
            <a:lvl5pPr>
              <a:defRPr>
                <a:solidFill>
                  <a:srgbClr val="646566"/>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5A874D0A-FFE7-4BF8-84BA-A75B827DF6A2}"/>
              </a:ext>
            </a:extLst>
          </p:cNvPr>
          <p:cNvSpPr>
            <a:spLocks noGrp="1"/>
          </p:cNvSpPr>
          <p:nvPr>
            <p:ph sz="half" idx="2" hasCustomPrompt="1"/>
          </p:nvPr>
        </p:nvSpPr>
        <p:spPr>
          <a:xfrm>
            <a:off x="6172200" y="1825625"/>
            <a:ext cx="5181600" cy="4237424"/>
          </a:xfrm>
        </p:spPr>
        <p:txBody>
          <a:bodyPr/>
          <a:lstStyle>
            <a:lvl1pP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a:defRPr sz="20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a:defRPr>
                <a:solidFill>
                  <a:srgbClr val="646566"/>
                </a:solidFill>
                <a:latin typeface="Tahoma" panose="020B0604030504040204" pitchFamily="34" charset="0"/>
                <a:ea typeface="Tahoma" panose="020B0604030504040204" pitchFamily="34" charset="0"/>
                <a:cs typeface="Tahoma" panose="020B0604030504040204" pitchFamily="34" charset="0"/>
              </a:defRPr>
            </a:lvl3pPr>
            <a:lvl4pPr>
              <a:defRPr>
                <a:solidFill>
                  <a:srgbClr val="646566"/>
                </a:solidFill>
                <a:latin typeface="Tahoma" panose="020B0604030504040204" pitchFamily="34" charset="0"/>
                <a:ea typeface="Tahoma" panose="020B0604030504040204" pitchFamily="34" charset="0"/>
                <a:cs typeface="Tahoma" panose="020B0604030504040204" pitchFamily="34" charset="0"/>
              </a:defRPr>
            </a:lvl4pPr>
            <a:lvl5pPr>
              <a:defRPr>
                <a:solidFill>
                  <a:srgbClr val="646566"/>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28513BA7-ABAB-4BA6-9FC8-285AB9B79879}"/>
              </a:ext>
            </a:extLst>
          </p:cNvPr>
          <p:cNvSpPr/>
          <p:nvPr userDrawn="1"/>
        </p:nvSpPr>
        <p:spPr>
          <a:xfrm>
            <a:off x="0" y="0"/>
            <a:ext cx="12192000" cy="1602377"/>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CB1532B-198B-4DA8-A36F-831554A1FA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8313" y="0"/>
            <a:ext cx="761451" cy="1602377"/>
          </a:xfrm>
          <a:prstGeom prst="rect">
            <a:avLst/>
          </a:prstGeom>
        </p:spPr>
      </p:pic>
      <p:sp>
        <p:nvSpPr>
          <p:cNvPr id="7" name="Title 1">
            <a:extLst>
              <a:ext uri="{FF2B5EF4-FFF2-40B4-BE49-F238E27FC236}">
                <a16:creationId xmlns:a16="http://schemas.microsoft.com/office/drawing/2014/main" id="{140ED970-A53B-468B-B331-C6E14423497C}"/>
              </a:ext>
            </a:extLst>
          </p:cNvPr>
          <p:cNvSpPr>
            <a:spLocks noGrp="1"/>
          </p:cNvSpPr>
          <p:nvPr>
            <p:ph type="ctrTitle"/>
          </p:nvPr>
        </p:nvSpPr>
        <p:spPr>
          <a:xfrm>
            <a:off x="838200" y="285085"/>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21116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E27D8C-353B-401C-B111-72ADE3E946E2}"/>
              </a:ext>
            </a:extLst>
          </p:cNvPr>
          <p:cNvSpPr/>
          <p:nvPr userDrawn="1"/>
        </p:nvSpPr>
        <p:spPr>
          <a:xfrm>
            <a:off x="0" y="0"/>
            <a:ext cx="4902926" cy="6858000"/>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87C99FD-4B33-4036-9832-BBF05A0626F1}"/>
              </a:ext>
            </a:extLst>
          </p:cNvPr>
          <p:cNvSpPr>
            <a:spLocks noGrp="1"/>
          </p:cNvSpPr>
          <p:nvPr>
            <p:ph type="ctrTitle" hasCustomPrompt="1"/>
          </p:nvPr>
        </p:nvSpPr>
        <p:spPr>
          <a:xfrm>
            <a:off x="-1" y="612938"/>
            <a:ext cx="4902927" cy="879448"/>
          </a:xfrm>
        </p:spPr>
        <p:txBody>
          <a:bodyPr anchor="b">
            <a:normAutofit/>
          </a:bodyPr>
          <a:lstStyle>
            <a:lvl1pPr algn="ctr">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14" name="Content Placeholder 2">
            <a:extLst>
              <a:ext uri="{FF2B5EF4-FFF2-40B4-BE49-F238E27FC236}">
                <a16:creationId xmlns:a16="http://schemas.microsoft.com/office/drawing/2014/main" id="{FADAEA9F-E822-4991-ADA1-26F8D9464D34}"/>
              </a:ext>
            </a:extLst>
          </p:cNvPr>
          <p:cNvSpPr>
            <a:spLocks noGrp="1"/>
          </p:cNvSpPr>
          <p:nvPr>
            <p:ph idx="1" hasCustomPrompt="1"/>
          </p:nvPr>
        </p:nvSpPr>
        <p:spPr>
          <a:xfrm>
            <a:off x="5512526" y="513805"/>
            <a:ext cx="6259286" cy="5860362"/>
          </a:xfrm>
        </p:spPr>
        <p:txBody>
          <a:bodyPr>
            <a:normAutofit/>
          </a:bodyPr>
          <a:lstStyle>
            <a:lvl1pPr marL="457200" indent="-457200">
              <a:buFont typeface="Arial" panose="020B0604020202020204" pitchFamily="34" charset="0"/>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r>
              <a:rPr lang="en-US"/>
              <a:t>3</a:t>
            </a:r>
          </a:p>
          <a:p>
            <a:r>
              <a:rPr lang="en-US"/>
              <a:t>4</a:t>
            </a:r>
          </a:p>
          <a:p>
            <a:r>
              <a:rPr lang="en-US"/>
              <a:t>5</a:t>
            </a:r>
          </a:p>
          <a:p>
            <a:r>
              <a:rPr lang="en-US"/>
              <a:t>6 Max</a:t>
            </a:r>
          </a:p>
        </p:txBody>
      </p:sp>
      <p:pic>
        <p:nvPicPr>
          <p:cNvPr id="9" name="Picture 8">
            <a:extLst>
              <a:ext uri="{FF2B5EF4-FFF2-40B4-BE49-F238E27FC236}">
                <a16:creationId xmlns:a16="http://schemas.microsoft.com/office/drawing/2014/main" id="{7DC87E17-9646-4FB5-9F7C-68C322115E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0" y="612938"/>
            <a:ext cx="2828355" cy="5951913"/>
          </a:xfrm>
          <a:prstGeom prst="rect">
            <a:avLst/>
          </a:prstGeom>
        </p:spPr>
      </p:pic>
    </p:spTree>
    <p:extLst>
      <p:ext uri="{BB962C8B-B14F-4D97-AF65-F5344CB8AC3E}">
        <p14:creationId xmlns:p14="http://schemas.microsoft.com/office/powerpoint/2010/main" val="260154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E27D8C-353B-401C-B111-72ADE3E946E2}"/>
              </a:ext>
            </a:extLst>
          </p:cNvPr>
          <p:cNvSpPr/>
          <p:nvPr userDrawn="1"/>
        </p:nvSpPr>
        <p:spPr>
          <a:xfrm>
            <a:off x="-1" y="0"/>
            <a:ext cx="4902926" cy="6858000"/>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6E0D4A-7933-4636-B6D6-9924977388D3}"/>
              </a:ext>
            </a:extLst>
          </p:cNvPr>
          <p:cNvSpPr>
            <a:spLocks noGrp="1"/>
          </p:cNvSpPr>
          <p:nvPr>
            <p:ph type="ctrTitle" hasCustomPrompt="1"/>
          </p:nvPr>
        </p:nvSpPr>
        <p:spPr>
          <a:xfrm>
            <a:off x="-1" y="612938"/>
            <a:ext cx="4902927" cy="879448"/>
          </a:xfrm>
        </p:spPr>
        <p:txBody>
          <a:bodyPr anchor="b">
            <a:normAutofit/>
          </a:bodyPr>
          <a:lstStyle>
            <a:lvl1pPr algn="ctr">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Title</a:t>
            </a:r>
          </a:p>
        </p:txBody>
      </p:sp>
      <p:sp>
        <p:nvSpPr>
          <p:cNvPr id="13" name="Content Placeholder 2">
            <a:extLst>
              <a:ext uri="{FF2B5EF4-FFF2-40B4-BE49-F238E27FC236}">
                <a16:creationId xmlns:a16="http://schemas.microsoft.com/office/drawing/2014/main" id="{ED98978B-5742-4EEF-8C01-A692936B0821}"/>
              </a:ext>
            </a:extLst>
          </p:cNvPr>
          <p:cNvSpPr>
            <a:spLocks noGrp="1"/>
          </p:cNvSpPr>
          <p:nvPr>
            <p:ph idx="1"/>
          </p:nvPr>
        </p:nvSpPr>
        <p:spPr>
          <a:xfrm>
            <a:off x="5257801" y="2123479"/>
            <a:ext cx="6727372" cy="4441372"/>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pic>
        <p:nvPicPr>
          <p:cNvPr id="3" name="Picture 2">
            <a:extLst>
              <a:ext uri="{FF2B5EF4-FFF2-40B4-BE49-F238E27FC236}">
                <a16:creationId xmlns:a16="http://schemas.microsoft.com/office/drawing/2014/main" id="{BC83F926-CB28-4EDA-A6DA-B517BC065A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0" y="612938"/>
            <a:ext cx="2828355" cy="5951913"/>
          </a:xfrm>
          <a:prstGeom prst="rect">
            <a:avLst/>
          </a:prstGeom>
        </p:spPr>
      </p:pic>
      <p:sp>
        <p:nvSpPr>
          <p:cNvPr id="11" name="Content Placeholder 2">
            <a:extLst>
              <a:ext uri="{FF2B5EF4-FFF2-40B4-BE49-F238E27FC236}">
                <a16:creationId xmlns:a16="http://schemas.microsoft.com/office/drawing/2014/main" id="{643DCC71-C9C0-49D6-83F4-E93B95D606A1}"/>
              </a:ext>
            </a:extLst>
          </p:cNvPr>
          <p:cNvSpPr>
            <a:spLocks noGrp="1"/>
          </p:cNvSpPr>
          <p:nvPr>
            <p:ph idx="10" hasCustomPrompt="1"/>
          </p:nvPr>
        </p:nvSpPr>
        <p:spPr>
          <a:xfrm>
            <a:off x="5257801" y="513805"/>
            <a:ext cx="6727372" cy="1377139"/>
          </a:xfrm>
        </p:spPr>
        <p:txBody>
          <a:bodyPr>
            <a:normAutofit/>
          </a:bodyPr>
          <a:lstStyle>
            <a:lvl1pPr marL="457200" indent="-457200">
              <a:buFont typeface="Arial" panose="020B0604020202020204" pitchFamily="34" charset="0"/>
              <a:buChar char="•"/>
              <a:defRPr sz="24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r>
              <a:rPr lang="en-US"/>
              <a:t>Bullet Points</a:t>
            </a:r>
          </a:p>
          <a:p>
            <a:r>
              <a:rPr lang="en-US"/>
              <a:t>2</a:t>
            </a:r>
          </a:p>
          <a:p>
            <a:r>
              <a:rPr lang="en-US"/>
              <a:t>3</a:t>
            </a:r>
          </a:p>
        </p:txBody>
      </p:sp>
    </p:spTree>
    <p:extLst>
      <p:ext uri="{BB962C8B-B14F-4D97-AF65-F5344CB8AC3E}">
        <p14:creationId xmlns:p14="http://schemas.microsoft.com/office/powerpoint/2010/main" val="106781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D30305D-EFE6-4CA1-8B37-CC565F8C00BE}"/>
              </a:ext>
            </a:extLst>
          </p:cNvPr>
          <p:cNvSpPr/>
          <p:nvPr userDrawn="1"/>
        </p:nvSpPr>
        <p:spPr>
          <a:xfrm>
            <a:off x="0" y="0"/>
            <a:ext cx="12192000" cy="1602377"/>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80690FE-1EA9-4533-8689-ACCA6CE0F2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8313" y="0"/>
            <a:ext cx="761451" cy="1602377"/>
          </a:xfrm>
          <a:prstGeom prst="rect">
            <a:avLst/>
          </a:prstGeom>
        </p:spPr>
      </p:pic>
      <p:sp>
        <p:nvSpPr>
          <p:cNvPr id="22" name="Content Placeholder 2">
            <a:extLst>
              <a:ext uri="{FF2B5EF4-FFF2-40B4-BE49-F238E27FC236}">
                <a16:creationId xmlns:a16="http://schemas.microsoft.com/office/drawing/2014/main" id="{F9E50C44-C666-4E2D-845A-5241C645A263}"/>
              </a:ext>
            </a:extLst>
          </p:cNvPr>
          <p:cNvSpPr>
            <a:spLocks noGrp="1"/>
          </p:cNvSpPr>
          <p:nvPr>
            <p:ph idx="1"/>
          </p:nvPr>
        </p:nvSpPr>
        <p:spPr>
          <a:xfrm>
            <a:off x="965134" y="2472719"/>
            <a:ext cx="2575989" cy="2047244"/>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27" name="Content Placeholder 2">
            <a:extLst>
              <a:ext uri="{FF2B5EF4-FFF2-40B4-BE49-F238E27FC236}">
                <a16:creationId xmlns:a16="http://schemas.microsoft.com/office/drawing/2014/main" id="{8151CE89-F1D7-4AAB-B996-1A0994F724EA}"/>
              </a:ext>
            </a:extLst>
          </p:cNvPr>
          <p:cNvSpPr>
            <a:spLocks noGrp="1"/>
          </p:cNvSpPr>
          <p:nvPr>
            <p:ph idx="10"/>
          </p:nvPr>
        </p:nvSpPr>
        <p:spPr>
          <a:xfrm>
            <a:off x="4679011" y="2472719"/>
            <a:ext cx="2575989" cy="2047244"/>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0" name="Content Placeholder 2">
            <a:extLst>
              <a:ext uri="{FF2B5EF4-FFF2-40B4-BE49-F238E27FC236}">
                <a16:creationId xmlns:a16="http://schemas.microsoft.com/office/drawing/2014/main" id="{7298F6DC-599C-4DC4-848B-FDCE58E83A60}"/>
              </a:ext>
            </a:extLst>
          </p:cNvPr>
          <p:cNvSpPr>
            <a:spLocks noGrp="1"/>
          </p:cNvSpPr>
          <p:nvPr>
            <p:ph idx="11"/>
          </p:nvPr>
        </p:nvSpPr>
        <p:spPr>
          <a:xfrm>
            <a:off x="8392889" y="2472719"/>
            <a:ext cx="2575989" cy="2047244"/>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1" name="Content Placeholder 2">
            <a:extLst>
              <a:ext uri="{FF2B5EF4-FFF2-40B4-BE49-F238E27FC236}">
                <a16:creationId xmlns:a16="http://schemas.microsoft.com/office/drawing/2014/main" id="{E4555760-6FBD-4D86-A9DB-B0014938B3DF}"/>
              </a:ext>
            </a:extLst>
          </p:cNvPr>
          <p:cNvSpPr>
            <a:spLocks noGrp="1"/>
          </p:cNvSpPr>
          <p:nvPr>
            <p:ph idx="12"/>
          </p:nvPr>
        </p:nvSpPr>
        <p:spPr>
          <a:xfrm>
            <a:off x="965134" y="4684738"/>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2" name="Content Placeholder 2">
            <a:extLst>
              <a:ext uri="{FF2B5EF4-FFF2-40B4-BE49-F238E27FC236}">
                <a16:creationId xmlns:a16="http://schemas.microsoft.com/office/drawing/2014/main" id="{8F45B90F-A32B-4525-8208-B0FF8BC80A74}"/>
              </a:ext>
            </a:extLst>
          </p:cNvPr>
          <p:cNvSpPr>
            <a:spLocks noGrp="1"/>
          </p:cNvSpPr>
          <p:nvPr>
            <p:ph idx="13"/>
          </p:nvPr>
        </p:nvSpPr>
        <p:spPr>
          <a:xfrm>
            <a:off x="4679011" y="4684738"/>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33" name="Content Placeholder 2">
            <a:extLst>
              <a:ext uri="{FF2B5EF4-FFF2-40B4-BE49-F238E27FC236}">
                <a16:creationId xmlns:a16="http://schemas.microsoft.com/office/drawing/2014/main" id="{824B73C0-E7FB-4C5C-854E-8F88F4E5FB6B}"/>
              </a:ext>
            </a:extLst>
          </p:cNvPr>
          <p:cNvSpPr>
            <a:spLocks noGrp="1"/>
          </p:cNvSpPr>
          <p:nvPr>
            <p:ph idx="14"/>
          </p:nvPr>
        </p:nvSpPr>
        <p:spPr>
          <a:xfrm>
            <a:off x="8392889" y="4684737"/>
            <a:ext cx="2575989" cy="705567"/>
          </a:xfrm>
        </p:spPr>
        <p:txBody>
          <a:bodyPr>
            <a:normAutofit/>
          </a:bodyPr>
          <a:lstStyle>
            <a:lvl1pPr marL="0" indent="0" algn="ctr">
              <a:buFont typeface="Arial" panose="020B0604020202020204" pitchFamily="34" charset="0"/>
              <a:buNone/>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11" name="Title 1">
            <a:extLst>
              <a:ext uri="{FF2B5EF4-FFF2-40B4-BE49-F238E27FC236}">
                <a16:creationId xmlns:a16="http://schemas.microsoft.com/office/drawing/2014/main" id="{B48B21A0-4980-44A5-90C9-A7BF86BA844B}"/>
              </a:ext>
            </a:extLst>
          </p:cNvPr>
          <p:cNvSpPr>
            <a:spLocks noGrp="1"/>
          </p:cNvSpPr>
          <p:nvPr>
            <p:ph type="ctrTitle"/>
          </p:nvPr>
        </p:nvSpPr>
        <p:spPr>
          <a:xfrm>
            <a:off x="838200" y="285085"/>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76801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E4D2BC-CA4E-4A17-940A-D6007FD800BD}"/>
              </a:ext>
            </a:extLst>
          </p:cNvPr>
          <p:cNvSpPr/>
          <p:nvPr userDrawn="1"/>
        </p:nvSpPr>
        <p:spPr>
          <a:xfrm>
            <a:off x="-8313" y="0"/>
            <a:ext cx="12200313" cy="1602378"/>
          </a:xfrm>
          <a:prstGeom prst="rect">
            <a:avLst/>
          </a:prstGeom>
          <a:solidFill>
            <a:srgbClr val="147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3745973-6FDA-46A4-B957-8BE59BD09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1"/>
          <a:stretch/>
        </p:blipFill>
        <p:spPr>
          <a:xfrm>
            <a:off x="-8313" y="0"/>
            <a:ext cx="761451" cy="1602377"/>
          </a:xfrm>
          <a:prstGeom prst="rect">
            <a:avLst/>
          </a:prstGeom>
        </p:spPr>
      </p:pic>
      <p:sp>
        <p:nvSpPr>
          <p:cNvPr id="7" name="Content Placeholder 2">
            <a:extLst>
              <a:ext uri="{FF2B5EF4-FFF2-40B4-BE49-F238E27FC236}">
                <a16:creationId xmlns:a16="http://schemas.microsoft.com/office/drawing/2014/main" id="{15C0799F-6CB5-4F24-A80F-F2D3B2E94041}"/>
              </a:ext>
            </a:extLst>
          </p:cNvPr>
          <p:cNvSpPr>
            <a:spLocks noGrp="1"/>
          </p:cNvSpPr>
          <p:nvPr>
            <p:ph idx="1"/>
          </p:nvPr>
        </p:nvSpPr>
        <p:spPr>
          <a:xfrm>
            <a:off x="426128" y="1748900"/>
            <a:ext cx="11461072" cy="4563123"/>
          </a:xfrm>
        </p:spPr>
        <p:txBody>
          <a:bodyPr>
            <a:normAutofit/>
          </a:bodyPr>
          <a:lstStyle>
            <a:lvl1pPr marL="457200" indent="-457200">
              <a:buFont typeface="Arial" panose="020B0604020202020204" pitchFamily="34" charset="0"/>
              <a:buChar char="•"/>
              <a:defRPr sz="24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400">
                <a:solidFill>
                  <a:srgbClr val="6C6D70"/>
                </a:solidFill>
                <a:latin typeface="Trebuchet MS" panose="020B0603020202020204" pitchFamily="34" charset="0"/>
              </a:defRPr>
            </a:lvl2pPr>
            <a:lvl3pPr marL="1143000" indent="-228600">
              <a:buFont typeface="Wingdings" panose="05000000000000000000" pitchFamily="2" charset="2"/>
              <a:buChar char="§"/>
              <a:defRPr>
                <a:solidFill>
                  <a:srgbClr val="6C6D70"/>
                </a:solidFill>
                <a:latin typeface="Trebuchet MS" panose="020B0603020202020204" pitchFamily="34" charset="0"/>
              </a:defRPr>
            </a:lvl3pPr>
            <a:lvl4pPr marL="1600200" indent="-228600">
              <a:buFont typeface="Wingdings" panose="05000000000000000000" pitchFamily="2" charset="2"/>
              <a:buChar char="§"/>
              <a:defRPr>
                <a:solidFill>
                  <a:srgbClr val="6C6D70"/>
                </a:solidFill>
                <a:latin typeface="Trebuchet MS" panose="020B0603020202020204" pitchFamily="34" charset="0"/>
              </a:defRPr>
            </a:lvl4pPr>
            <a:lvl5pPr marL="2057400" indent="-228600">
              <a:buFont typeface="Wingdings" panose="05000000000000000000" pitchFamily="2" charset="2"/>
              <a:buChar char="§"/>
              <a:defRPr>
                <a:solidFill>
                  <a:srgbClr val="6C6D70"/>
                </a:solidFill>
                <a:latin typeface="Trebuchet MS" panose="020B0603020202020204" pitchFamily="34" charset="0"/>
              </a:defRPr>
            </a:lvl5pPr>
          </a:lstStyle>
          <a:p>
            <a:endParaRPr lang="en-US"/>
          </a:p>
        </p:txBody>
      </p:sp>
      <p:sp>
        <p:nvSpPr>
          <p:cNvPr id="6" name="Title 1">
            <a:extLst>
              <a:ext uri="{FF2B5EF4-FFF2-40B4-BE49-F238E27FC236}">
                <a16:creationId xmlns:a16="http://schemas.microsoft.com/office/drawing/2014/main" id="{572594AD-6628-4864-A8F7-3CC72BE3A7FC}"/>
              </a:ext>
            </a:extLst>
          </p:cNvPr>
          <p:cNvSpPr>
            <a:spLocks noGrp="1"/>
          </p:cNvSpPr>
          <p:nvPr>
            <p:ph type="ctrTitle"/>
          </p:nvPr>
        </p:nvSpPr>
        <p:spPr>
          <a:xfrm>
            <a:off x="838200" y="285085"/>
            <a:ext cx="9054830" cy="978581"/>
          </a:xfrm>
        </p:spPr>
        <p:txBody>
          <a:bodyPr>
            <a:normAutofit/>
          </a:bodyPr>
          <a:lstStyle>
            <a:lvl1pPr>
              <a:defRPr>
                <a:solidFill>
                  <a:schemeClr val="bg1"/>
                </a:solidFill>
              </a:defRPr>
            </a:lvl1pPr>
          </a:lstStyle>
          <a:p>
            <a:endParaRPr lang="en-US"/>
          </a:p>
        </p:txBody>
      </p:sp>
    </p:spTree>
    <p:extLst>
      <p:ext uri="{BB962C8B-B14F-4D97-AF65-F5344CB8AC3E}">
        <p14:creationId xmlns:p14="http://schemas.microsoft.com/office/powerpoint/2010/main" val="287916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lue Transition Slide">
    <p:bg>
      <p:bgPr>
        <a:solidFill>
          <a:srgbClr val="147BD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D3C365-FA2F-4EC1-8A23-2DC3645D19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00" r="-1" b="-543"/>
          <a:stretch/>
        </p:blipFill>
        <p:spPr>
          <a:xfrm>
            <a:off x="0" y="0"/>
            <a:ext cx="3268552" cy="6901413"/>
          </a:xfrm>
          <a:prstGeom prst="rect">
            <a:avLst/>
          </a:prstGeom>
        </p:spPr>
      </p:pic>
      <p:sp>
        <p:nvSpPr>
          <p:cNvPr id="13" name="Title 1">
            <a:extLst>
              <a:ext uri="{FF2B5EF4-FFF2-40B4-BE49-F238E27FC236}">
                <a16:creationId xmlns:a16="http://schemas.microsoft.com/office/drawing/2014/main" id="{B4279AD6-AA56-4159-8F23-A25AC7089100}"/>
              </a:ext>
            </a:extLst>
          </p:cNvPr>
          <p:cNvSpPr>
            <a:spLocks noGrp="1"/>
          </p:cNvSpPr>
          <p:nvPr>
            <p:ph type="ctrTitle" hasCustomPrompt="1"/>
          </p:nvPr>
        </p:nvSpPr>
        <p:spPr>
          <a:xfrm>
            <a:off x="4032861" y="2741847"/>
            <a:ext cx="7422292" cy="1374306"/>
          </a:xfrm>
        </p:spPr>
        <p:txBody>
          <a:bodyPr anchor="b"/>
          <a:lstStyle>
            <a:lvl1pPr algn="ctr">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Section </a:t>
            </a:r>
            <a:br>
              <a:rPr lang="en-US"/>
            </a:br>
            <a:r>
              <a:rPr lang="en-US"/>
              <a:t>Title Slide</a:t>
            </a:r>
          </a:p>
        </p:txBody>
      </p:sp>
      <p:sp>
        <p:nvSpPr>
          <p:cNvPr id="14" name="Subtitle 2">
            <a:extLst>
              <a:ext uri="{FF2B5EF4-FFF2-40B4-BE49-F238E27FC236}">
                <a16:creationId xmlns:a16="http://schemas.microsoft.com/office/drawing/2014/main" id="{FD519BBB-2F9F-45A4-AACC-8293FC3AED3A}"/>
              </a:ext>
            </a:extLst>
          </p:cNvPr>
          <p:cNvSpPr>
            <a:spLocks noGrp="1"/>
          </p:cNvSpPr>
          <p:nvPr>
            <p:ph type="subTitle" idx="1"/>
          </p:nvPr>
        </p:nvSpPr>
        <p:spPr>
          <a:xfrm>
            <a:off x="4032861" y="4116153"/>
            <a:ext cx="7422292" cy="1655762"/>
          </a:xfrm>
        </p:spPr>
        <p:txBody>
          <a:bodyPr/>
          <a:lstStyle>
            <a:lvl1pPr marL="0" indent="0" algn="ctr">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100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D83B4790-CDFA-4986-9587-5A3A9AF404C6}" type="datetimeFigureOut">
              <a:rPr lang="en-US" smtClean="0"/>
              <a:pPr/>
              <a:t>6/7/2023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5BC4BB82-2418-4D35-9A7E-6ED0E6E63174}" type="slidenum">
              <a:rPr lang="en-US" smtClean="0"/>
              <a:pPr/>
              <a:t>‹#›</a:t>
            </a:fld>
            <a:endParaRPr lang="en-US"/>
          </a:p>
        </p:txBody>
      </p:sp>
    </p:spTree>
    <p:extLst>
      <p:ext uri="{BB962C8B-B14F-4D97-AF65-F5344CB8AC3E}">
        <p14:creationId xmlns:p14="http://schemas.microsoft.com/office/powerpoint/2010/main" val="4287028849"/>
      </p:ext>
    </p:extLst>
  </p:cSld>
  <p:clrMap bg1="lt1" tx1="dk1" bg2="lt2" tx2="dk2" accent1="accent1" accent2="accent2" accent3="accent3" accent4="accent4" accent5="accent5" accent6="accent6" hlink="hlink" folHlink="folHlink"/>
  <p:sldLayoutIdLst>
    <p:sldLayoutId id="2147483673" r:id="rId1"/>
    <p:sldLayoutId id="2147483667" r:id="rId2"/>
    <p:sldLayoutId id="2147483671" r:id="rId3"/>
    <p:sldLayoutId id="2147483651" r:id="rId4"/>
    <p:sldLayoutId id="2147483668" r:id="rId5"/>
    <p:sldLayoutId id="2147483664" r:id="rId6"/>
    <p:sldLayoutId id="2147483665" r:id="rId7"/>
    <p:sldLayoutId id="2147483655" r:id="rId8"/>
  </p:sldLayoutIdLst>
  <p:txStyles>
    <p:titleStyle>
      <a:lvl1pPr algn="l" defTabSz="914400" rtl="0" eaLnBrk="1" latinLnBrk="0" hangingPunct="1">
        <a:lnSpc>
          <a:spcPct val="90000"/>
        </a:lnSpc>
        <a:spcBef>
          <a:spcPct val="0"/>
        </a:spcBef>
        <a:buNone/>
        <a:defRPr sz="44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6D7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6D7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6D7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6D7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hyperlink" Target="mailto:Vfacuse@PalmBeachTPA.or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7ED5EF-8E18-4FEE-98CE-F89A24429778}"/>
              </a:ext>
            </a:extLst>
          </p:cNvPr>
          <p:cNvSpPr>
            <a:spLocks noGrp="1"/>
          </p:cNvSpPr>
          <p:nvPr>
            <p:ph type="ctrTitle"/>
          </p:nvPr>
        </p:nvSpPr>
        <p:spPr>
          <a:xfrm>
            <a:off x="4032860" y="3267141"/>
            <a:ext cx="7422292" cy="1374306"/>
          </a:xfrm>
        </p:spPr>
        <p:txBody>
          <a:bodyPr>
            <a:normAutofit fontScale="90000"/>
          </a:bodyPr>
          <a:lstStyle/>
          <a:p>
            <a:r>
              <a:rPr lang="en-US"/>
              <a:t>Pedestrian &amp; Bicycle Quarterly Crash Analysis</a:t>
            </a:r>
          </a:p>
        </p:txBody>
      </p:sp>
      <p:sp>
        <p:nvSpPr>
          <p:cNvPr id="5" name="Subtitle 4">
            <a:extLst>
              <a:ext uri="{FF2B5EF4-FFF2-40B4-BE49-F238E27FC236}">
                <a16:creationId xmlns:a16="http://schemas.microsoft.com/office/drawing/2014/main" id="{1B6E2D88-346E-4B78-AD77-A99A9F392F7C}"/>
              </a:ext>
            </a:extLst>
          </p:cNvPr>
          <p:cNvSpPr>
            <a:spLocks noGrp="1"/>
          </p:cNvSpPr>
          <p:nvPr>
            <p:ph type="subTitle" idx="1"/>
          </p:nvPr>
        </p:nvSpPr>
        <p:spPr>
          <a:xfrm>
            <a:off x="4669569" y="4767907"/>
            <a:ext cx="6148873" cy="1655762"/>
          </a:xfrm>
        </p:spPr>
        <p:txBody>
          <a:bodyPr/>
          <a:lstStyle/>
          <a:p>
            <a:r>
              <a:rPr lang="en-US" dirty="0"/>
              <a:t>October 1 – December 31, 2022</a:t>
            </a:r>
          </a:p>
          <a:p>
            <a:endParaRPr lang="en-US" dirty="0"/>
          </a:p>
        </p:txBody>
      </p:sp>
    </p:spTree>
    <p:extLst>
      <p:ext uri="{BB962C8B-B14F-4D97-AF65-F5344CB8AC3E}">
        <p14:creationId xmlns:p14="http://schemas.microsoft.com/office/powerpoint/2010/main" val="182588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EB9180D-79D7-4C6C-AEA7-38E2A35BA04D}"/>
              </a:ext>
            </a:extLst>
          </p:cNvPr>
          <p:cNvSpPr>
            <a:spLocks noGrp="1"/>
          </p:cNvSpPr>
          <p:nvPr>
            <p:ph sz="half" idx="1"/>
          </p:nvPr>
        </p:nvSpPr>
        <p:spPr>
          <a:xfrm>
            <a:off x="838200" y="1880110"/>
            <a:ext cx="5611761" cy="4237424"/>
          </a:xfrm>
        </p:spPr>
        <p:txBody>
          <a:bodyPr>
            <a:normAutofit/>
          </a:bodyPr>
          <a:lstStyle/>
          <a:p>
            <a:pPr>
              <a:lnSpc>
                <a:spcPct val="100000"/>
              </a:lnSpc>
              <a:buFont typeface="Wingdings" panose="05000000000000000000" pitchFamily="2" charset="2"/>
              <a:buChar char="§"/>
            </a:pPr>
            <a:r>
              <a:rPr lang="en-US" sz="2800" dirty="0"/>
              <a:t>Implements TPA Vision Zero Action Plan</a:t>
            </a:r>
          </a:p>
          <a:p>
            <a:pPr>
              <a:lnSpc>
                <a:spcPct val="100000"/>
              </a:lnSpc>
              <a:buFont typeface="Wingdings" panose="05000000000000000000" pitchFamily="2" charset="2"/>
              <a:buChar char="§"/>
            </a:pPr>
            <a:r>
              <a:rPr lang="en-US" sz="2800" dirty="0"/>
              <a:t>Quarterly review promotes discussion and urgency</a:t>
            </a:r>
          </a:p>
          <a:p>
            <a:pPr>
              <a:lnSpc>
                <a:spcPct val="100000"/>
              </a:lnSpc>
              <a:buFont typeface="Wingdings" panose="05000000000000000000" pitchFamily="2" charset="2"/>
              <a:buChar char="§"/>
            </a:pPr>
            <a:r>
              <a:rPr lang="en-US" sz="2800" dirty="0"/>
              <a:t>Accumulated data reveals trends and countermeasures</a:t>
            </a:r>
          </a:p>
          <a:p>
            <a:pPr>
              <a:buFont typeface="Wingdings" panose="05000000000000000000" pitchFamily="2" charset="2"/>
              <a:buChar char="§"/>
            </a:pPr>
            <a:endParaRPr lang="en-US" sz="2800" dirty="0"/>
          </a:p>
        </p:txBody>
      </p:sp>
      <p:sp>
        <p:nvSpPr>
          <p:cNvPr id="6" name="Title 5">
            <a:extLst>
              <a:ext uri="{FF2B5EF4-FFF2-40B4-BE49-F238E27FC236}">
                <a16:creationId xmlns:a16="http://schemas.microsoft.com/office/drawing/2014/main" id="{757F34C7-12A5-4551-B0DC-163747533CA8}"/>
              </a:ext>
            </a:extLst>
          </p:cNvPr>
          <p:cNvSpPr>
            <a:spLocks noGrp="1"/>
          </p:cNvSpPr>
          <p:nvPr>
            <p:ph type="ctrTitle"/>
          </p:nvPr>
        </p:nvSpPr>
        <p:spPr/>
        <p:txBody>
          <a:bodyPr>
            <a:noAutofit/>
          </a:bodyPr>
          <a:lstStyle/>
          <a:p>
            <a:r>
              <a:rPr lang="en-US"/>
              <a:t>Why Quarterly Reviews of </a:t>
            </a:r>
            <a:br>
              <a:rPr lang="en-US"/>
            </a:br>
            <a:r>
              <a:rPr lang="en-US"/>
              <a:t>Ped/Bike Crashes?</a:t>
            </a:r>
          </a:p>
        </p:txBody>
      </p:sp>
      <p:pic>
        <p:nvPicPr>
          <p:cNvPr id="1028" name="Picture 4" descr="Photo of cover page of the TPA's 2021 TPA Vision Zero Action Plan">
            <a:extLst>
              <a:ext uri="{FF2B5EF4-FFF2-40B4-BE49-F238E27FC236}">
                <a16:creationId xmlns:a16="http://schemas.microsoft.com/office/drawing/2014/main" id="{E5A36C20-ABE1-2F8B-DF73-C74CD0C75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024" y="1880110"/>
            <a:ext cx="3226144" cy="417173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9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C3B50-E367-6BB6-D934-E93A27267F42}"/>
              </a:ext>
            </a:extLst>
          </p:cNvPr>
          <p:cNvSpPr>
            <a:spLocks noGrp="1"/>
          </p:cNvSpPr>
          <p:nvPr>
            <p:ph type="ctrTitle"/>
          </p:nvPr>
        </p:nvSpPr>
        <p:spPr>
          <a:xfrm>
            <a:off x="-1808225" y="-120793"/>
            <a:ext cx="8104249" cy="1374306"/>
          </a:xfrm>
        </p:spPr>
        <p:txBody>
          <a:bodyPr>
            <a:normAutofit/>
          </a:bodyPr>
          <a:lstStyle/>
          <a:p>
            <a:r>
              <a:rPr lang="en-US" sz="4000"/>
              <a:t>Mapping </a:t>
            </a:r>
            <a:br>
              <a:rPr lang="en-US" sz="4000"/>
            </a:br>
            <a:r>
              <a:rPr lang="en-US" sz="4000"/>
              <a:t>Crashes</a:t>
            </a:r>
          </a:p>
        </p:txBody>
      </p:sp>
      <p:pic>
        <p:nvPicPr>
          <p:cNvPr id="5" name="Picture 4" descr="map of all of the pedestrian and bicycle crashes that occurred during the fourth quarter of 2022 that occurred on the TPA's High Injury Network. ">
            <a:extLst>
              <a:ext uri="{FF2B5EF4-FFF2-40B4-BE49-F238E27FC236}">
                <a16:creationId xmlns:a16="http://schemas.microsoft.com/office/drawing/2014/main" id="{2E541EA2-FFEF-ABE5-DC4E-7D12C99A3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718" y="862987"/>
            <a:ext cx="4348387" cy="5627324"/>
          </a:xfrm>
          <a:prstGeom prst="rect">
            <a:avLst/>
          </a:prstGeom>
        </p:spPr>
      </p:pic>
      <p:pic>
        <p:nvPicPr>
          <p:cNvPr id="10" name="Picture 9" descr="map of all of the pedestrian and bicycle crashes that occurred during the fourth quarter of 2022 that occurred on the Traditionally underserved index.">
            <a:extLst>
              <a:ext uri="{FF2B5EF4-FFF2-40B4-BE49-F238E27FC236}">
                <a16:creationId xmlns:a16="http://schemas.microsoft.com/office/drawing/2014/main" id="{C6F6F681-58BF-5294-2D1A-7DC13458A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519" y="862987"/>
            <a:ext cx="4348386" cy="5627324"/>
          </a:xfrm>
          <a:prstGeom prst="rect">
            <a:avLst/>
          </a:prstGeom>
        </p:spPr>
      </p:pic>
    </p:spTree>
    <p:extLst>
      <p:ext uri="{BB962C8B-B14F-4D97-AF65-F5344CB8AC3E}">
        <p14:creationId xmlns:p14="http://schemas.microsoft.com/office/powerpoint/2010/main" val="263062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4DFF5-88EE-03AD-FC09-F8398DA93C91}"/>
              </a:ext>
            </a:extLst>
          </p:cNvPr>
          <p:cNvSpPr>
            <a:spLocks noGrp="1"/>
          </p:cNvSpPr>
          <p:nvPr>
            <p:ph type="ctrTitle"/>
          </p:nvPr>
        </p:nvSpPr>
        <p:spPr/>
        <p:txBody>
          <a:bodyPr/>
          <a:lstStyle/>
          <a:p>
            <a:r>
              <a:rPr lang="en-US"/>
              <a:t>Crashes by Emphasis Area</a:t>
            </a:r>
          </a:p>
        </p:txBody>
      </p:sp>
      <p:pic>
        <p:nvPicPr>
          <p:cNvPr id="20" name="Graphic 19" descr="Walk outline">
            <a:extLst>
              <a:ext uri="{FF2B5EF4-FFF2-40B4-BE49-F238E27FC236}">
                <a16:creationId xmlns:a16="http://schemas.microsoft.com/office/drawing/2014/main" id="{4AE543B1-AC71-D612-2569-C6016CE483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3859" y="2624414"/>
            <a:ext cx="613225" cy="613225"/>
          </a:xfrm>
          <a:prstGeom prst="rect">
            <a:avLst/>
          </a:prstGeom>
        </p:spPr>
      </p:pic>
      <p:sp>
        <p:nvSpPr>
          <p:cNvPr id="21" name="Content Placeholder 20">
            <a:extLst>
              <a:ext uri="{FF2B5EF4-FFF2-40B4-BE49-F238E27FC236}">
                <a16:creationId xmlns:a16="http://schemas.microsoft.com/office/drawing/2014/main" id="{2EEFB029-6993-EE89-F063-7D6FE7A16613}"/>
              </a:ext>
            </a:extLst>
          </p:cNvPr>
          <p:cNvSpPr>
            <a:spLocks noGrp="1"/>
          </p:cNvSpPr>
          <p:nvPr>
            <p:ph idx="13"/>
          </p:nvPr>
        </p:nvSpPr>
        <p:spPr>
          <a:xfrm>
            <a:off x="7551166" y="1664011"/>
            <a:ext cx="4177999" cy="429296"/>
          </a:xfrm>
        </p:spPr>
        <p:txBody>
          <a:bodyPr>
            <a:normAutofit/>
          </a:bodyPr>
          <a:lstStyle/>
          <a:p>
            <a:r>
              <a:rPr lang="en-US" dirty="0"/>
              <a:t>Human Behavior</a:t>
            </a:r>
          </a:p>
        </p:txBody>
      </p:sp>
      <p:sp>
        <p:nvSpPr>
          <p:cNvPr id="23" name="Content Placeholder 22">
            <a:extLst>
              <a:ext uri="{FF2B5EF4-FFF2-40B4-BE49-F238E27FC236}">
                <a16:creationId xmlns:a16="http://schemas.microsoft.com/office/drawing/2014/main" id="{D69F97CB-76A9-5A44-F49A-6D3D2F0DE489}"/>
              </a:ext>
            </a:extLst>
          </p:cNvPr>
          <p:cNvSpPr>
            <a:spLocks noGrp="1"/>
          </p:cNvSpPr>
          <p:nvPr>
            <p:ph idx="12"/>
          </p:nvPr>
        </p:nvSpPr>
        <p:spPr>
          <a:xfrm>
            <a:off x="1341280" y="1650998"/>
            <a:ext cx="3162866" cy="705567"/>
          </a:xfrm>
        </p:spPr>
        <p:txBody>
          <a:bodyPr>
            <a:normAutofit/>
          </a:bodyPr>
          <a:lstStyle/>
          <a:p>
            <a:r>
              <a:rPr lang="en-US" dirty="0"/>
              <a:t> Roadway Conditions</a:t>
            </a:r>
          </a:p>
        </p:txBody>
      </p:sp>
      <p:sp>
        <p:nvSpPr>
          <p:cNvPr id="25" name="Content Placeholder 24">
            <a:extLst>
              <a:ext uri="{FF2B5EF4-FFF2-40B4-BE49-F238E27FC236}">
                <a16:creationId xmlns:a16="http://schemas.microsoft.com/office/drawing/2014/main" id="{F9DBEF8C-219B-4980-BB96-F7AEE758D499}"/>
              </a:ext>
            </a:extLst>
          </p:cNvPr>
          <p:cNvSpPr>
            <a:spLocks noGrp="1"/>
          </p:cNvSpPr>
          <p:nvPr>
            <p:ph idx="14"/>
          </p:nvPr>
        </p:nvSpPr>
        <p:spPr>
          <a:xfrm>
            <a:off x="7767718" y="4164086"/>
            <a:ext cx="3744896" cy="444105"/>
          </a:xfrm>
        </p:spPr>
        <p:txBody>
          <a:bodyPr>
            <a:normAutofit/>
          </a:bodyPr>
          <a:lstStyle/>
          <a:p>
            <a:r>
              <a:rPr lang="en-US" dirty="0"/>
              <a:t>Socioeconomic Conditions</a:t>
            </a:r>
          </a:p>
        </p:txBody>
      </p:sp>
      <p:sp>
        <p:nvSpPr>
          <p:cNvPr id="26" name="Content Placeholder 6">
            <a:extLst>
              <a:ext uri="{FF2B5EF4-FFF2-40B4-BE49-F238E27FC236}">
                <a16:creationId xmlns:a16="http://schemas.microsoft.com/office/drawing/2014/main" id="{34284785-208C-4BC9-44D0-6DDF9BEB1106}"/>
              </a:ext>
            </a:extLst>
          </p:cNvPr>
          <p:cNvSpPr>
            <a:spLocks noGrp="1"/>
          </p:cNvSpPr>
          <p:nvPr>
            <p:ph sz="half" idx="1"/>
          </p:nvPr>
        </p:nvSpPr>
        <p:spPr>
          <a:xfrm>
            <a:off x="463070" y="2191230"/>
            <a:ext cx="4593251" cy="1634123"/>
          </a:xfrm>
          <a:solidFill>
            <a:schemeClr val="accent3"/>
          </a:solidFill>
        </p:spPr>
        <p:txBody>
          <a:bodyPr>
            <a:normAutofit lnSpcReduction="10000"/>
          </a:bodyPr>
          <a:lstStyle/>
          <a:p>
            <a:pPr marL="0" indent="0">
              <a:lnSpc>
                <a:spcPct val="100000"/>
              </a:lnSpc>
              <a:buNone/>
            </a:pPr>
            <a:r>
              <a:rPr lang="en-US" sz="2800" dirty="0">
                <a:solidFill>
                  <a:schemeClr val="bg1"/>
                </a:solidFill>
              </a:rPr>
              <a:t>78% </a:t>
            </a:r>
          </a:p>
          <a:p>
            <a:pPr marL="0" indent="0">
              <a:lnSpc>
                <a:spcPct val="100000"/>
              </a:lnSpc>
              <a:buNone/>
            </a:pPr>
            <a:r>
              <a:rPr lang="en-US" sz="1800" dirty="0">
                <a:solidFill>
                  <a:schemeClr val="bg1"/>
                </a:solidFill>
              </a:rPr>
              <a:t>Of </a:t>
            </a:r>
            <a:r>
              <a:rPr lang="en-US" sz="1800" b="1" dirty="0">
                <a:solidFill>
                  <a:schemeClr val="bg1"/>
                </a:solidFill>
              </a:rPr>
              <a:t>pedestrian </a:t>
            </a:r>
          </a:p>
          <a:p>
            <a:pPr marL="0" indent="0">
              <a:lnSpc>
                <a:spcPct val="100000"/>
              </a:lnSpc>
              <a:buNone/>
            </a:pPr>
            <a:r>
              <a:rPr lang="en-US" sz="1800" dirty="0">
                <a:solidFill>
                  <a:schemeClr val="bg1"/>
                </a:solidFill>
              </a:rPr>
              <a:t>crashes occurred</a:t>
            </a:r>
          </a:p>
          <a:p>
            <a:pPr marL="0" indent="0">
              <a:lnSpc>
                <a:spcPct val="100000"/>
              </a:lnSpc>
              <a:buNone/>
            </a:pPr>
            <a:r>
              <a:rPr lang="en-US" sz="1800" dirty="0">
                <a:solidFill>
                  <a:schemeClr val="bg1"/>
                </a:solidFill>
              </a:rPr>
              <a:t> midblock.</a:t>
            </a:r>
          </a:p>
          <a:p>
            <a:pPr marL="0" indent="0">
              <a:lnSpc>
                <a:spcPct val="100000"/>
              </a:lnSpc>
              <a:buNone/>
            </a:pPr>
            <a:endParaRPr lang="en-US" sz="2800" dirty="0"/>
          </a:p>
        </p:txBody>
      </p:sp>
      <p:pic>
        <p:nvPicPr>
          <p:cNvPr id="27" name="Graphic 26">
            <a:extLst>
              <a:ext uri="{FF2B5EF4-FFF2-40B4-BE49-F238E27FC236}">
                <a16:creationId xmlns:a16="http://schemas.microsoft.com/office/drawing/2014/main" id="{DBED12D0-DC6E-5F64-961E-A7DA5E11005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8848" y="2439539"/>
            <a:ext cx="1246327" cy="1246327"/>
          </a:xfrm>
          <a:prstGeom prst="rect">
            <a:avLst/>
          </a:prstGeom>
        </p:spPr>
      </p:pic>
      <p:pic>
        <p:nvPicPr>
          <p:cNvPr id="28" name="Graphic 27">
            <a:extLst>
              <a:ext uri="{FF2B5EF4-FFF2-40B4-BE49-F238E27FC236}">
                <a16:creationId xmlns:a16="http://schemas.microsoft.com/office/drawing/2014/main" id="{C37B2014-55A8-DB10-31A8-E3C2DA2470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2713" y="2890339"/>
            <a:ext cx="613225" cy="613225"/>
          </a:xfrm>
          <a:prstGeom prst="rect">
            <a:avLst/>
          </a:prstGeom>
        </p:spPr>
      </p:pic>
      <p:sp>
        <p:nvSpPr>
          <p:cNvPr id="29" name="Content Placeholder 6">
            <a:extLst>
              <a:ext uri="{FF2B5EF4-FFF2-40B4-BE49-F238E27FC236}">
                <a16:creationId xmlns:a16="http://schemas.microsoft.com/office/drawing/2014/main" id="{9755A9E8-888D-D2B1-B98F-738F5642C078}"/>
              </a:ext>
            </a:extLst>
          </p:cNvPr>
          <p:cNvSpPr txBox="1">
            <a:spLocks/>
          </p:cNvSpPr>
          <p:nvPr/>
        </p:nvSpPr>
        <p:spPr>
          <a:xfrm>
            <a:off x="7245754" y="2191230"/>
            <a:ext cx="4593251" cy="1634123"/>
          </a:xfrm>
          <a:prstGeom prst="rect">
            <a:avLst/>
          </a:prstGeom>
          <a:solidFill>
            <a:schemeClr val="accent2"/>
          </a:solidFill>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chemeClr val="bg1"/>
                </a:solidFill>
              </a:rPr>
              <a:t>Distracted driving</a:t>
            </a:r>
            <a:r>
              <a:rPr lang="en-US" sz="1800" dirty="0">
                <a:solidFill>
                  <a:schemeClr val="bg1"/>
                </a:solidFill>
              </a:rPr>
              <a:t> </a:t>
            </a:r>
          </a:p>
          <a:p>
            <a:pPr marL="0" indent="0">
              <a:lnSpc>
                <a:spcPct val="100000"/>
              </a:lnSpc>
              <a:buFont typeface="Arial" panose="020B0604020202020204" pitchFamily="34" charset="0"/>
              <a:buNone/>
            </a:pPr>
            <a:r>
              <a:rPr lang="en-US" sz="1800" dirty="0">
                <a:solidFill>
                  <a:schemeClr val="bg1"/>
                </a:solidFill>
              </a:rPr>
              <a:t>continues as the leading </a:t>
            </a:r>
          </a:p>
          <a:p>
            <a:pPr marL="0" indent="0">
              <a:lnSpc>
                <a:spcPct val="100000"/>
              </a:lnSpc>
              <a:buFont typeface="Arial" panose="020B0604020202020204" pitchFamily="34" charset="0"/>
              <a:buNone/>
            </a:pPr>
            <a:r>
              <a:rPr lang="en-US" sz="1800" dirty="0">
                <a:solidFill>
                  <a:schemeClr val="bg1"/>
                </a:solidFill>
              </a:rPr>
              <a:t>human behavior with </a:t>
            </a:r>
          </a:p>
          <a:p>
            <a:pPr marL="0" indent="0">
              <a:lnSpc>
                <a:spcPct val="100000"/>
              </a:lnSpc>
              <a:buFont typeface="Arial" panose="020B0604020202020204" pitchFamily="34" charset="0"/>
              <a:buNone/>
            </a:pPr>
            <a:r>
              <a:rPr lang="en-US" sz="1800" dirty="0">
                <a:solidFill>
                  <a:schemeClr val="bg1"/>
                </a:solidFill>
              </a:rPr>
              <a:t>most crashes.</a:t>
            </a:r>
          </a:p>
          <a:p>
            <a:pPr marL="0" indent="0">
              <a:lnSpc>
                <a:spcPct val="100000"/>
              </a:lnSpc>
              <a:buFont typeface="Arial" panose="020B0604020202020204" pitchFamily="34" charset="0"/>
              <a:buNone/>
            </a:pPr>
            <a:endParaRPr lang="en-US" sz="2800" dirty="0"/>
          </a:p>
        </p:txBody>
      </p:sp>
      <p:pic>
        <p:nvPicPr>
          <p:cNvPr id="30" name="Picture 29">
            <a:extLst>
              <a:ext uri="{FF2B5EF4-FFF2-40B4-BE49-F238E27FC236}">
                <a16:creationId xmlns:a16="http://schemas.microsoft.com/office/drawing/2014/main" id="{B1917EDE-C3C6-22C9-0D34-4D48493A7566}"/>
              </a:ext>
              <a:ext uri="{C183D7F6-B498-43B3-948B-1728B52AA6E4}">
                <adec:decorative xmlns:adec="http://schemas.microsoft.com/office/drawing/2017/decorative" val="1"/>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bwMode="auto">
          <a:xfrm>
            <a:off x="10541481" y="2356565"/>
            <a:ext cx="971133" cy="971133"/>
          </a:xfrm>
          <a:prstGeom prst="rect">
            <a:avLst/>
          </a:prstGeom>
          <a:noFill/>
          <a:ln>
            <a:noFill/>
          </a:ln>
        </p:spPr>
      </p:pic>
      <p:sp>
        <p:nvSpPr>
          <p:cNvPr id="31" name="Content Placeholder 6">
            <a:extLst>
              <a:ext uri="{FF2B5EF4-FFF2-40B4-BE49-F238E27FC236}">
                <a16:creationId xmlns:a16="http://schemas.microsoft.com/office/drawing/2014/main" id="{CD7EA838-740F-CB3E-081E-560DE7286478}"/>
              </a:ext>
            </a:extLst>
          </p:cNvPr>
          <p:cNvSpPr txBox="1">
            <a:spLocks/>
          </p:cNvSpPr>
          <p:nvPr/>
        </p:nvSpPr>
        <p:spPr>
          <a:xfrm>
            <a:off x="7245753" y="4832641"/>
            <a:ext cx="4593252" cy="1634122"/>
          </a:xfrm>
          <a:prstGeom prst="rect">
            <a:avLst/>
          </a:prstGeom>
          <a:solidFill>
            <a:schemeClr val="accent1"/>
          </a:solidFill>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chemeClr val="bg1"/>
                </a:solidFill>
              </a:rPr>
              <a:t>Aging</a:t>
            </a:r>
            <a:r>
              <a:rPr lang="en-US" sz="1800" dirty="0">
                <a:solidFill>
                  <a:schemeClr val="bg1"/>
                </a:solidFill>
              </a:rPr>
              <a:t> </a:t>
            </a:r>
            <a:r>
              <a:rPr lang="en-US" sz="1800" b="1" dirty="0">
                <a:solidFill>
                  <a:schemeClr val="bg1"/>
                </a:solidFill>
              </a:rPr>
              <a:t>drivers</a:t>
            </a:r>
            <a:r>
              <a:rPr lang="en-US" sz="1800" dirty="0">
                <a:solidFill>
                  <a:schemeClr val="bg1"/>
                </a:solidFill>
              </a:rPr>
              <a:t> continues as </a:t>
            </a:r>
          </a:p>
          <a:p>
            <a:pPr marL="0" indent="0">
              <a:lnSpc>
                <a:spcPct val="100000"/>
              </a:lnSpc>
              <a:buFont typeface="Arial" panose="020B0604020202020204" pitchFamily="34" charset="0"/>
              <a:buNone/>
            </a:pPr>
            <a:r>
              <a:rPr lang="en-US" sz="1800" dirty="0">
                <a:solidFill>
                  <a:schemeClr val="bg1"/>
                </a:solidFill>
              </a:rPr>
              <a:t>the leading age </a:t>
            </a:r>
          </a:p>
          <a:p>
            <a:pPr marL="0" indent="0">
              <a:lnSpc>
                <a:spcPct val="100000"/>
              </a:lnSpc>
              <a:buFont typeface="Arial" panose="020B0604020202020204" pitchFamily="34" charset="0"/>
              <a:buNone/>
            </a:pPr>
            <a:r>
              <a:rPr lang="en-US" sz="1800" dirty="0">
                <a:solidFill>
                  <a:schemeClr val="bg1"/>
                </a:solidFill>
              </a:rPr>
              <a:t>characteristic with </a:t>
            </a:r>
          </a:p>
          <a:p>
            <a:pPr marL="0" indent="0">
              <a:lnSpc>
                <a:spcPct val="100000"/>
              </a:lnSpc>
              <a:buFont typeface="Arial" panose="020B0604020202020204" pitchFamily="34" charset="0"/>
              <a:buNone/>
            </a:pPr>
            <a:r>
              <a:rPr lang="en-US" sz="1800" dirty="0">
                <a:solidFill>
                  <a:schemeClr val="bg1"/>
                </a:solidFill>
              </a:rPr>
              <a:t>most crashes.</a:t>
            </a:r>
            <a:endParaRPr lang="en-US" sz="1200" dirty="0">
              <a:solidFill>
                <a:schemeClr val="bg1"/>
              </a:solidFill>
            </a:endParaRPr>
          </a:p>
          <a:p>
            <a:pPr marL="0" indent="0">
              <a:lnSpc>
                <a:spcPct val="100000"/>
              </a:lnSpc>
              <a:buFont typeface="Arial" panose="020B0604020202020204" pitchFamily="34" charset="0"/>
              <a:buNone/>
            </a:pPr>
            <a:endParaRPr lang="en-US" sz="2800" dirty="0"/>
          </a:p>
        </p:txBody>
      </p:sp>
      <p:pic>
        <p:nvPicPr>
          <p:cNvPr id="32" name="Graphic 31">
            <a:extLst>
              <a:ext uri="{FF2B5EF4-FFF2-40B4-BE49-F238E27FC236}">
                <a16:creationId xmlns:a16="http://schemas.microsoft.com/office/drawing/2014/main" id="{AB91813F-8B50-2583-89EF-EA065A59E0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17773" y="5066003"/>
            <a:ext cx="1145752" cy="1145752"/>
          </a:xfrm>
          <a:prstGeom prst="rect">
            <a:avLst/>
          </a:prstGeom>
        </p:spPr>
      </p:pic>
      <p:sp>
        <p:nvSpPr>
          <p:cNvPr id="33" name="Content Placeholder 6">
            <a:extLst>
              <a:ext uri="{FF2B5EF4-FFF2-40B4-BE49-F238E27FC236}">
                <a16:creationId xmlns:a16="http://schemas.microsoft.com/office/drawing/2014/main" id="{652BC221-4729-ADDA-40D8-51B861101B70}"/>
              </a:ext>
            </a:extLst>
          </p:cNvPr>
          <p:cNvSpPr txBox="1">
            <a:spLocks/>
          </p:cNvSpPr>
          <p:nvPr/>
        </p:nvSpPr>
        <p:spPr>
          <a:xfrm>
            <a:off x="480304" y="4821818"/>
            <a:ext cx="4593251" cy="1634122"/>
          </a:xfrm>
          <a:prstGeom prst="rect">
            <a:avLst/>
          </a:prstGeom>
          <a:solidFill>
            <a:schemeClr val="accent3"/>
          </a:solidFill>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C6D70"/>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Roads with a posted </a:t>
            </a:r>
          </a:p>
          <a:p>
            <a:pPr marL="0" indent="0">
              <a:lnSpc>
                <a:spcPct val="100000"/>
              </a:lnSpc>
              <a:buFont typeface="Arial" panose="020B0604020202020204" pitchFamily="34" charset="0"/>
              <a:buNone/>
            </a:pPr>
            <a:r>
              <a:rPr lang="en-US" sz="1800" dirty="0">
                <a:solidFill>
                  <a:schemeClr val="bg1"/>
                </a:solidFill>
              </a:rPr>
              <a:t>speed limit of </a:t>
            </a:r>
            <a:r>
              <a:rPr lang="en-US" sz="1800" b="1" dirty="0">
                <a:solidFill>
                  <a:schemeClr val="bg1"/>
                </a:solidFill>
              </a:rPr>
              <a:t>45mph</a:t>
            </a:r>
            <a:r>
              <a:rPr lang="en-US" sz="1800" dirty="0">
                <a:solidFill>
                  <a:schemeClr val="bg1"/>
                </a:solidFill>
              </a:rPr>
              <a:t> </a:t>
            </a:r>
          </a:p>
          <a:p>
            <a:pPr marL="0" indent="0">
              <a:lnSpc>
                <a:spcPct val="100000"/>
              </a:lnSpc>
              <a:buFont typeface="Arial" panose="020B0604020202020204" pitchFamily="34" charset="0"/>
              <a:buNone/>
            </a:pPr>
            <a:r>
              <a:rPr lang="en-US" sz="1800" dirty="0">
                <a:solidFill>
                  <a:schemeClr val="bg1"/>
                </a:solidFill>
              </a:rPr>
              <a:t>or above had the </a:t>
            </a:r>
          </a:p>
          <a:p>
            <a:pPr marL="0" indent="0">
              <a:lnSpc>
                <a:spcPct val="100000"/>
              </a:lnSpc>
              <a:buFont typeface="Arial" panose="020B0604020202020204" pitchFamily="34" charset="0"/>
              <a:buNone/>
            </a:pPr>
            <a:r>
              <a:rPr lang="en-US" sz="1800" dirty="0">
                <a:solidFill>
                  <a:schemeClr val="bg1"/>
                </a:solidFill>
              </a:rPr>
              <a:t>highest crash rates.</a:t>
            </a:r>
          </a:p>
          <a:p>
            <a:pPr marL="0" indent="0">
              <a:lnSpc>
                <a:spcPct val="100000"/>
              </a:lnSpc>
              <a:buFont typeface="Arial" panose="020B0604020202020204" pitchFamily="34" charset="0"/>
              <a:buNone/>
            </a:pPr>
            <a:endParaRPr lang="en-US" sz="2800" dirty="0"/>
          </a:p>
        </p:txBody>
      </p:sp>
      <p:pic>
        <p:nvPicPr>
          <p:cNvPr id="36" name="Graphic 35">
            <a:extLst>
              <a:ext uri="{FF2B5EF4-FFF2-40B4-BE49-F238E27FC236}">
                <a16:creationId xmlns:a16="http://schemas.microsoft.com/office/drawing/2014/main" id="{74441120-500F-BE52-77CA-CDB51068DC4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35938" y="5171303"/>
            <a:ext cx="1040452" cy="1040452"/>
          </a:xfrm>
          <a:prstGeom prst="rect">
            <a:avLst/>
          </a:prstGeom>
        </p:spPr>
      </p:pic>
    </p:spTree>
    <p:extLst>
      <p:ext uri="{BB962C8B-B14F-4D97-AF65-F5344CB8AC3E}">
        <p14:creationId xmlns:p14="http://schemas.microsoft.com/office/powerpoint/2010/main" val="122169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7F34C7-12A5-4551-B0DC-163747533CA8}"/>
              </a:ext>
            </a:extLst>
          </p:cNvPr>
          <p:cNvSpPr>
            <a:spLocks noGrp="1"/>
          </p:cNvSpPr>
          <p:nvPr>
            <p:ph type="ctrTitle"/>
          </p:nvPr>
        </p:nvSpPr>
        <p:spPr/>
        <p:txBody>
          <a:bodyPr>
            <a:normAutofit/>
          </a:bodyPr>
          <a:lstStyle/>
          <a:p>
            <a:r>
              <a:rPr lang="en-US" dirty="0"/>
              <a:t>TPA Q4 2022 Reporting</a:t>
            </a:r>
          </a:p>
        </p:txBody>
      </p:sp>
      <p:pic>
        <p:nvPicPr>
          <p:cNvPr id="3" name="Picture 2" descr="screenshot of the adopted Vision Zero resolution from the City of Boca Raton. ">
            <a:extLst>
              <a:ext uri="{FF2B5EF4-FFF2-40B4-BE49-F238E27FC236}">
                <a16:creationId xmlns:a16="http://schemas.microsoft.com/office/drawing/2014/main" id="{CCD12563-4C74-2694-8733-235B248DC7AA}"/>
              </a:ext>
            </a:extLst>
          </p:cNvPr>
          <p:cNvPicPr>
            <a:picLocks noChangeAspect="1"/>
          </p:cNvPicPr>
          <p:nvPr/>
        </p:nvPicPr>
        <p:blipFill>
          <a:blip r:embed="rId3"/>
          <a:stretch>
            <a:fillRect/>
          </a:stretch>
        </p:blipFill>
        <p:spPr>
          <a:xfrm>
            <a:off x="1256436" y="1973560"/>
            <a:ext cx="3431311" cy="4456175"/>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descr="photo of TPA staff doing tabling at FDOT's Mobility week event to spread awareness of pedestrian and bicycle safety. ">
            <a:extLst>
              <a:ext uri="{FF2B5EF4-FFF2-40B4-BE49-F238E27FC236}">
                <a16:creationId xmlns:a16="http://schemas.microsoft.com/office/drawing/2014/main" id="{145D4630-1418-DC06-9C75-ABB5CBE2D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808" y="1973560"/>
            <a:ext cx="5023412" cy="3767559"/>
          </a:xfrm>
          <a:prstGeom prst="rect">
            <a:avLst/>
          </a:prstGeom>
          <a:effectLst>
            <a:outerShdw blurRad="50800" dist="50800" dir="5400000" algn="ctr" rotWithShape="0">
              <a:srgbClr val="000000"/>
            </a:outerShdw>
            <a:softEdge rad="190500"/>
          </a:effectLst>
        </p:spPr>
      </p:pic>
    </p:spTree>
    <p:extLst>
      <p:ext uri="{BB962C8B-B14F-4D97-AF65-F5344CB8AC3E}">
        <p14:creationId xmlns:p14="http://schemas.microsoft.com/office/powerpoint/2010/main" val="145468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F67EE5-E3C8-A3E7-5C91-E16511D8BFC6}"/>
              </a:ext>
            </a:extLst>
          </p:cNvPr>
          <p:cNvSpPr>
            <a:spLocks noGrp="1"/>
          </p:cNvSpPr>
          <p:nvPr>
            <p:ph type="ctrTitle"/>
          </p:nvPr>
        </p:nvSpPr>
        <p:spPr>
          <a:xfrm>
            <a:off x="4098175" y="3429000"/>
            <a:ext cx="7422292" cy="1374306"/>
          </a:xfrm>
        </p:spPr>
        <p:txBody>
          <a:bodyPr>
            <a:normAutofit fontScale="90000"/>
          </a:bodyPr>
          <a:lstStyle/>
          <a:p>
            <a:r>
              <a:rPr lang="en-US" dirty="0"/>
              <a:t>2022 Pedestrian and Bicycle Crash Analysis Summary</a:t>
            </a:r>
          </a:p>
        </p:txBody>
      </p:sp>
    </p:spTree>
    <p:extLst>
      <p:ext uri="{BB962C8B-B14F-4D97-AF65-F5344CB8AC3E}">
        <p14:creationId xmlns:p14="http://schemas.microsoft.com/office/powerpoint/2010/main" val="82150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EE675-C042-0549-DDB1-FF4C73BE283D}"/>
              </a:ext>
            </a:extLst>
          </p:cNvPr>
          <p:cNvSpPr>
            <a:spLocks noGrp="1"/>
          </p:cNvSpPr>
          <p:nvPr>
            <p:ph type="ctrTitle"/>
          </p:nvPr>
        </p:nvSpPr>
        <p:spPr>
          <a:xfrm>
            <a:off x="87085" y="993938"/>
            <a:ext cx="4902927" cy="879448"/>
          </a:xfrm>
        </p:spPr>
        <p:txBody>
          <a:bodyPr>
            <a:normAutofit fontScale="90000"/>
          </a:bodyPr>
          <a:lstStyle/>
          <a:p>
            <a:r>
              <a:rPr lang="en-US" dirty="0"/>
              <a:t>2022 Pedestrian and Bicycle Summary Crashes</a:t>
            </a:r>
          </a:p>
        </p:txBody>
      </p:sp>
      <p:pic>
        <p:nvPicPr>
          <p:cNvPr id="7" name="Content Placeholder 6" descr="summary map of all of the pedestrian and bicycle fatal and serious injury crashes that occurred on the TPA's high injury network and traditionally underserved index. ">
            <a:extLst>
              <a:ext uri="{FF2B5EF4-FFF2-40B4-BE49-F238E27FC236}">
                <a16:creationId xmlns:a16="http://schemas.microsoft.com/office/drawing/2014/main" id="{91A94D5D-A102-D9F8-48D2-6D2BEC8ADB1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95" t="6255" r="2244" b="4580"/>
          <a:stretch/>
        </p:blipFill>
        <p:spPr>
          <a:xfrm>
            <a:off x="6183086" y="201835"/>
            <a:ext cx="5334000" cy="6454329"/>
          </a:xfrm>
        </p:spPr>
      </p:pic>
    </p:spTree>
    <p:extLst>
      <p:ext uri="{BB962C8B-B14F-4D97-AF65-F5344CB8AC3E}">
        <p14:creationId xmlns:p14="http://schemas.microsoft.com/office/powerpoint/2010/main" val="308622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4064E-3530-E45C-E1EF-CF952B480DCA}"/>
              </a:ext>
            </a:extLst>
          </p:cNvPr>
          <p:cNvSpPr>
            <a:spLocks noGrp="1"/>
          </p:cNvSpPr>
          <p:nvPr>
            <p:ph type="ctrTitle"/>
          </p:nvPr>
        </p:nvSpPr>
        <p:spPr/>
        <p:txBody>
          <a:bodyPr/>
          <a:lstStyle/>
          <a:p>
            <a:r>
              <a:rPr lang="en-US" dirty="0"/>
              <a:t>5-Year Summary Crashes</a:t>
            </a:r>
          </a:p>
        </p:txBody>
      </p:sp>
      <p:pic>
        <p:nvPicPr>
          <p:cNvPr id="11" name="Graphic 10">
            <a:extLst>
              <a:ext uri="{FF2B5EF4-FFF2-40B4-BE49-F238E27FC236}">
                <a16:creationId xmlns:a16="http://schemas.microsoft.com/office/drawing/2014/main" id="{6693478C-9B9F-50C0-6960-D675BACB73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193" y="4801999"/>
            <a:ext cx="1197977" cy="1197977"/>
          </a:xfrm>
          <a:prstGeom prst="rect">
            <a:avLst/>
          </a:prstGeom>
        </p:spPr>
      </p:pic>
      <p:pic>
        <p:nvPicPr>
          <p:cNvPr id="13" name="Graphic 12">
            <a:extLst>
              <a:ext uri="{FF2B5EF4-FFF2-40B4-BE49-F238E27FC236}">
                <a16:creationId xmlns:a16="http://schemas.microsoft.com/office/drawing/2014/main" id="{405B52B1-8089-D000-CDBF-42A768C37DF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46" y="3637343"/>
            <a:ext cx="914400" cy="914400"/>
          </a:xfrm>
          <a:prstGeom prst="rect">
            <a:avLst/>
          </a:prstGeom>
        </p:spPr>
      </p:pic>
      <p:pic>
        <p:nvPicPr>
          <p:cNvPr id="17" name="Graphic 16">
            <a:extLst>
              <a:ext uri="{FF2B5EF4-FFF2-40B4-BE49-F238E27FC236}">
                <a16:creationId xmlns:a16="http://schemas.microsoft.com/office/drawing/2014/main" id="{3999B708-B26A-B885-3052-A5B255BF289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125" y="2385435"/>
            <a:ext cx="914400" cy="914400"/>
          </a:xfrm>
          <a:prstGeom prst="rect">
            <a:avLst/>
          </a:prstGeom>
        </p:spPr>
      </p:pic>
      <p:sp>
        <p:nvSpPr>
          <p:cNvPr id="18" name="Content Placeholder 6">
            <a:extLst>
              <a:ext uri="{FF2B5EF4-FFF2-40B4-BE49-F238E27FC236}">
                <a16:creationId xmlns:a16="http://schemas.microsoft.com/office/drawing/2014/main" id="{503DB5E9-FDBF-3D02-C27A-59DFD776DABA}"/>
              </a:ext>
            </a:extLst>
          </p:cNvPr>
          <p:cNvSpPr>
            <a:spLocks noGrp="1"/>
          </p:cNvSpPr>
          <p:nvPr>
            <p:ph sz="half" idx="1"/>
          </p:nvPr>
        </p:nvSpPr>
        <p:spPr>
          <a:xfrm>
            <a:off x="2782748" y="1815288"/>
            <a:ext cx="7310377" cy="614533"/>
          </a:xfrm>
        </p:spPr>
        <p:txBody>
          <a:bodyPr>
            <a:normAutofit/>
          </a:bodyPr>
          <a:lstStyle/>
          <a:p>
            <a:pPr marL="0" indent="0">
              <a:lnSpc>
                <a:spcPct val="100000"/>
              </a:lnSpc>
              <a:buNone/>
            </a:pPr>
            <a:r>
              <a:rPr lang="en-US" sz="2800" dirty="0">
                <a:solidFill>
                  <a:schemeClr val="accent3"/>
                </a:solidFill>
              </a:rPr>
              <a:t>Traffic Fatalities in PBC are increasing…..</a:t>
            </a:r>
          </a:p>
          <a:p>
            <a:pPr>
              <a:buFont typeface="Wingdings" panose="05000000000000000000" pitchFamily="2" charset="2"/>
              <a:buChar char="§"/>
            </a:pPr>
            <a:endParaRPr lang="en-US" sz="2800" dirty="0"/>
          </a:p>
        </p:txBody>
      </p:sp>
      <p:sp>
        <p:nvSpPr>
          <p:cNvPr id="19" name="Content Placeholder 6">
            <a:extLst>
              <a:ext uri="{FF2B5EF4-FFF2-40B4-BE49-F238E27FC236}">
                <a16:creationId xmlns:a16="http://schemas.microsoft.com/office/drawing/2014/main" id="{A795E657-600E-03EF-6CCD-FC03DF6EA057}"/>
              </a:ext>
            </a:extLst>
          </p:cNvPr>
          <p:cNvSpPr txBox="1">
            <a:spLocks/>
          </p:cNvSpPr>
          <p:nvPr/>
        </p:nvSpPr>
        <p:spPr>
          <a:xfrm>
            <a:off x="2281661" y="2429821"/>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2018</a:t>
            </a:r>
          </a:p>
          <a:p>
            <a:pPr>
              <a:buFont typeface="Wingdings" panose="05000000000000000000" pitchFamily="2" charset="2"/>
              <a:buChar char="§"/>
            </a:pPr>
            <a:endParaRPr lang="en-US" sz="2800" dirty="0"/>
          </a:p>
        </p:txBody>
      </p:sp>
      <p:sp>
        <p:nvSpPr>
          <p:cNvPr id="20" name="Content Placeholder 6">
            <a:extLst>
              <a:ext uri="{FF2B5EF4-FFF2-40B4-BE49-F238E27FC236}">
                <a16:creationId xmlns:a16="http://schemas.microsoft.com/office/drawing/2014/main" id="{61303DAD-E7D7-99BB-49F1-C6F59F48A67F}"/>
              </a:ext>
            </a:extLst>
          </p:cNvPr>
          <p:cNvSpPr txBox="1">
            <a:spLocks/>
          </p:cNvSpPr>
          <p:nvPr/>
        </p:nvSpPr>
        <p:spPr>
          <a:xfrm>
            <a:off x="3626253" y="2429821"/>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2019</a:t>
            </a:r>
          </a:p>
          <a:p>
            <a:pPr>
              <a:buFont typeface="Wingdings" panose="05000000000000000000" pitchFamily="2" charset="2"/>
              <a:buChar char="§"/>
            </a:pPr>
            <a:endParaRPr lang="en-US" sz="2800" dirty="0"/>
          </a:p>
        </p:txBody>
      </p:sp>
      <p:sp>
        <p:nvSpPr>
          <p:cNvPr id="21" name="Content Placeholder 6">
            <a:extLst>
              <a:ext uri="{FF2B5EF4-FFF2-40B4-BE49-F238E27FC236}">
                <a16:creationId xmlns:a16="http://schemas.microsoft.com/office/drawing/2014/main" id="{DCB8175F-20C8-41FC-C39F-A9DE73825F27}"/>
              </a:ext>
            </a:extLst>
          </p:cNvPr>
          <p:cNvSpPr txBox="1">
            <a:spLocks/>
          </p:cNvSpPr>
          <p:nvPr/>
        </p:nvSpPr>
        <p:spPr>
          <a:xfrm>
            <a:off x="4970845" y="2429821"/>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2020</a:t>
            </a:r>
          </a:p>
          <a:p>
            <a:pPr>
              <a:buFont typeface="Wingdings" panose="05000000000000000000" pitchFamily="2" charset="2"/>
              <a:buChar char="§"/>
            </a:pPr>
            <a:endParaRPr lang="en-US" sz="2800" dirty="0"/>
          </a:p>
        </p:txBody>
      </p:sp>
      <p:sp>
        <p:nvSpPr>
          <p:cNvPr id="22" name="Content Placeholder 6">
            <a:extLst>
              <a:ext uri="{FF2B5EF4-FFF2-40B4-BE49-F238E27FC236}">
                <a16:creationId xmlns:a16="http://schemas.microsoft.com/office/drawing/2014/main" id="{C85EA3DC-8162-CA2C-0537-F3606F97DED3}"/>
              </a:ext>
            </a:extLst>
          </p:cNvPr>
          <p:cNvSpPr txBox="1">
            <a:spLocks/>
          </p:cNvSpPr>
          <p:nvPr/>
        </p:nvSpPr>
        <p:spPr>
          <a:xfrm>
            <a:off x="6674740" y="2429821"/>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2021</a:t>
            </a:r>
          </a:p>
          <a:p>
            <a:pPr>
              <a:buFont typeface="Wingdings" panose="05000000000000000000" pitchFamily="2" charset="2"/>
              <a:buChar char="§"/>
            </a:pPr>
            <a:endParaRPr lang="en-US" sz="2800" dirty="0"/>
          </a:p>
        </p:txBody>
      </p:sp>
      <p:sp>
        <p:nvSpPr>
          <p:cNvPr id="23" name="Content Placeholder 6">
            <a:extLst>
              <a:ext uri="{FF2B5EF4-FFF2-40B4-BE49-F238E27FC236}">
                <a16:creationId xmlns:a16="http://schemas.microsoft.com/office/drawing/2014/main" id="{F0E79DA1-8432-4DE2-19F0-53987EFE0DC2}"/>
              </a:ext>
            </a:extLst>
          </p:cNvPr>
          <p:cNvSpPr txBox="1">
            <a:spLocks/>
          </p:cNvSpPr>
          <p:nvPr/>
        </p:nvSpPr>
        <p:spPr>
          <a:xfrm>
            <a:off x="8438427" y="2429821"/>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2022</a:t>
            </a:r>
          </a:p>
          <a:p>
            <a:pPr>
              <a:buFont typeface="Wingdings" panose="05000000000000000000" pitchFamily="2" charset="2"/>
              <a:buChar char="§"/>
            </a:pPr>
            <a:endParaRPr lang="en-US" sz="2800" dirty="0"/>
          </a:p>
        </p:txBody>
      </p:sp>
      <p:sp>
        <p:nvSpPr>
          <p:cNvPr id="24" name="Oval 23">
            <a:extLst>
              <a:ext uri="{FF2B5EF4-FFF2-40B4-BE49-F238E27FC236}">
                <a16:creationId xmlns:a16="http://schemas.microsoft.com/office/drawing/2014/main" id="{8D08AC7C-3944-231F-46B2-E2AAEC785ED9}"/>
              </a:ext>
              <a:ext uri="{C183D7F6-B498-43B3-948B-1728B52AA6E4}">
                <adec:decorative xmlns:adec="http://schemas.microsoft.com/office/drawing/2017/decorative" val="1"/>
              </a:ext>
            </a:extLst>
          </p:cNvPr>
          <p:cNvSpPr/>
          <p:nvPr/>
        </p:nvSpPr>
        <p:spPr>
          <a:xfrm>
            <a:off x="1629138" y="2918119"/>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D4E607-04C8-92D2-8143-04023AB768C6}"/>
              </a:ext>
              <a:ext uri="{C183D7F6-B498-43B3-948B-1728B52AA6E4}">
                <adec:decorative xmlns:adec="http://schemas.microsoft.com/office/drawing/2017/decorative" val="1"/>
              </a:ext>
            </a:extLst>
          </p:cNvPr>
          <p:cNvSpPr/>
          <p:nvPr/>
        </p:nvSpPr>
        <p:spPr>
          <a:xfrm>
            <a:off x="6501043" y="2898346"/>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BC0F0AE-33BA-D8FB-3146-A6F0D411BE3D}"/>
              </a:ext>
              <a:ext uri="{C183D7F6-B498-43B3-948B-1728B52AA6E4}">
                <adec:decorative xmlns:adec="http://schemas.microsoft.com/office/drawing/2017/decorative" val="1"/>
              </a:ext>
            </a:extLst>
          </p:cNvPr>
          <p:cNvSpPr/>
          <p:nvPr/>
        </p:nvSpPr>
        <p:spPr>
          <a:xfrm>
            <a:off x="8483931" y="2768690"/>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B750206-2D8C-9018-1A7E-164EA43B8402}"/>
              </a:ext>
              <a:ext uri="{C183D7F6-B498-43B3-948B-1728B52AA6E4}">
                <adec:decorative xmlns:adec="http://schemas.microsoft.com/office/drawing/2017/decorative" val="1"/>
              </a:ext>
            </a:extLst>
          </p:cNvPr>
          <p:cNvSpPr/>
          <p:nvPr/>
        </p:nvSpPr>
        <p:spPr>
          <a:xfrm>
            <a:off x="2957573" y="3275675"/>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51F9588-25BA-AA9C-08FC-FCB559D6C4A8}"/>
              </a:ext>
              <a:ext uri="{C183D7F6-B498-43B3-948B-1728B52AA6E4}">
                <adec:decorative xmlns:adec="http://schemas.microsoft.com/office/drawing/2017/decorative" val="1"/>
              </a:ext>
            </a:extLst>
          </p:cNvPr>
          <p:cNvSpPr/>
          <p:nvPr/>
        </p:nvSpPr>
        <p:spPr>
          <a:xfrm>
            <a:off x="4677624" y="2997844"/>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6">
            <a:extLst>
              <a:ext uri="{FF2B5EF4-FFF2-40B4-BE49-F238E27FC236}">
                <a16:creationId xmlns:a16="http://schemas.microsoft.com/office/drawing/2014/main" id="{5C3C6943-826C-A79D-3A33-F07E8ED6DA3B}"/>
              </a:ext>
            </a:extLst>
          </p:cNvPr>
          <p:cNvSpPr txBox="1">
            <a:spLocks/>
          </p:cNvSpPr>
          <p:nvPr/>
        </p:nvSpPr>
        <p:spPr>
          <a:xfrm>
            <a:off x="1687501" y="3005705"/>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43</a:t>
            </a:r>
          </a:p>
          <a:p>
            <a:pPr>
              <a:buFont typeface="Wingdings" panose="05000000000000000000" pitchFamily="2" charset="2"/>
              <a:buChar char="§"/>
            </a:pPr>
            <a:endParaRPr lang="en-US" sz="2800" dirty="0"/>
          </a:p>
        </p:txBody>
      </p:sp>
      <p:sp>
        <p:nvSpPr>
          <p:cNvPr id="30" name="Content Placeholder 6">
            <a:extLst>
              <a:ext uri="{FF2B5EF4-FFF2-40B4-BE49-F238E27FC236}">
                <a16:creationId xmlns:a16="http://schemas.microsoft.com/office/drawing/2014/main" id="{A2716698-48AF-FD33-BBFE-0EA9C34BC88C}"/>
              </a:ext>
            </a:extLst>
          </p:cNvPr>
          <p:cNvSpPr txBox="1">
            <a:spLocks/>
          </p:cNvSpPr>
          <p:nvPr/>
        </p:nvSpPr>
        <p:spPr>
          <a:xfrm>
            <a:off x="3009658" y="3376476"/>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42</a:t>
            </a:r>
          </a:p>
          <a:p>
            <a:pPr>
              <a:buFont typeface="Wingdings" panose="05000000000000000000" pitchFamily="2" charset="2"/>
              <a:buChar char="§"/>
            </a:pPr>
            <a:endParaRPr lang="en-US" sz="2800" dirty="0"/>
          </a:p>
        </p:txBody>
      </p:sp>
      <p:sp>
        <p:nvSpPr>
          <p:cNvPr id="31" name="Content Placeholder 6">
            <a:extLst>
              <a:ext uri="{FF2B5EF4-FFF2-40B4-BE49-F238E27FC236}">
                <a16:creationId xmlns:a16="http://schemas.microsoft.com/office/drawing/2014/main" id="{55680B4A-4D75-00C2-5330-5D3539F65381}"/>
              </a:ext>
            </a:extLst>
          </p:cNvPr>
          <p:cNvSpPr txBox="1">
            <a:spLocks/>
          </p:cNvSpPr>
          <p:nvPr/>
        </p:nvSpPr>
        <p:spPr>
          <a:xfrm>
            <a:off x="4735007" y="3090081"/>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46</a:t>
            </a:r>
          </a:p>
          <a:p>
            <a:pPr>
              <a:buFont typeface="Wingdings" panose="05000000000000000000" pitchFamily="2" charset="2"/>
              <a:buChar char="§"/>
            </a:pPr>
            <a:endParaRPr lang="en-US" sz="2800" dirty="0"/>
          </a:p>
        </p:txBody>
      </p:sp>
      <p:sp>
        <p:nvSpPr>
          <p:cNvPr id="32" name="Content Placeholder 6">
            <a:extLst>
              <a:ext uri="{FF2B5EF4-FFF2-40B4-BE49-F238E27FC236}">
                <a16:creationId xmlns:a16="http://schemas.microsoft.com/office/drawing/2014/main" id="{C8596C4C-7FE1-CB42-26BF-841528E52104}"/>
              </a:ext>
            </a:extLst>
          </p:cNvPr>
          <p:cNvSpPr txBox="1">
            <a:spLocks/>
          </p:cNvSpPr>
          <p:nvPr/>
        </p:nvSpPr>
        <p:spPr>
          <a:xfrm>
            <a:off x="6554410" y="2992568"/>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48</a:t>
            </a:r>
          </a:p>
          <a:p>
            <a:pPr>
              <a:buFont typeface="Wingdings" panose="05000000000000000000" pitchFamily="2" charset="2"/>
              <a:buChar char="§"/>
            </a:pPr>
            <a:endParaRPr lang="en-US" sz="2800" dirty="0"/>
          </a:p>
        </p:txBody>
      </p:sp>
      <p:sp>
        <p:nvSpPr>
          <p:cNvPr id="33" name="Content Placeholder 6">
            <a:extLst>
              <a:ext uri="{FF2B5EF4-FFF2-40B4-BE49-F238E27FC236}">
                <a16:creationId xmlns:a16="http://schemas.microsoft.com/office/drawing/2014/main" id="{43A2C634-61E4-A731-2310-DE1CE3C7B968}"/>
              </a:ext>
            </a:extLst>
          </p:cNvPr>
          <p:cNvSpPr txBox="1">
            <a:spLocks/>
          </p:cNvSpPr>
          <p:nvPr/>
        </p:nvSpPr>
        <p:spPr>
          <a:xfrm>
            <a:off x="8541007" y="2797900"/>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55</a:t>
            </a:r>
          </a:p>
          <a:p>
            <a:pPr>
              <a:buFont typeface="Wingdings" panose="05000000000000000000" pitchFamily="2" charset="2"/>
              <a:buChar char="§"/>
            </a:pPr>
            <a:endParaRPr lang="en-US" sz="2800" dirty="0"/>
          </a:p>
        </p:txBody>
      </p:sp>
      <p:sp>
        <p:nvSpPr>
          <p:cNvPr id="35" name="Oval 34">
            <a:extLst>
              <a:ext uri="{FF2B5EF4-FFF2-40B4-BE49-F238E27FC236}">
                <a16:creationId xmlns:a16="http://schemas.microsoft.com/office/drawing/2014/main" id="{4E985DCD-8A14-61F0-03B2-5F34C0687C1E}"/>
              </a:ext>
              <a:ext uri="{C183D7F6-B498-43B3-948B-1728B52AA6E4}">
                <adec:decorative xmlns:adec="http://schemas.microsoft.com/office/drawing/2017/decorative" val="1"/>
              </a:ext>
            </a:extLst>
          </p:cNvPr>
          <p:cNvSpPr/>
          <p:nvPr/>
        </p:nvSpPr>
        <p:spPr>
          <a:xfrm>
            <a:off x="1580044" y="4108536"/>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6411818-AF0A-5A47-EE99-133D8E0755A0}"/>
              </a:ext>
              <a:ext uri="{C183D7F6-B498-43B3-948B-1728B52AA6E4}">
                <adec:decorative xmlns:adec="http://schemas.microsoft.com/office/drawing/2017/decorative" val="1"/>
              </a:ext>
            </a:extLst>
          </p:cNvPr>
          <p:cNvSpPr/>
          <p:nvPr/>
        </p:nvSpPr>
        <p:spPr>
          <a:xfrm>
            <a:off x="1711639" y="5468830"/>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9E17FD8-8AFB-7B68-5703-FCD67F3945CF}"/>
              </a:ext>
              <a:ext uri="{C183D7F6-B498-43B3-948B-1728B52AA6E4}">
                <adec:decorative xmlns:adec="http://schemas.microsoft.com/office/drawing/2017/decorative" val="1"/>
              </a:ext>
            </a:extLst>
          </p:cNvPr>
          <p:cNvSpPr/>
          <p:nvPr/>
        </p:nvSpPr>
        <p:spPr>
          <a:xfrm>
            <a:off x="2844532" y="4546206"/>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4487F19-A010-55E8-05C8-30770467E5EE}"/>
              </a:ext>
              <a:ext uri="{C183D7F6-B498-43B3-948B-1728B52AA6E4}">
                <adec:decorative xmlns:adec="http://schemas.microsoft.com/office/drawing/2017/decorative" val="1"/>
              </a:ext>
            </a:extLst>
          </p:cNvPr>
          <p:cNvSpPr/>
          <p:nvPr/>
        </p:nvSpPr>
        <p:spPr>
          <a:xfrm>
            <a:off x="4422530" y="4046513"/>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64329AB-85D6-ECF6-A474-9984D46868C7}"/>
              </a:ext>
              <a:ext uri="{C183D7F6-B498-43B3-948B-1728B52AA6E4}">
                <adec:decorative xmlns:adec="http://schemas.microsoft.com/office/drawing/2017/decorative" val="1"/>
              </a:ext>
            </a:extLst>
          </p:cNvPr>
          <p:cNvSpPr/>
          <p:nvPr/>
        </p:nvSpPr>
        <p:spPr>
          <a:xfrm>
            <a:off x="6051743" y="4288671"/>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517100A-4320-93FF-AD80-CCB3DED8B7F0}"/>
              </a:ext>
              <a:ext uri="{C183D7F6-B498-43B3-948B-1728B52AA6E4}">
                <adec:decorative xmlns:adec="http://schemas.microsoft.com/office/drawing/2017/decorative" val="1"/>
              </a:ext>
            </a:extLst>
          </p:cNvPr>
          <p:cNvSpPr/>
          <p:nvPr/>
        </p:nvSpPr>
        <p:spPr>
          <a:xfrm>
            <a:off x="8422883" y="3777349"/>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3D7C1BF-6D93-DEDC-A583-6A61479F6AE8}"/>
              </a:ext>
              <a:ext uri="{C183D7F6-B498-43B3-948B-1728B52AA6E4}">
                <adec:decorative xmlns:adec="http://schemas.microsoft.com/office/drawing/2017/decorative" val="1"/>
              </a:ext>
            </a:extLst>
          </p:cNvPr>
          <p:cNvSpPr/>
          <p:nvPr/>
        </p:nvSpPr>
        <p:spPr>
          <a:xfrm>
            <a:off x="2957573" y="5773889"/>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6">
            <a:extLst>
              <a:ext uri="{FF2B5EF4-FFF2-40B4-BE49-F238E27FC236}">
                <a16:creationId xmlns:a16="http://schemas.microsoft.com/office/drawing/2014/main" id="{CCF96E9E-59D6-3BED-1C50-0BEB118DF68B}"/>
              </a:ext>
            </a:extLst>
          </p:cNvPr>
          <p:cNvSpPr txBox="1">
            <a:spLocks/>
          </p:cNvSpPr>
          <p:nvPr/>
        </p:nvSpPr>
        <p:spPr>
          <a:xfrm>
            <a:off x="1731481" y="4202953"/>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6</a:t>
            </a:r>
          </a:p>
          <a:p>
            <a:pPr>
              <a:buFont typeface="Wingdings" panose="05000000000000000000" pitchFamily="2" charset="2"/>
              <a:buChar char="§"/>
            </a:pPr>
            <a:endParaRPr lang="en-US" sz="2800" dirty="0"/>
          </a:p>
        </p:txBody>
      </p:sp>
      <p:sp>
        <p:nvSpPr>
          <p:cNvPr id="43" name="Content Placeholder 6">
            <a:extLst>
              <a:ext uri="{FF2B5EF4-FFF2-40B4-BE49-F238E27FC236}">
                <a16:creationId xmlns:a16="http://schemas.microsoft.com/office/drawing/2014/main" id="{2C067F78-74A1-9545-8C89-61CCF730B9C4}"/>
              </a:ext>
            </a:extLst>
          </p:cNvPr>
          <p:cNvSpPr txBox="1">
            <a:spLocks/>
          </p:cNvSpPr>
          <p:nvPr/>
        </p:nvSpPr>
        <p:spPr>
          <a:xfrm>
            <a:off x="3004691" y="4669651"/>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5</a:t>
            </a:r>
          </a:p>
          <a:p>
            <a:pPr>
              <a:buFont typeface="Wingdings" panose="05000000000000000000" pitchFamily="2" charset="2"/>
              <a:buChar char="§"/>
            </a:pPr>
            <a:endParaRPr lang="en-US" sz="2800" dirty="0"/>
          </a:p>
        </p:txBody>
      </p:sp>
      <p:sp>
        <p:nvSpPr>
          <p:cNvPr id="44" name="Content Placeholder 6">
            <a:extLst>
              <a:ext uri="{FF2B5EF4-FFF2-40B4-BE49-F238E27FC236}">
                <a16:creationId xmlns:a16="http://schemas.microsoft.com/office/drawing/2014/main" id="{B70DA333-B144-A8B7-5AD8-251B6CA33C55}"/>
              </a:ext>
            </a:extLst>
          </p:cNvPr>
          <p:cNvSpPr txBox="1">
            <a:spLocks/>
          </p:cNvSpPr>
          <p:nvPr/>
        </p:nvSpPr>
        <p:spPr>
          <a:xfrm>
            <a:off x="4481685" y="4138750"/>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13</a:t>
            </a:r>
          </a:p>
          <a:p>
            <a:pPr>
              <a:buFont typeface="Wingdings" panose="05000000000000000000" pitchFamily="2" charset="2"/>
              <a:buChar char="§"/>
            </a:pPr>
            <a:endParaRPr lang="en-US" sz="2800" dirty="0"/>
          </a:p>
        </p:txBody>
      </p:sp>
      <p:sp>
        <p:nvSpPr>
          <p:cNvPr id="45" name="Content Placeholder 6">
            <a:extLst>
              <a:ext uri="{FF2B5EF4-FFF2-40B4-BE49-F238E27FC236}">
                <a16:creationId xmlns:a16="http://schemas.microsoft.com/office/drawing/2014/main" id="{03115E42-EB5B-4521-D10D-639AF4EB39BF}"/>
              </a:ext>
            </a:extLst>
          </p:cNvPr>
          <p:cNvSpPr txBox="1">
            <a:spLocks/>
          </p:cNvSpPr>
          <p:nvPr/>
        </p:nvSpPr>
        <p:spPr>
          <a:xfrm>
            <a:off x="6185337" y="4372774"/>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8</a:t>
            </a:r>
          </a:p>
          <a:p>
            <a:pPr>
              <a:buFont typeface="Wingdings" panose="05000000000000000000" pitchFamily="2" charset="2"/>
              <a:buChar char="§"/>
            </a:pPr>
            <a:endParaRPr lang="en-US" sz="2800" dirty="0"/>
          </a:p>
        </p:txBody>
      </p:sp>
      <p:sp>
        <p:nvSpPr>
          <p:cNvPr id="46" name="Content Placeholder 6">
            <a:extLst>
              <a:ext uri="{FF2B5EF4-FFF2-40B4-BE49-F238E27FC236}">
                <a16:creationId xmlns:a16="http://schemas.microsoft.com/office/drawing/2014/main" id="{953C7F5F-2D0A-3284-B005-92118157125F}"/>
              </a:ext>
            </a:extLst>
          </p:cNvPr>
          <p:cNvSpPr txBox="1">
            <a:spLocks/>
          </p:cNvSpPr>
          <p:nvPr/>
        </p:nvSpPr>
        <p:spPr>
          <a:xfrm>
            <a:off x="8483931" y="3921697"/>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14</a:t>
            </a:r>
          </a:p>
          <a:p>
            <a:pPr>
              <a:buFont typeface="Wingdings" panose="05000000000000000000" pitchFamily="2" charset="2"/>
              <a:buChar char="§"/>
            </a:pPr>
            <a:endParaRPr lang="en-US" sz="2800" dirty="0"/>
          </a:p>
        </p:txBody>
      </p:sp>
      <p:sp>
        <p:nvSpPr>
          <p:cNvPr id="47" name="Content Placeholder 6">
            <a:extLst>
              <a:ext uri="{FF2B5EF4-FFF2-40B4-BE49-F238E27FC236}">
                <a16:creationId xmlns:a16="http://schemas.microsoft.com/office/drawing/2014/main" id="{CD3169A8-4F28-0546-BB72-5572643F372C}"/>
              </a:ext>
            </a:extLst>
          </p:cNvPr>
          <p:cNvSpPr txBox="1">
            <a:spLocks/>
          </p:cNvSpPr>
          <p:nvPr/>
        </p:nvSpPr>
        <p:spPr>
          <a:xfrm>
            <a:off x="1716691" y="5580205"/>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135</a:t>
            </a:r>
          </a:p>
          <a:p>
            <a:pPr>
              <a:buFont typeface="Wingdings" panose="05000000000000000000" pitchFamily="2" charset="2"/>
              <a:buChar char="§"/>
            </a:pPr>
            <a:endParaRPr lang="en-US" sz="2800" dirty="0"/>
          </a:p>
        </p:txBody>
      </p:sp>
      <p:sp>
        <p:nvSpPr>
          <p:cNvPr id="48" name="Oval 47">
            <a:extLst>
              <a:ext uri="{FF2B5EF4-FFF2-40B4-BE49-F238E27FC236}">
                <a16:creationId xmlns:a16="http://schemas.microsoft.com/office/drawing/2014/main" id="{691301D6-8429-E35E-9C4F-B755C56EC2F4}"/>
              </a:ext>
              <a:ext uri="{C183D7F6-B498-43B3-948B-1728B52AA6E4}">
                <adec:decorative xmlns:adec="http://schemas.microsoft.com/office/drawing/2017/decorative" val="1"/>
              </a:ext>
            </a:extLst>
          </p:cNvPr>
          <p:cNvSpPr/>
          <p:nvPr/>
        </p:nvSpPr>
        <p:spPr>
          <a:xfrm>
            <a:off x="4506977" y="5554152"/>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76531DA-FA0C-D424-0A6A-91EAC39AF103}"/>
              </a:ext>
              <a:ext uri="{C183D7F6-B498-43B3-948B-1728B52AA6E4}">
                <adec:decorative xmlns:adec="http://schemas.microsoft.com/office/drawing/2017/decorative" val="1"/>
              </a:ext>
            </a:extLst>
          </p:cNvPr>
          <p:cNvSpPr/>
          <p:nvPr/>
        </p:nvSpPr>
        <p:spPr>
          <a:xfrm>
            <a:off x="6185337" y="5246885"/>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DBB4BFA-E315-3064-DCED-E9BDBF8CB32B}"/>
              </a:ext>
              <a:ext uri="{C183D7F6-B498-43B3-948B-1728B52AA6E4}">
                <adec:decorative xmlns:adec="http://schemas.microsoft.com/office/drawing/2017/decorative" val="1"/>
              </a:ext>
            </a:extLst>
          </p:cNvPr>
          <p:cNvSpPr/>
          <p:nvPr/>
        </p:nvSpPr>
        <p:spPr>
          <a:xfrm>
            <a:off x="7953253" y="5468830"/>
            <a:ext cx="652524" cy="61453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ntent Placeholder 6">
            <a:extLst>
              <a:ext uri="{FF2B5EF4-FFF2-40B4-BE49-F238E27FC236}">
                <a16:creationId xmlns:a16="http://schemas.microsoft.com/office/drawing/2014/main" id="{D2F03B66-78E2-A758-9E97-5403EC87DD9B}"/>
              </a:ext>
            </a:extLst>
          </p:cNvPr>
          <p:cNvSpPr txBox="1">
            <a:spLocks/>
          </p:cNvSpPr>
          <p:nvPr/>
        </p:nvSpPr>
        <p:spPr>
          <a:xfrm>
            <a:off x="2983316" y="5866179"/>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127</a:t>
            </a:r>
          </a:p>
          <a:p>
            <a:pPr>
              <a:buFont typeface="Wingdings" panose="05000000000000000000" pitchFamily="2" charset="2"/>
              <a:buChar char="§"/>
            </a:pPr>
            <a:endParaRPr lang="en-US" sz="2800" dirty="0"/>
          </a:p>
        </p:txBody>
      </p:sp>
      <p:sp>
        <p:nvSpPr>
          <p:cNvPr id="52" name="Content Placeholder 6">
            <a:extLst>
              <a:ext uri="{FF2B5EF4-FFF2-40B4-BE49-F238E27FC236}">
                <a16:creationId xmlns:a16="http://schemas.microsoft.com/office/drawing/2014/main" id="{7D5E3B0F-C4C3-F03A-D8BA-51738DD36517}"/>
              </a:ext>
            </a:extLst>
          </p:cNvPr>
          <p:cNvSpPr txBox="1">
            <a:spLocks/>
          </p:cNvSpPr>
          <p:nvPr/>
        </p:nvSpPr>
        <p:spPr>
          <a:xfrm>
            <a:off x="4509259" y="5660819"/>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130</a:t>
            </a:r>
          </a:p>
          <a:p>
            <a:pPr>
              <a:buFont typeface="Wingdings" panose="05000000000000000000" pitchFamily="2" charset="2"/>
              <a:buChar char="§"/>
            </a:pPr>
            <a:endParaRPr lang="en-US" sz="2800" dirty="0"/>
          </a:p>
        </p:txBody>
      </p:sp>
      <p:sp>
        <p:nvSpPr>
          <p:cNvPr id="53" name="Content Placeholder 6">
            <a:extLst>
              <a:ext uri="{FF2B5EF4-FFF2-40B4-BE49-F238E27FC236}">
                <a16:creationId xmlns:a16="http://schemas.microsoft.com/office/drawing/2014/main" id="{C983118B-31DA-1614-0866-9C328A2539C4}"/>
              </a:ext>
            </a:extLst>
          </p:cNvPr>
          <p:cNvSpPr txBox="1">
            <a:spLocks/>
          </p:cNvSpPr>
          <p:nvPr/>
        </p:nvSpPr>
        <p:spPr>
          <a:xfrm>
            <a:off x="6185337" y="5322704"/>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159</a:t>
            </a:r>
          </a:p>
          <a:p>
            <a:pPr>
              <a:buFont typeface="Wingdings" panose="05000000000000000000" pitchFamily="2" charset="2"/>
              <a:buChar char="§"/>
            </a:pPr>
            <a:endParaRPr lang="en-US" sz="2800" dirty="0"/>
          </a:p>
        </p:txBody>
      </p:sp>
      <p:sp>
        <p:nvSpPr>
          <p:cNvPr id="54" name="Content Placeholder 6">
            <a:extLst>
              <a:ext uri="{FF2B5EF4-FFF2-40B4-BE49-F238E27FC236}">
                <a16:creationId xmlns:a16="http://schemas.microsoft.com/office/drawing/2014/main" id="{BFA8CDD5-A9D8-4C81-6DF4-407F1D44549C}"/>
              </a:ext>
            </a:extLst>
          </p:cNvPr>
          <p:cNvSpPr txBox="1">
            <a:spLocks/>
          </p:cNvSpPr>
          <p:nvPr/>
        </p:nvSpPr>
        <p:spPr>
          <a:xfrm>
            <a:off x="7949112" y="5574637"/>
            <a:ext cx="1002174" cy="61453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646566"/>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6C6D70"/>
                </a:solidFill>
                <a:latin typeface="Trebuchet MS" panose="020B0603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1">
                    <a:lumMod val="50000"/>
                  </a:schemeClr>
                </a:solidFill>
              </a:rPr>
              <a:t>150</a:t>
            </a:r>
          </a:p>
          <a:p>
            <a:pPr>
              <a:buFont typeface="Wingdings" panose="05000000000000000000" pitchFamily="2" charset="2"/>
              <a:buChar char="§"/>
            </a:pPr>
            <a:endParaRPr lang="en-US" sz="2800" dirty="0"/>
          </a:p>
        </p:txBody>
      </p:sp>
      <p:cxnSp>
        <p:nvCxnSpPr>
          <p:cNvPr id="56" name="Straight Connector 55">
            <a:extLst>
              <a:ext uri="{FF2B5EF4-FFF2-40B4-BE49-F238E27FC236}">
                <a16:creationId xmlns:a16="http://schemas.microsoft.com/office/drawing/2014/main" id="{4AAA71CF-2544-E797-86CA-484636F5CDB5}"/>
              </a:ext>
              <a:ext uri="{C183D7F6-B498-43B3-948B-1728B52AA6E4}">
                <adec:decorative xmlns:adec="http://schemas.microsoft.com/office/drawing/2017/decorative" val="1"/>
              </a:ext>
            </a:extLst>
          </p:cNvPr>
          <p:cNvCxnSpPr>
            <a:stCxn id="24" idx="6"/>
          </p:cNvCxnSpPr>
          <p:nvPr/>
        </p:nvCxnSpPr>
        <p:spPr>
          <a:xfrm>
            <a:off x="2281662" y="3225386"/>
            <a:ext cx="757273" cy="28749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444A151-A9A6-C806-DDB6-8ABA948D4D2F}"/>
              </a:ext>
              <a:ext uri="{C183D7F6-B498-43B3-948B-1728B52AA6E4}">
                <adec:decorative xmlns:adec="http://schemas.microsoft.com/office/drawing/2017/decorative" val="1"/>
              </a:ext>
            </a:extLst>
          </p:cNvPr>
          <p:cNvCxnSpPr>
            <a:cxnSpLocks/>
            <a:endCxn id="28" idx="2"/>
          </p:cNvCxnSpPr>
          <p:nvPr/>
        </p:nvCxnSpPr>
        <p:spPr>
          <a:xfrm flipV="1">
            <a:off x="3558763" y="3305111"/>
            <a:ext cx="1118861" cy="24870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89A9906-A1E5-39EE-5F09-372E5C5C5AFF}"/>
              </a:ext>
              <a:ext uri="{C183D7F6-B498-43B3-948B-1728B52AA6E4}">
                <adec:decorative xmlns:adec="http://schemas.microsoft.com/office/drawing/2017/decorative" val="1"/>
              </a:ext>
            </a:extLst>
          </p:cNvPr>
          <p:cNvCxnSpPr>
            <a:cxnSpLocks/>
            <a:endCxn id="32" idx="1"/>
          </p:cNvCxnSpPr>
          <p:nvPr/>
        </p:nvCxnSpPr>
        <p:spPr>
          <a:xfrm flipV="1">
            <a:off x="5193317" y="3299835"/>
            <a:ext cx="1361093" cy="17404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5B87C6D-9A93-E5D2-5E6B-0CBF7DE26C6C}"/>
              </a:ext>
              <a:ext uri="{C183D7F6-B498-43B3-948B-1728B52AA6E4}">
                <adec:decorative xmlns:adec="http://schemas.microsoft.com/office/drawing/2017/decorative" val="1"/>
              </a:ext>
            </a:extLst>
          </p:cNvPr>
          <p:cNvCxnSpPr>
            <a:cxnSpLocks/>
            <a:stCxn id="25" idx="5"/>
            <a:endCxn id="26" idx="2"/>
          </p:cNvCxnSpPr>
          <p:nvPr/>
        </p:nvCxnSpPr>
        <p:spPr>
          <a:xfrm flipV="1">
            <a:off x="7058007" y="3075957"/>
            <a:ext cx="1425924" cy="34692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FD9244E-7A41-3051-0982-01FF95595CD1}"/>
              </a:ext>
              <a:ext uri="{C183D7F6-B498-43B3-948B-1728B52AA6E4}">
                <adec:decorative xmlns:adec="http://schemas.microsoft.com/office/drawing/2017/decorative" val="1"/>
              </a:ext>
            </a:extLst>
          </p:cNvPr>
          <p:cNvCxnSpPr/>
          <p:nvPr/>
        </p:nvCxnSpPr>
        <p:spPr>
          <a:xfrm>
            <a:off x="2133740" y="4491263"/>
            <a:ext cx="757273" cy="28749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BF9E897-5C31-132C-C315-6CEA4B612F16}"/>
              </a:ext>
              <a:ext uri="{C183D7F6-B498-43B3-948B-1728B52AA6E4}">
                <adec:decorative xmlns:adec="http://schemas.microsoft.com/office/drawing/2017/decorative" val="1"/>
              </a:ext>
            </a:extLst>
          </p:cNvPr>
          <p:cNvCxnSpPr>
            <a:cxnSpLocks/>
            <a:endCxn id="38" idx="2"/>
          </p:cNvCxnSpPr>
          <p:nvPr/>
        </p:nvCxnSpPr>
        <p:spPr>
          <a:xfrm flipV="1">
            <a:off x="3445820" y="4353780"/>
            <a:ext cx="976710" cy="607237"/>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CBEC3A2-80DE-A801-94B9-EF9DFFA0EBBD}"/>
              </a:ext>
              <a:ext uri="{C183D7F6-B498-43B3-948B-1728B52AA6E4}">
                <adec:decorative xmlns:adec="http://schemas.microsoft.com/office/drawing/2017/decorative" val="1"/>
              </a:ext>
            </a:extLst>
          </p:cNvPr>
          <p:cNvCxnSpPr>
            <a:cxnSpLocks/>
            <a:endCxn id="39" idx="2"/>
          </p:cNvCxnSpPr>
          <p:nvPr/>
        </p:nvCxnSpPr>
        <p:spPr>
          <a:xfrm>
            <a:off x="5023818" y="4417818"/>
            <a:ext cx="1027925" cy="17812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4D19D60-2093-AD88-8CB1-7B21B06BB6FE}"/>
              </a:ext>
              <a:ext uri="{C183D7F6-B498-43B3-948B-1728B52AA6E4}">
                <adec:decorative xmlns:adec="http://schemas.microsoft.com/office/drawing/2017/decorative" val="1"/>
              </a:ext>
            </a:extLst>
          </p:cNvPr>
          <p:cNvCxnSpPr>
            <a:cxnSpLocks/>
            <a:endCxn id="40" idx="2"/>
          </p:cNvCxnSpPr>
          <p:nvPr/>
        </p:nvCxnSpPr>
        <p:spPr>
          <a:xfrm flipV="1">
            <a:off x="6670878" y="4084616"/>
            <a:ext cx="1752005" cy="55742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B06B7D5-E095-B6BC-B8BE-3ECC50747589}"/>
              </a:ext>
              <a:ext uri="{C183D7F6-B498-43B3-948B-1728B52AA6E4}">
                <adec:decorative xmlns:adec="http://schemas.microsoft.com/office/drawing/2017/decorative" val="1"/>
              </a:ext>
            </a:extLst>
          </p:cNvPr>
          <p:cNvCxnSpPr>
            <a:cxnSpLocks/>
            <a:endCxn id="41" idx="2"/>
          </p:cNvCxnSpPr>
          <p:nvPr/>
        </p:nvCxnSpPr>
        <p:spPr>
          <a:xfrm>
            <a:off x="2303751" y="5825705"/>
            <a:ext cx="653822" cy="25545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9C876E5-030E-FFFB-A4C5-016B5EA1A7F7}"/>
              </a:ext>
              <a:ext uri="{C183D7F6-B498-43B3-948B-1728B52AA6E4}">
                <adec:decorative xmlns:adec="http://schemas.microsoft.com/office/drawing/2017/decorative" val="1"/>
              </a:ext>
            </a:extLst>
          </p:cNvPr>
          <p:cNvCxnSpPr>
            <a:cxnSpLocks/>
            <a:endCxn id="48" idx="2"/>
          </p:cNvCxnSpPr>
          <p:nvPr/>
        </p:nvCxnSpPr>
        <p:spPr>
          <a:xfrm flipV="1">
            <a:off x="3558763" y="5861419"/>
            <a:ext cx="948214" cy="21645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82A3429-37B5-FDB5-3883-7F1774CE081E}"/>
              </a:ext>
              <a:ext uri="{C183D7F6-B498-43B3-948B-1728B52AA6E4}">
                <adec:decorative xmlns:adec="http://schemas.microsoft.com/office/drawing/2017/decorative" val="1"/>
              </a:ext>
            </a:extLst>
          </p:cNvPr>
          <p:cNvCxnSpPr>
            <a:cxnSpLocks/>
            <a:endCxn id="49" idx="2"/>
          </p:cNvCxnSpPr>
          <p:nvPr/>
        </p:nvCxnSpPr>
        <p:spPr>
          <a:xfrm flipV="1">
            <a:off x="5138391" y="5554152"/>
            <a:ext cx="1046946" cy="23694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914E104-6341-66A9-7A25-D50608FF1F65}"/>
              </a:ext>
              <a:ext uri="{C183D7F6-B498-43B3-948B-1728B52AA6E4}">
                <adec:decorative xmlns:adec="http://schemas.microsoft.com/office/drawing/2017/decorative" val="1"/>
              </a:ext>
            </a:extLst>
          </p:cNvPr>
          <p:cNvCxnSpPr>
            <a:cxnSpLocks/>
            <a:endCxn id="50" idx="2"/>
          </p:cNvCxnSpPr>
          <p:nvPr/>
        </p:nvCxnSpPr>
        <p:spPr>
          <a:xfrm>
            <a:off x="6800713" y="5485793"/>
            <a:ext cx="1152540" cy="29030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65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D351-0C07-414D-B4BF-BBE5F1F83375}"/>
              </a:ext>
            </a:extLst>
          </p:cNvPr>
          <p:cNvSpPr>
            <a:spLocks noGrp="1"/>
          </p:cNvSpPr>
          <p:nvPr>
            <p:ph type="ctrTitle"/>
          </p:nvPr>
        </p:nvSpPr>
        <p:spPr>
          <a:xfrm>
            <a:off x="4032861" y="2488928"/>
            <a:ext cx="7422292" cy="1374306"/>
          </a:xfrm>
        </p:spPr>
        <p:txBody>
          <a:bodyPr/>
          <a:lstStyle/>
          <a:p>
            <a:r>
              <a:rPr lang="en-US"/>
              <a:t>Questions?</a:t>
            </a:r>
          </a:p>
        </p:txBody>
      </p:sp>
      <p:sp>
        <p:nvSpPr>
          <p:cNvPr id="3" name="Subtitle 2">
            <a:extLst>
              <a:ext uri="{FF2B5EF4-FFF2-40B4-BE49-F238E27FC236}">
                <a16:creationId xmlns:a16="http://schemas.microsoft.com/office/drawing/2014/main" id="{3355B224-E3C1-46F9-8CE3-22DEAFD023A5}"/>
              </a:ext>
            </a:extLst>
          </p:cNvPr>
          <p:cNvSpPr>
            <a:spLocks noGrp="1"/>
          </p:cNvSpPr>
          <p:nvPr>
            <p:ph type="subTitle" idx="1"/>
          </p:nvPr>
        </p:nvSpPr>
        <p:spPr/>
        <p:txBody>
          <a:bodyPr/>
          <a:lstStyle/>
          <a:p>
            <a:r>
              <a:rPr lang="en-US" dirty="0"/>
              <a:t>Valentina Facuse, TPA Ped-Bike Coordinator</a:t>
            </a:r>
          </a:p>
          <a:p>
            <a:r>
              <a:rPr lang="en-US" dirty="0">
                <a:hlinkClick r:id="rId3">
                  <a:extLst>
                    <a:ext uri="{A12FA001-AC4F-418D-AE19-62706E023703}">
                      <ahyp:hlinkClr xmlns:ahyp="http://schemas.microsoft.com/office/drawing/2018/hyperlinkcolor" val="tx"/>
                    </a:ext>
                  </a:extLst>
                </a:hlinkClick>
              </a:rPr>
              <a:t>Vfacuse@PalmBeachTPA.org</a:t>
            </a:r>
            <a:endParaRPr lang="en-US" dirty="0"/>
          </a:p>
          <a:p>
            <a:endParaRPr lang="en-US" dirty="0"/>
          </a:p>
        </p:txBody>
      </p:sp>
    </p:spTree>
    <p:extLst>
      <p:ext uri="{BB962C8B-B14F-4D97-AF65-F5344CB8AC3E}">
        <p14:creationId xmlns:p14="http://schemas.microsoft.com/office/powerpoint/2010/main" val="4203933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bd05425-4a2c-45ae-8ed3-11518326c0da"/>
</p:tagLst>
</file>

<file path=ppt/theme/theme1.xml><?xml version="1.0" encoding="utf-8"?>
<a:theme xmlns:a="http://schemas.openxmlformats.org/drawingml/2006/main" name="Office Theme">
  <a:themeElements>
    <a:clrScheme name="TPA Colors">
      <a:dk1>
        <a:srgbClr val="646566"/>
      </a:dk1>
      <a:lt1>
        <a:srgbClr val="FFFFFF"/>
      </a:lt1>
      <a:dk2>
        <a:srgbClr val="000000"/>
      </a:dk2>
      <a:lt2>
        <a:srgbClr val="FFFFFF"/>
      </a:lt2>
      <a:accent1>
        <a:srgbClr val="F8485E"/>
      </a:accent1>
      <a:accent2>
        <a:srgbClr val="26D07C"/>
      </a:accent2>
      <a:accent3>
        <a:srgbClr val="147BD1"/>
      </a:accent3>
      <a:accent4>
        <a:srgbClr val="62B5E5"/>
      </a:accent4>
      <a:accent5>
        <a:srgbClr val="646566"/>
      </a:accent5>
      <a:accent6>
        <a:srgbClr val="FFFFFF"/>
      </a:accent6>
      <a:hlink>
        <a:srgbClr val="646566"/>
      </a:hlink>
      <a:folHlink>
        <a:srgbClr val="147B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F7DD637D66454893F608D3647AEA69" ma:contentTypeVersion="16" ma:contentTypeDescription="Create a new document." ma:contentTypeScope="" ma:versionID="1941283f264ecee839a1185625e3e7a9">
  <xsd:schema xmlns:xsd="http://www.w3.org/2001/XMLSchema" xmlns:xs="http://www.w3.org/2001/XMLSchema" xmlns:p="http://schemas.microsoft.com/office/2006/metadata/properties" xmlns:ns2="a9d449a8-2375-42b6-a9f4-110971acbe8c" xmlns:ns3="aa7f1fb6-756e-4855-9f16-f3f1460ff54c" targetNamespace="http://schemas.microsoft.com/office/2006/metadata/properties" ma:root="true" ma:fieldsID="26308d958cd53d714f0220d96bd16801" ns2:_="" ns3:_="">
    <xsd:import namespace="a9d449a8-2375-42b6-a9f4-110971acbe8c"/>
    <xsd:import namespace="aa7f1fb6-756e-4855-9f16-f3f1460ff5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449a8-2375-42b6-a9f4-110971acb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3704f9-8836-463e-bd6f-c87358e3f2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7f1fb6-756e-4855-9f16-f3f1460ff5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faf41-81f7-4a6b-bdd9-e3afe15e5945}" ma:internalName="TaxCatchAll" ma:showField="CatchAllData" ma:web="aa7f1fb6-756e-4855-9f16-f3f1460ff5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a7f1fb6-756e-4855-9f16-f3f1460ff54c">
      <UserInfo>
        <DisplayName>Nick Uhren</DisplayName>
        <AccountId>14</AccountId>
        <AccountType/>
      </UserInfo>
    </SharedWithUsers>
    <lcf76f155ced4ddcb4097134ff3c332f xmlns="a9d449a8-2375-42b6-a9f4-110971acbe8c">
      <Terms xmlns="http://schemas.microsoft.com/office/infopath/2007/PartnerControls"/>
    </lcf76f155ced4ddcb4097134ff3c332f>
    <TaxCatchAll xmlns="aa7f1fb6-756e-4855-9f16-f3f1460ff54c" xsi:nil="true"/>
  </documentManagement>
</p:properties>
</file>

<file path=customXml/itemProps1.xml><?xml version="1.0" encoding="utf-8"?>
<ds:datastoreItem xmlns:ds="http://schemas.openxmlformats.org/officeDocument/2006/customXml" ds:itemID="{9EB21E91-93D0-47E2-9D25-6B165703AF7F}">
  <ds:schemaRefs>
    <ds:schemaRef ds:uri="http://schemas.microsoft.com/sharepoint/v3/contenttype/forms"/>
  </ds:schemaRefs>
</ds:datastoreItem>
</file>

<file path=customXml/itemProps2.xml><?xml version="1.0" encoding="utf-8"?>
<ds:datastoreItem xmlns:ds="http://schemas.openxmlformats.org/officeDocument/2006/customXml" ds:itemID="{E0C7FDB0-B1BC-4BBC-B1B0-329397253CBF}">
  <ds:schemaRefs>
    <ds:schemaRef ds:uri="a9d449a8-2375-42b6-a9f4-110971acbe8c"/>
    <ds:schemaRef ds:uri="aa7f1fb6-756e-4855-9f16-f3f1460ff5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496755-5050-444C-95C0-D901B59302AF}">
  <ds:schemaRefs>
    <ds:schemaRef ds:uri="a9d449a8-2375-42b6-a9f4-110971acbe8c"/>
    <ds:schemaRef ds:uri="aa7f1fb6-756e-4855-9f16-f3f1460ff5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2688</TotalTime>
  <Words>579</Words>
  <Application>Microsoft Office PowerPoint</Application>
  <PresentationFormat>Widescreen</PresentationFormat>
  <Paragraphs>86</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Tahoma</vt:lpstr>
      <vt:lpstr>Trebuchet MS</vt:lpstr>
      <vt:lpstr>Wingdings</vt:lpstr>
      <vt:lpstr>Office Theme</vt:lpstr>
      <vt:lpstr>Pedestrian &amp; Bicycle Quarterly Crash Analysis</vt:lpstr>
      <vt:lpstr>Why Quarterly Reviews of  Ped/Bike Crashes?</vt:lpstr>
      <vt:lpstr>Mapping  Crashes</vt:lpstr>
      <vt:lpstr>Crashes by Emphasis Area</vt:lpstr>
      <vt:lpstr>TPA Q4 2022 Reporting</vt:lpstr>
      <vt:lpstr>2022 Pedestrian and Bicycle Crash Analysis Summary</vt:lpstr>
      <vt:lpstr>2022 Pedestrian and Bicycle Summary Crashes</vt:lpstr>
      <vt:lpstr>5-Year Summary Crashes</vt:lpstr>
      <vt:lpstr>Questions?</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Verbeke</dc:creator>
  <cp:lastModifiedBy>Valentina Facuse</cp:lastModifiedBy>
  <cp:revision>1</cp:revision>
  <cp:lastPrinted>2022-12-06T13:16:16Z</cp:lastPrinted>
  <dcterms:created xsi:type="dcterms:W3CDTF">2018-02-07T13:54:12Z</dcterms:created>
  <dcterms:modified xsi:type="dcterms:W3CDTF">2023-06-07T14:57:54Z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0x01010034F7DD637D66454893F608D3647AEA69</vt:lpwstr>
  </property>
  <property fmtid="{D5CDD505-2E9C-101B-9397-08002B2CF9AE}" pid="3" name="Order">
    <vt:r8>2106600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ies>
</file>