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717" r:id="rId5"/>
  </p:sldMasterIdLst>
  <p:notesMasterIdLst>
    <p:notesMasterId r:id="rId14"/>
  </p:notesMasterIdLst>
  <p:handoutMasterIdLst>
    <p:handoutMasterId r:id="rId15"/>
  </p:handoutMasterIdLst>
  <p:sldIdLst>
    <p:sldId id="274" r:id="rId6"/>
    <p:sldId id="290" r:id="rId7"/>
    <p:sldId id="2134806005" r:id="rId8"/>
    <p:sldId id="2134805981" r:id="rId9"/>
    <p:sldId id="2134805989" r:id="rId10"/>
    <p:sldId id="2134806004" r:id="rId11"/>
    <p:sldId id="2134805996" r:id="rId12"/>
    <p:sldId id="2134806007" r:id="rId13"/>
  </p:sldIdLst>
  <p:sldSz cx="12192000" cy="6858000"/>
  <p:notesSz cx="7023100" cy="93091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E78A0B-AC61-4106-9603-823A6CF8057A}">
          <p14:sldIdLst>
            <p14:sldId id="274"/>
            <p14:sldId id="290"/>
            <p14:sldId id="2134806005"/>
            <p14:sldId id="2134805981"/>
            <p14:sldId id="2134805989"/>
            <p14:sldId id="2134806004"/>
            <p14:sldId id="2134805996"/>
            <p14:sldId id="21348060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C0A62B-E2BC-F9DF-CAA9-5D2768E175BF}" name="Valerie Neilson" initials="VN" userId="S::VNeilson@palmbeachtpa.org::35630ace-dead-42e1-83b9-be998d44ae75" providerId="AD"/>
  <p188:author id="{8324E9B3-CCB1-B5C2-E4F0-01965A3D1A0A}" name="Nathan George" initials="NG" userId="S::NGeorge@palmbeachtpa.org::6d59545d-acc4-4c9e-86fd-e9a6621d084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Neilson" initials="VN" lastIdx="4" clrIdx="0">
    <p:extLst>
      <p:ext uri="{19B8F6BF-5375-455C-9EA6-DF929625EA0E}">
        <p15:presenceInfo xmlns:p15="http://schemas.microsoft.com/office/powerpoint/2012/main" userId="Valerie Neilson" providerId="None"/>
      </p:ext>
    </p:extLst>
  </p:cmAuthor>
  <p:cmAuthor id="2" name="Alyssa Frank" initials="AF" lastIdx="5" clrIdx="1">
    <p:extLst>
      <p:ext uri="{19B8F6BF-5375-455C-9EA6-DF929625EA0E}">
        <p15:presenceInfo xmlns:p15="http://schemas.microsoft.com/office/powerpoint/2012/main" userId="Alyssa Frank" providerId="None"/>
      </p:ext>
    </p:extLst>
  </p:cmAuthor>
  <p:cmAuthor id="3" name="Valerie Neilson" initials="VN [2]" lastIdx="2" clrIdx="2">
    <p:extLst>
      <p:ext uri="{19B8F6BF-5375-455C-9EA6-DF929625EA0E}">
        <p15:presenceInfo xmlns:p15="http://schemas.microsoft.com/office/powerpoint/2012/main" userId="S::vneilson@palmbeachtpa.org::35630ace-dead-42e1-83b9-be998d44ae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6FF"/>
    <a:srgbClr val="6C6D70"/>
    <a:srgbClr val="1D75BD"/>
    <a:srgbClr val="03E06C"/>
    <a:srgbClr val="A2A3A4"/>
    <a:srgbClr val="F54D5A"/>
    <a:srgbClr val="9CFECB"/>
    <a:srgbClr val="7F7F7F"/>
    <a:srgbClr val="F04F5B"/>
    <a:srgbClr val="00B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01DDA-27B8-4E98-AD7F-B01A20604561}" vWet="4" dt="2023-06-06T15:41:52.896"/>
    <p1510:client id="{A6D71800-4834-4E4E-A384-53C6A8E4E701}" v="133" dt="2023-06-06T20:01:49.650"/>
    <p1510:client id="{DE0E6EC4-6346-44BF-A967-2DE785D78E16}" v="53" dt="2023-06-06T15:53:25.304"/>
    <p1510:client id="{E7B99C55-6A14-4969-8F60-9361A1EDFF98}" v="402" dt="2023-06-06T20:06:47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Murray" userId="00ada8a6-6a90-431a-8dd5-0dba5271bf27" providerId="ADAL" clId="{DE0E6EC4-6346-44BF-A967-2DE785D78E16}"/>
    <pc:docChg chg="undo custSel modSld sldOrd">
      <pc:chgData name="Melissa Murray" userId="00ada8a6-6a90-431a-8dd5-0dba5271bf27" providerId="ADAL" clId="{DE0E6EC4-6346-44BF-A967-2DE785D78E16}" dt="2023-06-06T15:53:25.304" v="49"/>
      <pc:docMkLst>
        <pc:docMk/>
      </pc:docMkLst>
      <pc:sldChg chg="modSp mod">
        <pc:chgData name="Melissa Murray" userId="00ada8a6-6a90-431a-8dd5-0dba5271bf27" providerId="ADAL" clId="{DE0E6EC4-6346-44BF-A967-2DE785D78E16}" dt="2023-06-06T15:43:09.562" v="10" actId="1076"/>
        <pc:sldMkLst>
          <pc:docMk/>
          <pc:sldMk cId="1825884496" sldId="274"/>
        </pc:sldMkLst>
        <pc:spChg chg="mod">
          <ac:chgData name="Melissa Murray" userId="00ada8a6-6a90-431a-8dd5-0dba5271bf27" providerId="ADAL" clId="{DE0E6EC4-6346-44BF-A967-2DE785D78E16}" dt="2023-06-06T15:43:09.562" v="10" actId="1076"/>
          <ac:spMkLst>
            <pc:docMk/>
            <pc:sldMk cId="1825884496" sldId="274"/>
            <ac:spMk id="4" creationId="{8B7ED5EF-8E18-4FEE-98CE-F89A24429778}"/>
          </ac:spMkLst>
        </pc:spChg>
        <pc:spChg chg="mod">
          <ac:chgData name="Melissa Murray" userId="00ada8a6-6a90-431a-8dd5-0dba5271bf27" providerId="ADAL" clId="{DE0E6EC4-6346-44BF-A967-2DE785D78E16}" dt="2023-06-06T15:43:09.562" v="10" actId="1076"/>
          <ac:spMkLst>
            <pc:docMk/>
            <pc:sldMk cId="1825884496" sldId="274"/>
            <ac:spMk id="5" creationId="{1B6E2D88-346E-4B78-AD77-A99A9F392F7C}"/>
          </ac:spMkLst>
        </pc:spChg>
        <pc:picChg chg="mod">
          <ac:chgData name="Melissa Murray" userId="00ada8a6-6a90-431a-8dd5-0dba5271bf27" providerId="ADAL" clId="{DE0E6EC4-6346-44BF-A967-2DE785D78E16}" dt="2023-06-06T15:43:09.562" v="10" actId="1076"/>
          <ac:picMkLst>
            <pc:docMk/>
            <pc:sldMk cId="1825884496" sldId="274"/>
            <ac:picMk id="3" creationId="{9FE91C53-CACF-2941-712B-C48039F6F356}"/>
          </ac:picMkLst>
        </pc:picChg>
      </pc:sldChg>
      <pc:sldChg chg="modSp">
        <pc:chgData name="Melissa Murray" userId="00ada8a6-6a90-431a-8dd5-0dba5271bf27" providerId="ADAL" clId="{DE0E6EC4-6346-44BF-A967-2DE785D78E16}" dt="2023-06-06T15:52:26.163" v="45" actId="2711"/>
        <pc:sldMkLst>
          <pc:docMk/>
          <pc:sldMk cId="3632223282" sldId="2134805980"/>
        </pc:sldMkLst>
        <pc:graphicFrameChg chg="mod">
          <ac:chgData name="Melissa Murray" userId="00ada8a6-6a90-431a-8dd5-0dba5271bf27" providerId="ADAL" clId="{DE0E6EC4-6346-44BF-A967-2DE785D78E16}" dt="2023-06-06T15:52:26.163" v="45" actId="2711"/>
          <ac:graphicFrameMkLst>
            <pc:docMk/>
            <pc:sldMk cId="3632223282" sldId="2134805980"/>
            <ac:graphicFrameMk id="7" creationId="{381F12C4-09A1-3B37-AF38-F99A00C995A6}"/>
          </ac:graphicFrameMkLst>
        </pc:graphicFrameChg>
      </pc:sldChg>
      <pc:sldChg chg="ord">
        <pc:chgData name="Melissa Murray" userId="00ada8a6-6a90-431a-8dd5-0dba5271bf27" providerId="ADAL" clId="{DE0E6EC4-6346-44BF-A967-2DE785D78E16}" dt="2023-06-06T15:53:25.304" v="49"/>
        <pc:sldMkLst>
          <pc:docMk/>
          <pc:sldMk cId="758662618" sldId="2134805987"/>
        </pc:sldMkLst>
      </pc:sldChg>
      <pc:sldChg chg="modSp mod">
        <pc:chgData name="Melissa Murray" userId="00ada8a6-6a90-431a-8dd5-0dba5271bf27" providerId="ADAL" clId="{DE0E6EC4-6346-44BF-A967-2DE785D78E16}" dt="2023-06-06T15:50:12.903" v="35" actId="207"/>
        <pc:sldMkLst>
          <pc:docMk/>
          <pc:sldMk cId="1082135420" sldId="2134805989"/>
        </pc:sldMkLst>
        <pc:spChg chg="mod">
          <ac:chgData name="Melissa Murray" userId="00ada8a6-6a90-431a-8dd5-0dba5271bf27" providerId="ADAL" clId="{DE0E6EC4-6346-44BF-A967-2DE785D78E16}" dt="2023-06-06T15:49:49.335" v="31" actId="207"/>
          <ac:spMkLst>
            <pc:docMk/>
            <pc:sldMk cId="1082135420" sldId="2134805989"/>
            <ac:spMk id="11" creationId="{7A929A1B-97D6-9D40-9B94-252D87317CBD}"/>
          </ac:spMkLst>
        </pc:spChg>
        <pc:spChg chg="mod">
          <ac:chgData name="Melissa Murray" userId="00ada8a6-6a90-431a-8dd5-0dba5271bf27" providerId="ADAL" clId="{DE0E6EC4-6346-44BF-A967-2DE785D78E16}" dt="2023-06-06T15:49:59.070" v="33" actId="207"/>
          <ac:spMkLst>
            <pc:docMk/>
            <pc:sldMk cId="1082135420" sldId="2134805989"/>
            <ac:spMk id="12" creationId="{81A2A3A3-ACED-78CB-C8AC-445B3C8077A0}"/>
          </ac:spMkLst>
        </pc:spChg>
        <pc:spChg chg="mod">
          <ac:chgData name="Melissa Murray" userId="00ada8a6-6a90-431a-8dd5-0dba5271bf27" providerId="ADAL" clId="{DE0E6EC4-6346-44BF-A967-2DE785D78E16}" dt="2023-06-06T15:49:42.512" v="29" actId="207"/>
          <ac:spMkLst>
            <pc:docMk/>
            <pc:sldMk cId="1082135420" sldId="2134805989"/>
            <ac:spMk id="13" creationId="{A689466D-882F-7F33-FAB6-835F73CE11B1}"/>
          </ac:spMkLst>
        </pc:spChg>
        <pc:spChg chg="mod">
          <ac:chgData name="Melissa Murray" userId="00ada8a6-6a90-431a-8dd5-0dba5271bf27" providerId="ADAL" clId="{DE0E6EC4-6346-44BF-A967-2DE785D78E16}" dt="2023-06-06T15:50:12.903" v="35" actId="207"/>
          <ac:spMkLst>
            <pc:docMk/>
            <pc:sldMk cId="1082135420" sldId="2134805989"/>
            <ac:spMk id="14" creationId="{80C6BF67-8F87-9985-9B50-79075691A827}"/>
          </ac:spMkLst>
        </pc:spChg>
        <pc:spChg chg="mod">
          <ac:chgData name="Melissa Murray" userId="00ada8a6-6a90-431a-8dd5-0dba5271bf27" providerId="ADAL" clId="{DE0E6EC4-6346-44BF-A967-2DE785D78E16}" dt="2023-06-06T15:49:46.426" v="30" actId="207"/>
          <ac:spMkLst>
            <pc:docMk/>
            <pc:sldMk cId="1082135420" sldId="2134805989"/>
            <ac:spMk id="16" creationId="{A268AA83-D668-3B35-0789-4E03636DB044}"/>
          </ac:spMkLst>
        </pc:spChg>
        <pc:spChg chg="mod">
          <ac:chgData name="Melissa Murray" userId="00ada8a6-6a90-431a-8dd5-0dba5271bf27" providerId="ADAL" clId="{DE0E6EC4-6346-44BF-A967-2DE785D78E16}" dt="2023-06-06T15:49:46.426" v="30" actId="207"/>
          <ac:spMkLst>
            <pc:docMk/>
            <pc:sldMk cId="1082135420" sldId="2134805989"/>
            <ac:spMk id="17" creationId="{319CE9E2-C1CC-0047-A14F-62774F1D007D}"/>
          </ac:spMkLst>
        </pc:spChg>
        <pc:spChg chg="mod">
          <ac:chgData name="Melissa Murray" userId="00ada8a6-6a90-431a-8dd5-0dba5271bf27" providerId="ADAL" clId="{DE0E6EC4-6346-44BF-A967-2DE785D78E16}" dt="2023-06-06T15:50:10.430" v="34" actId="207"/>
          <ac:spMkLst>
            <pc:docMk/>
            <pc:sldMk cId="1082135420" sldId="2134805989"/>
            <ac:spMk id="21" creationId="{CEEE418B-FF40-3BE7-BE06-227743A20BD1}"/>
          </ac:spMkLst>
        </pc:spChg>
        <pc:spChg chg="mod">
          <ac:chgData name="Melissa Murray" userId="00ada8a6-6a90-431a-8dd5-0dba5271bf27" providerId="ADAL" clId="{DE0E6EC4-6346-44BF-A967-2DE785D78E16}" dt="2023-06-06T15:50:10.430" v="34" actId="207"/>
          <ac:spMkLst>
            <pc:docMk/>
            <pc:sldMk cId="1082135420" sldId="2134805989"/>
            <ac:spMk id="22" creationId="{2E57BD4F-F2E6-B793-F0F3-FE1324ADBC67}"/>
          </ac:spMkLst>
        </pc:spChg>
        <pc:spChg chg="mod">
          <ac:chgData name="Melissa Murray" userId="00ada8a6-6a90-431a-8dd5-0dba5271bf27" providerId="ADAL" clId="{DE0E6EC4-6346-44BF-A967-2DE785D78E16}" dt="2023-06-06T15:49:39.340" v="28" actId="207"/>
          <ac:spMkLst>
            <pc:docMk/>
            <pc:sldMk cId="1082135420" sldId="2134805989"/>
            <ac:spMk id="23" creationId="{4978FC71-E80F-66A6-71EF-757013A12610}"/>
          </ac:spMkLst>
        </pc:spChg>
        <pc:spChg chg="mod">
          <ac:chgData name="Melissa Murray" userId="00ada8a6-6a90-431a-8dd5-0dba5271bf27" providerId="ADAL" clId="{DE0E6EC4-6346-44BF-A967-2DE785D78E16}" dt="2023-06-06T15:49:39.340" v="28" actId="207"/>
          <ac:spMkLst>
            <pc:docMk/>
            <pc:sldMk cId="1082135420" sldId="2134805989"/>
            <ac:spMk id="24" creationId="{DD3DD047-1559-3FD2-A7C2-C684E36C8E15}"/>
          </ac:spMkLst>
        </pc:spChg>
        <pc:spChg chg="mod">
          <ac:chgData name="Melissa Murray" userId="00ada8a6-6a90-431a-8dd5-0dba5271bf27" providerId="ADAL" clId="{DE0E6EC4-6346-44BF-A967-2DE785D78E16}" dt="2023-06-06T15:49:56.557" v="32" actId="207"/>
          <ac:spMkLst>
            <pc:docMk/>
            <pc:sldMk cId="1082135420" sldId="2134805989"/>
            <ac:spMk id="25" creationId="{E221C370-DF74-E011-390E-8F0F98F508E1}"/>
          </ac:spMkLst>
        </pc:spChg>
        <pc:spChg chg="mod">
          <ac:chgData name="Melissa Murray" userId="00ada8a6-6a90-431a-8dd5-0dba5271bf27" providerId="ADAL" clId="{DE0E6EC4-6346-44BF-A967-2DE785D78E16}" dt="2023-06-06T15:49:56.557" v="32" actId="207"/>
          <ac:spMkLst>
            <pc:docMk/>
            <pc:sldMk cId="1082135420" sldId="2134805989"/>
            <ac:spMk id="26" creationId="{2E684223-FBE2-0870-9EDF-DB5B75CD8F77}"/>
          </ac:spMkLst>
        </pc:spChg>
        <pc:spChg chg="mod">
          <ac:chgData name="Melissa Murray" userId="00ada8a6-6a90-431a-8dd5-0dba5271bf27" providerId="ADAL" clId="{DE0E6EC4-6346-44BF-A967-2DE785D78E16}" dt="2023-06-06T15:48:30.375" v="27" actId="20577"/>
          <ac:spMkLst>
            <pc:docMk/>
            <pc:sldMk cId="1082135420" sldId="2134805989"/>
            <ac:spMk id="27" creationId="{BC42D260-FAB9-108D-E84D-B744E18B1F7B}"/>
          </ac:spMkLst>
        </pc:spChg>
        <pc:grpChg chg="mod">
          <ac:chgData name="Melissa Murray" userId="00ada8a6-6a90-431a-8dd5-0dba5271bf27" providerId="ADAL" clId="{DE0E6EC4-6346-44BF-A967-2DE785D78E16}" dt="2023-06-06T15:49:46.426" v="30" actId="207"/>
          <ac:grpSpMkLst>
            <pc:docMk/>
            <pc:sldMk cId="1082135420" sldId="2134805989"/>
            <ac:grpSpMk id="15" creationId="{20D13E35-9B25-427B-4F19-8B0D6A09DB4C}"/>
          </ac:grpSpMkLst>
        </pc:grpChg>
        <pc:grpChg chg="mod">
          <ac:chgData name="Melissa Murray" userId="00ada8a6-6a90-431a-8dd5-0dba5271bf27" providerId="ADAL" clId="{DE0E6EC4-6346-44BF-A967-2DE785D78E16}" dt="2023-06-06T15:49:56.557" v="32" actId="207"/>
          <ac:grpSpMkLst>
            <pc:docMk/>
            <pc:sldMk cId="1082135420" sldId="2134805989"/>
            <ac:grpSpMk id="18" creationId="{1868AFC8-AF86-26A5-E777-4A5191F18DD6}"/>
          </ac:grpSpMkLst>
        </pc:grpChg>
        <pc:grpChg chg="mod">
          <ac:chgData name="Melissa Murray" userId="00ada8a6-6a90-431a-8dd5-0dba5271bf27" providerId="ADAL" clId="{DE0E6EC4-6346-44BF-A967-2DE785D78E16}" dt="2023-06-06T15:49:39.340" v="28" actId="207"/>
          <ac:grpSpMkLst>
            <pc:docMk/>
            <pc:sldMk cId="1082135420" sldId="2134805989"/>
            <ac:grpSpMk id="19" creationId="{A1FD4013-C5B4-C2BC-94BD-67DE6CDB8FB1}"/>
          </ac:grpSpMkLst>
        </pc:grpChg>
        <pc:grpChg chg="mod">
          <ac:chgData name="Melissa Murray" userId="00ada8a6-6a90-431a-8dd5-0dba5271bf27" providerId="ADAL" clId="{DE0E6EC4-6346-44BF-A967-2DE785D78E16}" dt="2023-06-06T15:50:10.430" v="34" actId="207"/>
          <ac:grpSpMkLst>
            <pc:docMk/>
            <pc:sldMk cId="1082135420" sldId="2134805989"/>
            <ac:grpSpMk id="20" creationId="{2722591B-18C3-DFF5-704E-8F8222BB3FB3}"/>
          </ac:grpSpMkLst>
        </pc:grpChg>
      </pc:sldChg>
      <pc:sldChg chg="modSp mod">
        <pc:chgData name="Melissa Murray" userId="00ada8a6-6a90-431a-8dd5-0dba5271bf27" providerId="ADAL" clId="{DE0E6EC4-6346-44BF-A967-2DE785D78E16}" dt="2023-06-06T15:52:49.016" v="47" actId="207"/>
        <pc:sldMkLst>
          <pc:docMk/>
          <pc:sldMk cId="3823832062" sldId="2134806004"/>
        </pc:sldMkLst>
        <pc:spChg chg="mod">
          <ac:chgData name="Melissa Murray" userId="00ada8a6-6a90-431a-8dd5-0dba5271bf27" providerId="ADAL" clId="{DE0E6EC4-6346-44BF-A967-2DE785D78E16}" dt="2023-06-06T15:52:49.016" v="47" actId="207"/>
          <ac:spMkLst>
            <pc:docMk/>
            <pc:sldMk cId="3823832062" sldId="2134806004"/>
            <ac:spMk id="12" creationId="{E5059E1A-FA54-6CE6-3630-58F91FBC64A5}"/>
          </ac:spMkLst>
        </pc:spChg>
        <pc:spChg chg="mod">
          <ac:chgData name="Melissa Murray" userId="00ada8a6-6a90-431a-8dd5-0dba5271bf27" providerId="ADAL" clId="{DE0E6EC4-6346-44BF-A967-2DE785D78E16}" dt="2023-06-06T15:52:46.292" v="46" actId="207"/>
          <ac:spMkLst>
            <pc:docMk/>
            <pc:sldMk cId="3823832062" sldId="2134806004"/>
            <ac:spMk id="17" creationId="{5C2D519E-6408-BF50-6879-9F551FAB82BF}"/>
          </ac:spMkLst>
        </pc:spChg>
      </pc:sldChg>
    </pc:docChg>
  </pc:docChgLst>
  <pc:docChgLst>
    <pc:chgData name="Nathan George" userId="6d59545d-acc4-4c9e-86fd-e9a6621d084c" providerId="ADAL" clId="{A9336D25-B320-4ADC-A2A9-A31E6E7FE62A}"/>
    <pc:docChg chg="undo redo custSel addSld delSld modSld sldOrd modSection">
      <pc:chgData name="Nathan George" userId="6d59545d-acc4-4c9e-86fd-e9a6621d084c" providerId="ADAL" clId="{A9336D25-B320-4ADC-A2A9-A31E6E7FE62A}" dt="2023-05-31T14:55:55.245" v="992" actId="1076"/>
      <pc:docMkLst>
        <pc:docMk/>
      </pc:docMkLst>
      <pc:sldChg chg="modSp mod">
        <pc:chgData name="Nathan George" userId="6d59545d-acc4-4c9e-86fd-e9a6621d084c" providerId="ADAL" clId="{A9336D25-B320-4ADC-A2A9-A31E6E7FE62A}" dt="2023-05-30T19:28:10.285" v="16" actId="20577"/>
        <pc:sldMkLst>
          <pc:docMk/>
          <pc:sldMk cId="1825884496" sldId="274"/>
        </pc:sldMkLst>
        <pc:spChg chg="mod">
          <ac:chgData name="Nathan George" userId="6d59545d-acc4-4c9e-86fd-e9a6621d084c" providerId="ADAL" clId="{A9336D25-B320-4ADC-A2A9-A31E6E7FE62A}" dt="2023-05-30T19:28:10.285" v="16" actId="20577"/>
          <ac:spMkLst>
            <pc:docMk/>
            <pc:sldMk cId="1825884496" sldId="274"/>
            <ac:spMk id="5" creationId="{1B6E2D88-346E-4B78-AD77-A99A9F392F7C}"/>
          </ac:spMkLst>
        </pc:spChg>
      </pc:sldChg>
      <pc:sldChg chg="modSp mod">
        <pc:chgData name="Nathan George" userId="6d59545d-acc4-4c9e-86fd-e9a6621d084c" providerId="ADAL" clId="{A9336D25-B320-4ADC-A2A9-A31E6E7FE62A}" dt="2023-05-31T13:23:24.585" v="569" actId="20577"/>
        <pc:sldMkLst>
          <pc:docMk/>
          <pc:sldMk cId="3824356086" sldId="296"/>
        </pc:sldMkLst>
        <pc:spChg chg="mod">
          <ac:chgData name="Nathan George" userId="6d59545d-acc4-4c9e-86fd-e9a6621d084c" providerId="ADAL" clId="{A9336D25-B320-4ADC-A2A9-A31E6E7FE62A}" dt="2023-05-31T13:23:24.585" v="569" actId="20577"/>
          <ac:spMkLst>
            <pc:docMk/>
            <pc:sldMk cId="3824356086" sldId="296"/>
            <ac:spMk id="7" creationId="{DC632779-B1BB-4A19-9FE7-61B3EC9BA75D}"/>
          </ac:spMkLst>
        </pc:spChg>
        <pc:spChg chg="mod">
          <ac:chgData name="Nathan George" userId="6d59545d-acc4-4c9e-86fd-e9a6621d084c" providerId="ADAL" clId="{A9336D25-B320-4ADC-A2A9-A31E6E7FE62A}" dt="2023-05-30T20:17:52.313" v="444" actId="6549"/>
          <ac:spMkLst>
            <pc:docMk/>
            <pc:sldMk cId="3824356086" sldId="296"/>
            <ac:spMk id="9" creationId="{D63C5CC7-64C3-C1A8-A337-F1AF6D2CFC16}"/>
          </ac:spMkLst>
        </pc:spChg>
      </pc:sldChg>
      <pc:sldChg chg="del">
        <pc:chgData name="Nathan George" userId="6d59545d-acc4-4c9e-86fd-e9a6621d084c" providerId="ADAL" clId="{A9336D25-B320-4ADC-A2A9-A31E6E7FE62A}" dt="2023-05-30T19:27:52.727" v="1" actId="47"/>
        <pc:sldMkLst>
          <pc:docMk/>
          <pc:sldMk cId="3626205573" sldId="2134805972"/>
        </pc:sldMkLst>
      </pc:sldChg>
      <pc:sldChg chg="del">
        <pc:chgData name="Nathan George" userId="6d59545d-acc4-4c9e-86fd-e9a6621d084c" providerId="ADAL" clId="{A9336D25-B320-4ADC-A2A9-A31E6E7FE62A}" dt="2023-05-30T19:27:40.433" v="0" actId="47"/>
        <pc:sldMkLst>
          <pc:docMk/>
          <pc:sldMk cId="825487521" sldId="2134805977"/>
        </pc:sldMkLst>
      </pc:sldChg>
      <pc:sldChg chg="modSp mod">
        <pc:chgData name="Nathan George" userId="6d59545d-acc4-4c9e-86fd-e9a6621d084c" providerId="ADAL" clId="{A9336D25-B320-4ADC-A2A9-A31E6E7FE62A}" dt="2023-05-31T13:22:48.691" v="548" actId="27636"/>
        <pc:sldMkLst>
          <pc:docMk/>
          <pc:sldMk cId="3216520235" sldId="2134805979"/>
        </pc:sldMkLst>
        <pc:spChg chg="mod">
          <ac:chgData name="Nathan George" userId="6d59545d-acc4-4c9e-86fd-e9a6621d084c" providerId="ADAL" clId="{A9336D25-B320-4ADC-A2A9-A31E6E7FE62A}" dt="2023-05-31T13:22:48.691" v="548" actId="27636"/>
          <ac:spMkLst>
            <pc:docMk/>
            <pc:sldMk cId="3216520235" sldId="2134805979"/>
            <ac:spMk id="2" creationId="{00E53E74-FA98-7B5D-0908-BAC3035BF323}"/>
          </ac:spMkLst>
        </pc:spChg>
        <pc:spChg chg="mod">
          <ac:chgData name="Nathan George" userId="6d59545d-acc4-4c9e-86fd-e9a6621d084c" providerId="ADAL" clId="{A9336D25-B320-4ADC-A2A9-A31E6E7FE62A}" dt="2023-05-30T20:04:20.080" v="359" actId="108"/>
          <ac:spMkLst>
            <pc:docMk/>
            <pc:sldMk cId="3216520235" sldId="2134805979"/>
            <ac:spMk id="17" creationId="{A38E1A1D-E69F-6E29-4015-DD2317C9E57D}"/>
          </ac:spMkLst>
        </pc:spChg>
      </pc:sldChg>
      <pc:sldChg chg="modSp mod">
        <pc:chgData name="Nathan George" userId="6d59545d-acc4-4c9e-86fd-e9a6621d084c" providerId="ADAL" clId="{A9336D25-B320-4ADC-A2A9-A31E6E7FE62A}" dt="2023-05-30T20:01:25.554" v="350" actId="1076"/>
        <pc:sldMkLst>
          <pc:docMk/>
          <pc:sldMk cId="3632223282" sldId="2134805980"/>
        </pc:sldMkLst>
        <pc:graphicFrameChg chg="mod modGraphic">
          <ac:chgData name="Nathan George" userId="6d59545d-acc4-4c9e-86fd-e9a6621d084c" providerId="ADAL" clId="{A9336D25-B320-4ADC-A2A9-A31E6E7FE62A}" dt="2023-05-30T20:01:25.554" v="350" actId="1076"/>
          <ac:graphicFrameMkLst>
            <pc:docMk/>
            <pc:sldMk cId="3632223282" sldId="2134805980"/>
            <ac:graphicFrameMk id="7" creationId="{381F12C4-09A1-3B37-AF38-F99A00C995A6}"/>
          </ac:graphicFrameMkLst>
        </pc:graphicFrameChg>
      </pc:sldChg>
      <pc:sldChg chg="modSp mod">
        <pc:chgData name="Nathan George" userId="6d59545d-acc4-4c9e-86fd-e9a6621d084c" providerId="ADAL" clId="{A9336D25-B320-4ADC-A2A9-A31E6E7FE62A}" dt="2023-05-31T14:54:32.024" v="986" actId="20577"/>
        <pc:sldMkLst>
          <pc:docMk/>
          <pc:sldMk cId="2502176738" sldId="2134805981"/>
        </pc:sldMkLst>
        <pc:spChg chg="mod">
          <ac:chgData name="Nathan George" userId="6d59545d-acc4-4c9e-86fd-e9a6621d084c" providerId="ADAL" clId="{A9336D25-B320-4ADC-A2A9-A31E6E7FE62A}" dt="2023-05-31T14:54:32.024" v="986" actId="20577"/>
          <ac:spMkLst>
            <pc:docMk/>
            <pc:sldMk cId="2502176738" sldId="2134805981"/>
            <ac:spMk id="2" creationId="{5D622E45-5762-A4A6-F452-8DC32B7DBE6D}"/>
          </ac:spMkLst>
        </pc:spChg>
      </pc:sldChg>
      <pc:sldChg chg="ord">
        <pc:chgData name="Nathan George" userId="6d59545d-acc4-4c9e-86fd-e9a6621d084c" providerId="ADAL" clId="{A9336D25-B320-4ADC-A2A9-A31E6E7FE62A}" dt="2023-05-30T19:29:07.542" v="18"/>
        <pc:sldMkLst>
          <pc:docMk/>
          <pc:sldMk cId="758662618" sldId="2134805987"/>
        </pc:sldMkLst>
      </pc:sldChg>
      <pc:sldChg chg="modSp mod">
        <pc:chgData name="Nathan George" userId="6d59545d-acc4-4c9e-86fd-e9a6621d084c" providerId="ADAL" clId="{A9336D25-B320-4ADC-A2A9-A31E6E7FE62A}" dt="2023-05-30T19:55:31.406" v="344" actId="207"/>
        <pc:sldMkLst>
          <pc:docMk/>
          <pc:sldMk cId="1082135420" sldId="2134805989"/>
        </pc:sldMkLst>
        <pc:spChg chg="mod">
          <ac:chgData name="Nathan George" userId="6d59545d-acc4-4c9e-86fd-e9a6621d084c" providerId="ADAL" clId="{A9336D25-B320-4ADC-A2A9-A31E6E7FE62A}" dt="2023-05-30T19:55:31.406" v="344" actId="207"/>
          <ac:spMkLst>
            <pc:docMk/>
            <pc:sldMk cId="1082135420" sldId="2134805989"/>
            <ac:spMk id="17" creationId="{319CE9E2-C1CC-0047-A14F-62774F1D007D}"/>
          </ac:spMkLst>
        </pc:spChg>
      </pc:sldChg>
      <pc:sldChg chg="modSp mod ord">
        <pc:chgData name="Nathan George" userId="6d59545d-acc4-4c9e-86fd-e9a6621d084c" providerId="ADAL" clId="{A9336D25-B320-4ADC-A2A9-A31E6E7FE62A}" dt="2023-05-31T14:55:55.245" v="992" actId="1076"/>
        <pc:sldMkLst>
          <pc:docMk/>
          <pc:sldMk cId="959287866" sldId="2134805996"/>
        </pc:sldMkLst>
        <pc:spChg chg="mod">
          <ac:chgData name="Nathan George" userId="6d59545d-acc4-4c9e-86fd-e9a6621d084c" providerId="ADAL" clId="{A9336D25-B320-4ADC-A2A9-A31E6E7FE62A}" dt="2023-05-31T14:55:55.245" v="992" actId="1076"/>
          <ac:spMkLst>
            <pc:docMk/>
            <pc:sldMk cId="959287866" sldId="2134805996"/>
            <ac:spMk id="6" creationId="{71D64679-DFB7-344B-CE9D-327496C61D37}"/>
          </ac:spMkLst>
        </pc:spChg>
        <pc:spChg chg="mod">
          <ac:chgData name="Nathan George" userId="6d59545d-acc4-4c9e-86fd-e9a6621d084c" providerId="ADAL" clId="{A9336D25-B320-4ADC-A2A9-A31E6E7FE62A}" dt="2023-05-31T13:21:46.229" v="502" actId="27636"/>
          <ac:spMkLst>
            <pc:docMk/>
            <pc:sldMk cId="959287866" sldId="2134805996"/>
            <ac:spMk id="9" creationId="{7BA899B1-2E70-A0CA-96C2-67E546F66F0C}"/>
          </ac:spMkLst>
        </pc:spChg>
      </pc:sldChg>
      <pc:sldChg chg="del">
        <pc:chgData name="Nathan George" userId="6d59545d-acc4-4c9e-86fd-e9a6621d084c" providerId="ADAL" clId="{A9336D25-B320-4ADC-A2A9-A31E6E7FE62A}" dt="2023-05-30T19:27:52.727" v="1" actId="47"/>
        <pc:sldMkLst>
          <pc:docMk/>
          <pc:sldMk cId="1808565946" sldId="2134805997"/>
        </pc:sldMkLst>
      </pc:sldChg>
      <pc:sldChg chg="del">
        <pc:chgData name="Nathan George" userId="6d59545d-acc4-4c9e-86fd-e9a6621d084c" providerId="ADAL" clId="{A9336D25-B320-4ADC-A2A9-A31E6E7FE62A}" dt="2023-05-30T19:27:52.727" v="1" actId="47"/>
        <pc:sldMkLst>
          <pc:docMk/>
          <pc:sldMk cId="936512761" sldId="2134805998"/>
        </pc:sldMkLst>
      </pc:sldChg>
      <pc:sldChg chg="del">
        <pc:chgData name="Nathan George" userId="6d59545d-acc4-4c9e-86fd-e9a6621d084c" providerId="ADAL" clId="{A9336D25-B320-4ADC-A2A9-A31E6E7FE62A}" dt="2023-05-30T19:27:52.727" v="1" actId="47"/>
        <pc:sldMkLst>
          <pc:docMk/>
          <pc:sldMk cId="1405464325" sldId="2134805999"/>
        </pc:sldMkLst>
      </pc:sldChg>
      <pc:sldChg chg="del">
        <pc:chgData name="Nathan George" userId="6d59545d-acc4-4c9e-86fd-e9a6621d084c" providerId="ADAL" clId="{A9336D25-B320-4ADC-A2A9-A31E6E7FE62A}" dt="2023-05-30T19:27:52.727" v="1" actId="47"/>
        <pc:sldMkLst>
          <pc:docMk/>
          <pc:sldMk cId="3302556793" sldId="2134806000"/>
        </pc:sldMkLst>
      </pc:sldChg>
      <pc:sldChg chg="del">
        <pc:chgData name="Nathan George" userId="6d59545d-acc4-4c9e-86fd-e9a6621d084c" providerId="ADAL" clId="{A9336D25-B320-4ADC-A2A9-A31E6E7FE62A}" dt="2023-05-30T19:27:52.727" v="1" actId="47"/>
        <pc:sldMkLst>
          <pc:docMk/>
          <pc:sldMk cId="1790644621" sldId="2134806001"/>
        </pc:sldMkLst>
      </pc:sldChg>
      <pc:sldChg chg="del">
        <pc:chgData name="Nathan George" userId="6d59545d-acc4-4c9e-86fd-e9a6621d084c" providerId="ADAL" clId="{A9336D25-B320-4ADC-A2A9-A31E6E7FE62A}" dt="2023-05-30T19:27:52.727" v="1" actId="47"/>
        <pc:sldMkLst>
          <pc:docMk/>
          <pc:sldMk cId="1546944785" sldId="2134806002"/>
        </pc:sldMkLst>
      </pc:sldChg>
      <pc:sldChg chg="del">
        <pc:chgData name="Nathan George" userId="6d59545d-acc4-4c9e-86fd-e9a6621d084c" providerId="ADAL" clId="{A9336D25-B320-4ADC-A2A9-A31E6E7FE62A}" dt="2023-05-30T19:27:52.727" v="1" actId="47"/>
        <pc:sldMkLst>
          <pc:docMk/>
          <pc:sldMk cId="815347559" sldId="2134806003"/>
        </pc:sldMkLst>
      </pc:sldChg>
      <pc:sldChg chg="delSp modSp mod ord">
        <pc:chgData name="Nathan George" userId="6d59545d-acc4-4c9e-86fd-e9a6621d084c" providerId="ADAL" clId="{A9336D25-B320-4ADC-A2A9-A31E6E7FE62A}" dt="2023-05-31T13:22:05.833" v="504"/>
        <pc:sldMkLst>
          <pc:docMk/>
          <pc:sldMk cId="3823832062" sldId="2134806004"/>
        </pc:sldMkLst>
        <pc:spChg chg="mod">
          <ac:chgData name="Nathan George" userId="6d59545d-acc4-4c9e-86fd-e9a6621d084c" providerId="ADAL" clId="{A9336D25-B320-4ADC-A2A9-A31E6E7FE62A}" dt="2023-05-30T19:44:24.968" v="138" actId="20577"/>
          <ac:spMkLst>
            <pc:docMk/>
            <pc:sldMk cId="3823832062" sldId="2134806004"/>
            <ac:spMk id="2" creationId="{60BF7403-77BE-CFA0-A25C-C7F253B006E8}"/>
          </ac:spMkLst>
        </pc:spChg>
        <pc:spChg chg="mod">
          <ac:chgData name="Nathan George" userId="6d59545d-acc4-4c9e-86fd-e9a6621d084c" providerId="ADAL" clId="{A9336D25-B320-4ADC-A2A9-A31E6E7FE62A}" dt="2023-05-30T19:44:30.519" v="139" actId="6549"/>
          <ac:spMkLst>
            <pc:docMk/>
            <pc:sldMk cId="3823832062" sldId="2134806004"/>
            <ac:spMk id="12" creationId="{E5059E1A-FA54-6CE6-3630-58F91FBC64A5}"/>
          </ac:spMkLst>
        </pc:spChg>
        <pc:spChg chg="del topLvl">
          <ac:chgData name="Nathan George" userId="6d59545d-acc4-4c9e-86fd-e9a6621d084c" providerId="ADAL" clId="{A9336D25-B320-4ADC-A2A9-A31E6E7FE62A}" dt="2023-05-30T20:02:54.364" v="355" actId="478"/>
          <ac:spMkLst>
            <pc:docMk/>
            <pc:sldMk cId="3823832062" sldId="2134806004"/>
            <ac:spMk id="16" creationId="{9C0F20F3-8A24-48DF-DBB5-5D61991E9369}"/>
          </ac:spMkLst>
        </pc:spChg>
        <pc:spChg chg="mod topLvl">
          <ac:chgData name="Nathan George" userId="6d59545d-acc4-4c9e-86fd-e9a6621d084c" providerId="ADAL" clId="{A9336D25-B320-4ADC-A2A9-A31E6E7FE62A}" dt="2023-05-30T20:02:54.364" v="355" actId="478"/>
          <ac:spMkLst>
            <pc:docMk/>
            <pc:sldMk cId="3823832062" sldId="2134806004"/>
            <ac:spMk id="17" creationId="{5C2D519E-6408-BF50-6879-9F551FAB82BF}"/>
          </ac:spMkLst>
        </pc:spChg>
        <pc:spChg chg="mod">
          <ac:chgData name="Nathan George" userId="6d59545d-acc4-4c9e-86fd-e9a6621d084c" providerId="ADAL" clId="{A9336D25-B320-4ADC-A2A9-A31E6E7FE62A}" dt="2023-05-30T20:02:43.350" v="353" actId="14100"/>
          <ac:spMkLst>
            <pc:docMk/>
            <pc:sldMk cId="3823832062" sldId="2134806004"/>
            <ac:spMk id="36" creationId="{7C8FC4E1-880E-C8DB-472F-BCE915D169E6}"/>
          </ac:spMkLst>
        </pc:spChg>
        <pc:grpChg chg="del">
          <ac:chgData name="Nathan George" userId="6d59545d-acc4-4c9e-86fd-e9a6621d084c" providerId="ADAL" clId="{A9336D25-B320-4ADC-A2A9-A31E6E7FE62A}" dt="2023-05-30T20:02:54.364" v="355" actId="478"/>
          <ac:grpSpMkLst>
            <pc:docMk/>
            <pc:sldMk cId="3823832062" sldId="2134806004"/>
            <ac:grpSpMk id="15" creationId="{BEB6CD72-C882-98EF-C2A5-2436563C999A}"/>
          </ac:grpSpMkLst>
        </pc:grpChg>
        <pc:grpChg chg="mod">
          <ac:chgData name="Nathan George" userId="6d59545d-acc4-4c9e-86fd-e9a6621d084c" providerId="ADAL" clId="{A9336D25-B320-4ADC-A2A9-A31E6E7FE62A}" dt="2023-05-30T20:02:59.038" v="356" actId="1076"/>
          <ac:grpSpMkLst>
            <pc:docMk/>
            <pc:sldMk cId="3823832062" sldId="2134806004"/>
            <ac:grpSpMk id="22" creationId="{87E6136C-4E0B-5F71-81BF-E2ECC4055DAC}"/>
          </ac:grpSpMkLst>
        </pc:grpChg>
        <pc:grpChg chg="mod">
          <ac:chgData name="Nathan George" userId="6d59545d-acc4-4c9e-86fd-e9a6621d084c" providerId="ADAL" clId="{A9336D25-B320-4ADC-A2A9-A31E6E7FE62A}" dt="2023-05-30T20:03:05.246" v="358" actId="1076"/>
          <ac:grpSpMkLst>
            <pc:docMk/>
            <pc:sldMk cId="3823832062" sldId="2134806004"/>
            <ac:grpSpMk id="34" creationId="{D3C09A19-A2D7-163D-FBEC-50FD8415FAD3}"/>
          </ac:grpSpMkLst>
        </pc:grpChg>
      </pc:sldChg>
      <pc:sldChg chg="del">
        <pc:chgData name="Nathan George" userId="6d59545d-acc4-4c9e-86fd-e9a6621d084c" providerId="ADAL" clId="{A9336D25-B320-4ADC-A2A9-A31E6E7FE62A}" dt="2023-05-30T19:27:52.727" v="1" actId="47"/>
        <pc:sldMkLst>
          <pc:docMk/>
          <pc:sldMk cId="317775485" sldId="2134806005"/>
        </pc:sldMkLst>
      </pc:sldChg>
      <pc:sldChg chg="addSp delSp modSp new mod">
        <pc:chgData name="Nathan George" userId="6d59545d-acc4-4c9e-86fd-e9a6621d084c" providerId="ADAL" clId="{A9336D25-B320-4ADC-A2A9-A31E6E7FE62A}" dt="2023-05-31T14:54:12.939" v="977" actId="1076"/>
        <pc:sldMkLst>
          <pc:docMk/>
          <pc:sldMk cId="2896316478" sldId="2134806005"/>
        </pc:sldMkLst>
        <pc:spChg chg="mod">
          <ac:chgData name="Nathan George" userId="6d59545d-acc4-4c9e-86fd-e9a6621d084c" providerId="ADAL" clId="{A9336D25-B320-4ADC-A2A9-A31E6E7FE62A}" dt="2023-05-31T14:50:47.109" v="787" actId="20577"/>
          <ac:spMkLst>
            <pc:docMk/>
            <pc:sldMk cId="2896316478" sldId="2134806005"/>
            <ac:spMk id="2" creationId="{669E4381-A179-2A58-5C34-AE5475AB9FC8}"/>
          </ac:spMkLst>
        </pc:spChg>
        <pc:spChg chg="del">
          <ac:chgData name="Nathan George" userId="6d59545d-acc4-4c9e-86fd-e9a6621d084c" providerId="ADAL" clId="{A9336D25-B320-4ADC-A2A9-A31E6E7FE62A}" dt="2023-05-31T14:46:25.231" v="571" actId="931"/>
          <ac:spMkLst>
            <pc:docMk/>
            <pc:sldMk cId="2896316478" sldId="2134806005"/>
            <ac:spMk id="3" creationId="{C5BE9DB0-4A74-433A-9117-FAE7E806D061}"/>
          </ac:spMkLst>
        </pc:spChg>
        <pc:spChg chg="add mod">
          <ac:chgData name="Nathan George" userId="6d59545d-acc4-4c9e-86fd-e9a6621d084c" providerId="ADAL" clId="{A9336D25-B320-4ADC-A2A9-A31E6E7FE62A}" dt="2023-05-31T14:54:12.939" v="977" actId="1076"/>
          <ac:spMkLst>
            <pc:docMk/>
            <pc:sldMk cId="2896316478" sldId="2134806005"/>
            <ac:spMk id="6" creationId="{C587599E-1CAF-A9D7-CC13-D2ED55C1F85A}"/>
          </ac:spMkLst>
        </pc:spChg>
        <pc:picChg chg="add mod">
          <ac:chgData name="Nathan George" userId="6d59545d-acc4-4c9e-86fd-e9a6621d084c" providerId="ADAL" clId="{A9336D25-B320-4ADC-A2A9-A31E6E7FE62A}" dt="2023-05-31T14:48:27.979" v="666" actId="1076"/>
          <ac:picMkLst>
            <pc:docMk/>
            <pc:sldMk cId="2896316478" sldId="2134806005"/>
            <ac:picMk id="5" creationId="{D6C42E6B-C1C7-7221-0C3A-B36E43860B9F}"/>
          </ac:picMkLst>
        </pc:picChg>
      </pc:sldChg>
      <pc:sldChg chg="del">
        <pc:chgData name="Nathan George" userId="6d59545d-acc4-4c9e-86fd-e9a6621d084c" providerId="ADAL" clId="{A9336D25-B320-4ADC-A2A9-A31E6E7FE62A}" dt="2023-05-30T19:27:52.727" v="1" actId="47"/>
        <pc:sldMkLst>
          <pc:docMk/>
          <pc:sldMk cId="3925235222" sldId="2134806006"/>
        </pc:sldMkLst>
      </pc:sldChg>
      <pc:sldChg chg="del">
        <pc:chgData name="Nathan George" userId="6d59545d-acc4-4c9e-86fd-e9a6621d084c" providerId="ADAL" clId="{A9336D25-B320-4ADC-A2A9-A31E6E7FE62A}" dt="2023-05-30T19:27:52.727" v="1" actId="47"/>
        <pc:sldMkLst>
          <pc:docMk/>
          <pc:sldMk cId="1812155610" sldId="2134806007"/>
        </pc:sldMkLst>
      </pc:sldChg>
    </pc:docChg>
  </pc:docChgLst>
  <pc:docChgLst>
    <pc:chgData name="Valentina Facuse" userId="8ac073aa-7feb-47c3-9cf3-f4c37dd140ee" providerId="ADAL" clId="{0E49B532-2076-49A2-ABB4-A0159981E3E1}"/>
    <pc:docChg chg="custSel modSld replTag delTag">
      <pc:chgData name="Valentina Facuse" userId="8ac073aa-7feb-47c3-9cf3-f4c37dd140ee" providerId="ADAL" clId="{0E49B532-2076-49A2-ABB4-A0159981E3E1}" dt="2023-06-07T15:09:09.803" v="1073"/>
      <pc:docMkLst>
        <pc:docMk/>
      </pc:docMkLst>
      <pc:sldChg chg="modSp mod">
        <pc:chgData name="Valentina Facuse" userId="8ac073aa-7feb-47c3-9cf3-f4c37dd140ee" providerId="ADAL" clId="{0E49B532-2076-49A2-ABB4-A0159981E3E1}" dt="2023-06-07T15:05:38.826" v="290" actId="962"/>
        <pc:sldMkLst>
          <pc:docMk/>
          <pc:sldMk cId="1825884496" sldId="274"/>
        </pc:sldMkLst>
        <pc:picChg chg="mod">
          <ac:chgData name="Valentina Facuse" userId="8ac073aa-7feb-47c3-9cf3-f4c37dd140ee" providerId="ADAL" clId="{0E49B532-2076-49A2-ABB4-A0159981E3E1}" dt="2023-06-07T15:05:38.826" v="290" actId="962"/>
          <ac:picMkLst>
            <pc:docMk/>
            <pc:sldMk cId="1825884496" sldId="274"/>
            <ac:picMk id="3" creationId="{9FE91C53-CACF-2941-712B-C48039F6F356}"/>
          </ac:picMkLst>
        </pc:picChg>
      </pc:sldChg>
      <pc:sldChg chg="modSp mod">
        <pc:chgData name="Valentina Facuse" userId="8ac073aa-7feb-47c3-9cf3-f4c37dd140ee" providerId="ADAL" clId="{0E49B532-2076-49A2-ABB4-A0159981E3E1}" dt="2023-06-07T15:07:23.862" v="731" actId="962"/>
        <pc:sldMkLst>
          <pc:docMk/>
          <pc:sldMk cId="2502176738" sldId="2134805981"/>
        </pc:sldMkLst>
        <pc:picChg chg="mod">
          <ac:chgData name="Valentina Facuse" userId="8ac073aa-7feb-47c3-9cf3-f4c37dd140ee" providerId="ADAL" clId="{0E49B532-2076-49A2-ABB4-A0159981E3E1}" dt="2023-06-07T15:06:49.924" v="573" actId="962"/>
          <ac:picMkLst>
            <pc:docMk/>
            <pc:sldMk cId="2502176738" sldId="2134805981"/>
            <ac:picMk id="22" creationId="{9F14EE38-2B1F-E6A7-0669-C7E53F5BD7E7}"/>
          </ac:picMkLst>
        </pc:picChg>
        <pc:picChg chg="mod">
          <ac:chgData name="Valentina Facuse" userId="8ac073aa-7feb-47c3-9cf3-f4c37dd140ee" providerId="ADAL" clId="{0E49B532-2076-49A2-ABB4-A0159981E3E1}" dt="2023-06-07T15:06:52.256" v="574" actId="962"/>
          <ac:picMkLst>
            <pc:docMk/>
            <pc:sldMk cId="2502176738" sldId="2134805981"/>
            <ac:picMk id="25" creationId="{E648D1FE-6DA8-607C-AAF4-EBF0B5F8BC4C}"/>
          </ac:picMkLst>
        </pc:picChg>
        <pc:picChg chg="mod">
          <ac:chgData name="Valentina Facuse" userId="8ac073aa-7feb-47c3-9cf3-f4c37dd140ee" providerId="ADAL" clId="{0E49B532-2076-49A2-ABB4-A0159981E3E1}" dt="2023-06-07T15:06:54.401" v="578" actId="962"/>
          <ac:picMkLst>
            <pc:docMk/>
            <pc:sldMk cId="2502176738" sldId="2134805981"/>
            <ac:picMk id="26" creationId="{078D5E35-2EC4-527C-905F-4F36B9E95AA8}"/>
          </ac:picMkLst>
        </pc:picChg>
        <pc:picChg chg="mod">
          <ac:chgData name="Valentina Facuse" userId="8ac073aa-7feb-47c3-9cf3-f4c37dd140ee" providerId="ADAL" clId="{0E49B532-2076-49A2-ABB4-A0159981E3E1}" dt="2023-06-07T15:06:58.850" v="580" actId="962"/>
          <ac:picMkLst>
            <pc:docMk/>
            <pc:sldMk cId="2502176738" sldId="2134805981"/>
            <ac:picMk id="27" creationId="{CB494817-103D-7EF6-6DC8-FA44843AA6DB}"/>
          </ac:picMkLst>
        </pc:picChg>
        <pc:picChg chg="mod">
          <ac:chgData name="Valentina Facuse" userId="8ac073aa-7feb-47c3-9cf3-f4c37dd140ee" providerId="ADAL" clId="{0E49B532-2076-49A2-ABB4-A0159981E3E1}" dt="2023-06-07T15:06:56.463" v="579" actId="962"/>
          <ac:picMkLst>
            <pc:docMk/>
            <pc:sldMk cId="2502176738" sldId="2134805981"/>
            <ac:picMk id="30" creationId="{1A309F59-CBC4-FB68-08AF-959A29C46C3A}"/>
          </ac:picMkLst>
        </pc:picChg>
        <pc:picChg chg="mod">
          <ac:chgData name="Valentina Facuse" userId="8ac073aa-7feb-47c3-9cf3-f4c37dd140ee" providerId="ADAL" clId="{0E49B532-2076-49A2-ABB4-A0159981E3E1}" dt="2023-06-07T15:07:15.456" v="654" actId="962"/>
          <ac:picMkLst>
            <pc:docMk/>
            <pc:sldMk cId="2502176738" sldId="2134805981"/>
            <ac:picMk id="34" creationId="{A57791F5-7D29-3225-90C2-C10B49CB597A}"/>
          </ac:picMkLst>
        </pc:picChg>
        <pc:picChg chg="mod">
          <ac:chgData name="Valentina Facuse" userId="8ac073aa-7feb-47c3-9cf3-f4c37dd140ee" providerId="ADAL" clId="{0E49B532-2076-49A2-ABB4-A0159981E3E1}" dt="2023-06-07T15:07:23.862" v="731" actId="962"/>
          <ac:picMkLst>
            <pc:docMk/>
            <pc:sldMk cId="2502176738" sldId="2134805981"/>
            <ac:picMk id="35" creationId="{26D356CA-0BA4-63AC-3D60-60D09194E34D}"/>
          </ac:picMkLst>
        </pc:picChg>
      </pc:sldChg>
      <pc:sldChg chg="modSp mod">
        <pc:chgData name="Valentina Facuse" userId="8ac073aa-7feb-47c3-9cf3-f4c37dd140ee" providerId="ADAL" clId="{0E49B532-2076-49A2-ABB4-A0159981E3E1}" dt="2023-06-07T15:07:47.257" v="748" actId="962"/>
        <pc:sldMkLst>
          <pc:docMk/>
          <pc:sldMk cId="1082135420" sldId="2134805989"/>
        </pc:sldMkLst>
        <pc:spChg chg="mod">
          <ac:chgData name="Valentina Facuse" userId="8ac073aa-7feb-47c3-9cf3-f4c37dd140ee" providerId="ADAL" clId="{0E49B532-2076-49A2-ABB4-A0159981E3E1}" dt="2023-06-07T15:07:40.117" v="742" actId="962"/>
          <ac:spMkLst>
            <pc:docMk/>
            <pc:sldMk cId="1082135420" sldId="2134805989"/>
            <ac:spMk id="11" creationId="{7A929A1B-97D6-9D40-9B94-252D87317CBD}"/>
          </ac:spMkLst>
        </pc:spChg>
        <pc:spChg chg="mod">
          <ac:chgData name="Valentina Facuse" userId="8ac073aa-7feb-47c3-9cf3-f4c37dd140ee" providerId="ADAL" clId="{0E49B532-2076-49A2-ABB4-A0159981E3E1}" dt="2023-06-07T15:07:42.409" v="746" actId="962"/>
          <ac:spMkLst>
            <pc:docMk/>
            <pc:sldMk cId="1082135420" sldId="2134805989"/>
            <ac:spMk id="12" creationId="{81A2A3A3-ACED-78CB-C8AC-445B3C8077A0}"/>
          </ac:spMkLst>
        </pc:spChg>
        <pc:spChg chg="mod">
          <ac:chgData name="Valentina Facuse" userId="8ac073aa-7feb-47c3-9cf3-f4c37dd140ee" providerId="ADAL" clId="{0E49B532-2076-49A2-ABB4-A0159981E3E1}" dt="2023-06-07T15:07:44.746" v="747" actId="962"/>
          <ac:spMkLst>
            <pc:docMk/>
            <pc:sldMk cId="1082135420" sldId="2134805989"/>
            <ac:spMk id="13" creationId="{A689466D-882F-7F33-FAB6-835F73CE11B1}"/>
          </ac:spMkLst>
        </pc:spChg>
        <pc:spChg chg="mod">
          <ac:chgData name="Valentina Facuse" userId="8ac073aa-7feb-47c3-9cf3-f4c37dd140ee" providerId="ADAL" clId="{0E49B532-2076-49A2-ABB4-A0159981E3E1}" dt="2023-06-07T15:07:47.257" v="748" actId="962"/>
          <ac:spMkLst>
            <pc:docMk/>
            <pc:sldMk cId="1082135420" sldId="2134805989"/>
            <ac:spMk id="14" creationId="{80C6BF67-8F87-9985-9B50-79075691A827}"/>
          </ac:spMkLst>
        </pc:spChg>
        <pc:grpChg chg="mod">
          <ac:chgData name="Valentina Facuse" userId="8ac073aa-7feb-47c3-9cf3-f4c37dd140ee" providerId="ADAL" clId="{0E49B532-2076-49A2-ABB4-A0159981E3E1}" dt="2023-06-07T15:07:29.517" v="735" actId="962"/>
          <ac:grpSpMkLst>
            <pc:docMk/>
            <pc:sldMk cId="1082135420" sldId="2134805989"/>
            <ac:grpSpMk id="15" creationId="{20D13E35-9B25-427B-4F19-8B0D6A09DB4C}"/>
          </ac:grpSpMkLst>
        </pc:grpChg>
        <pc:grpChg chg="mod">
          <ac:chgData name="Valentina Facuse" userId="8ac073aa-7feb-47c3-9cf3-f4c37dd140ee" providerId="ADAL" clId="{0E49B532-2076-49A2-ABB4-A0159981E3E1}" dt="2023-06-07T15:07:32.267" v="739" actId="962"/>
          <ac:grpSpMkLst>
            <pc:docMk/>
            <pc:sldMk cId="1082135420" sldId="2134805989"/>
            <ac:grpSpMk id="18" creationId="{1868AFC8-AF86-26A5-E777-4A5191F18DD6}"/>
          </ac:grpSpMkLst>
        </pc:grpChg>
        <pc:grpChg chg="mod">
          <ac:chgData name="Valentina Facuse" userId="8ac073aa-7feb-47c3-9cf3-f4c37dd140ee" providerId="ADAL" clId="{0E49B532-2076-49A2-ABB4-A0159981E3E1}" dt="2023-06-07T15:07:34.642" v="740" actId="962"/>
          <ac:grpSpMkLst>
            <pc:docMk/>
            <pc:sldMk cId="1082135420" sldId="2134805989"/>
            <ac:grpSpMk id="19" creationId="{A1FD4013-C5B4-C2BC-94BD-67DE6CDB8FB1}"/>
          </ac:grpSpMkLst>
        </pc:grpChg>
        <pc:grpChg chg="mod">
          <ac:chgData name="Valentina Facuse" userId="8ac073aa-7feb-47c3-9cf3-f4c37dd140ee" providerId="ADAL" clId="{0E49B532-2076-49A2-ABB4-A0159981E3E1}" dt="2023-06-07T15:07:37.209" v="741" actId="962"/>
          <ac:grpSpMkLst>
            <pc:docMk/>
            <pc:sldMk cId="1082135420" sldId="2134805989"/>
            <ac:grpSpMk id="20" creationId="{2722591B-18C3-DFF5-704E-8F8222BB3FB3}"/>
          </ac:grpSpMkLst>
        </pc:grpChg>
      </pc:sldChg>
      <pc:sldChg chg="modSp mod">
        <pc:chgData name="Valentina Facuse" userId="8ac073aa-7feb-47c3-9cf3-f4c37dd140ee" providerId="ADAL" clId="{0E49B532-2076-49A2-ABB4-A0159981E3E1}" dt="2023-06-07T15:08:47.543" v="958" actId="962"/>
        <pc:sldMkLst>
          <pc:docMk/>
          <pc:sldMk cId="959287866" sldId="2134805996"/>
        </pc:sldMkLst>
        <pc:picChg chg="mod">
          <ac:chgData name="Valentina Facuse" userId="8ac073aa-7feb-47c3-9cf3-f4c37dd140ee" providerId="ADAL" clId="{0E49B532-2076-49A2-ABB4-A0159981E3E1}" dt="2023-06-07T15:08:47.543" v="958" actId="962"/>
          <ac:picMkLst>
            <pc:docMk/>
            <pc:sldMk cId="959287866" sldId="2134805996"/>
            <ac:picMk id="3" creationId="{7A52E557-021F-0ECD-2BD7-04B752D0D7F2}"/>
          </ac:picMkLst>
        </pc:picChg>
      </pc:sldChg>
      <pc:sldChg chg="modSp mod">
        <pc:chgData name="Valentina Facuse" userId="8ac073aa-7feb-47c3-9cf3-f4c37dd140ee" providerId="ADAL" clId="{0E49B532-2076-49A2-ABB4-A0159981E3E1}" dt="2023-06-07T15:08:01.219" v="757" actId="962"/>
        <pc:sldMkLst>
          <pc:docMk/>
          <pc:sldMk cId="3823832062" sldId="2134806004"/>
        </pc:sldMkLst>
        <pc:grpChg chg="mod">
          <ac:chgData name="Valentina Facuse" userId="8ac073aa-7feb-47c3-9cf3-f4c37dd140ee" providerId="ADAL" clId="{0E49B532-2076-49A2-ABB4-A0159981E3E1}" dt="2023-06-07T15:07:57.314" v="752" actId="962"/>
          <ac:grpSpMkLst>
            <pc:docMk/>
            <pc:sldMk cId="3823832062" sldId="2134806004"/>
            <ac:grpSpMk id="3" creationId="{BDEF3972-5C6D-64B5-15BD-17039B3B647A}"/>
          </ac:grpSpMkLst>
        </pc:grpChg>
        <pc:grpChg chg="mod">
          <ac:chgData name="Valentina Facuse" userId="8ac073aa-7feb-47c3-9cf3-f4c37dd140ee" providerId="ADAL" clId="{0E49B532-2076-49A2-ABB4-A0159981E3E1}" dt="2023-06-07T15:08:01.219" v="757" actId="962"/>
          <ac:grpSpMkLst>
            <pc:docMk/>
            <pc:sldMk cId="3823832062" sldId="2134806004"/>
            <ac:grpSpMk id="22" creationId="{87E6136C-4E0B-5F71-81BF-E2ECC4055DAC}"/>
          </ac:grpSpMkLst>
        </pc:grpChg>
        <pc:grpChg chg="mod">
          <ac:chgData name="Valentina Facuse" userId="8ac073aa-7feb-47c3-9cf3-f4c37dd140ee" providerId="ADAL" clId="{0E49B532-2076-49A2-ABB4-A0159981E3E1}" dt="2023-06-07T15:07:59.349" v="756" actId="962"/>
          <ac:grpSpMkLst>
            <pc:docMk/>
            <pc:sldMk cId="3823832062" sldId="2134806004"/>
            <ac:grpSpMk id="34" creationId="{D3C09A19-A2D7-163D-FBEC-50FD8415FAD3}"/>
          </ac:grpSpMkLst>
        </pc:grpChg>
      </pc:sldChg>
      <pc:sldChg chg="modSp mod">
        <pc:chgData name="Valentina Facuse" userId="8ac073aa-7feb-47c3-9cf3-f4c37dd140ee" providerId="ADAL" clId="{0E49B532-2076-49A2-ABB4-A0159981E3E1}" dt="2023-06-07T15:06:38.546" v="534" actId="962"/>
        <pc:sldMkLst>
          <pc:docMk/>
          <pc:sldMk cId="2896316478" sldId="2134806005"/>
        </pc:sldMkLst>
        <pc:picChg chg="mod">
          <ac:chgData name="Valentina Facuse" userId="8ac073aa-7feb-47c3-9cf3-f4c37dd140ee" providerId="ADAL" clId="{0E49B532-2076-49A2-ABB4-A0159981E3E1}" dt="2023-06-07T15:06:38.546" v="534" actId="962"/>
          <ac:picMkLst>
            <pc:docMk/>
            <pc:sldMk cId="2896316478" sldId="2134806005"/>
            <ac:picMk id="5" creationId="{D6C42E6B-C1C7-7221-0C3A-B36E43860B9F}"/>
          </ac:picMkLst>
        </pc:picChg>
      </pc:sldChg>
      <pc:sldChg chg="modSp mod">
        <pc:chgData name="Valentina Facuse" userId="8ac073aa-7feb-47c3-9cf3-f4c37dd140ee" providerId="ADAL" clId="{0E49B532-2076-49A2-ABB4-A0159981E3E1}" dt="2023-06-07T15:09:07.829" v="1070" actId="962"/>
        <pc:sldMkLst>
          <pc:docMk/>
          <pc:sldMk cId="4144946154" sldId="2134806007"/>
        </pc:sldMkLst>
        <pc:picChg chg="mod">
          <ac:chgData name="Valentina Facuse" userId="8ac073aa-7feb-47c3-9cf3-f4c37dd140ee" providerId="ADAL" clId="{0E49B532-2076-49A2-ABB4-A0159981E3E1}" dt="2023-06-07T15:09:07.829" v="1070" actId="962"/>
          <ac:picMkLst>
            <pc:docMk/>
            <pc:sldMk cId="4144946154" sldId="2134806007"/>
            <ac:picMk id="4" creationId="{ADC5F088-6FB3-6AB3-05B9-FD997CFA80B4}"/>
          </ac:picMkLst>
        </pc:picChg>
      </pc:sldChg>
    </pc:docChg>
  </pc:docChgLst>
  <pc:docChgLst>
    <pc:chgData name="Nathan George" userId="6d59545d-acc4-4c9e-86fd-e9a6621d084c" providerId="ADAL" clId="{E7B99C55-6A14-4969-8F60-9361A1EDFF98}"/>
    <pc:docChg chg="undo redo custSel addSld modSld modSection">
      <pc:chgData name="Nathan George" userId="6d59545d-acc4-4c9e-86fd-e9a6621d084c" providerId="ADAL" clId="{E7B99C55-6A14-4969-8F60-9361A1EDFF98}" dt="2023-06-06T20:08:45.667" v="836" actId="478"/>
      <pc:docMkLst>
        <pc:docMk/>
      </pc:docMkLst>
      <pc:sldChg chg="addSp delSp modSp add mod">
        <pc:chgData name="Nathan George" userId="6d59545d-acc4-4c9e-86fd-e9a6621d084c" providerId="ADAL" clId="{E7B99C55-6A14-4969-8F60-9361A1EDFF98}" dt="2023-06-06T17:30:59.596" v="776" actId="27636"/>
        <pc:sldMkLst>
          <pc:docMk/>
          <pc:sldMk cId="2557037705" sldId="290"/>
        </pc:sldMkLst>
        <pc:spChg chg="add mod">
          <ac:chgData name="Nathan George" userId="6d59545d-acc4-4c9e-86fd-e9a6621d084c" providerId="ADAL" clId="{E7B99C55-6A14-4969-8F60-9361A1EDFF98}" dt="2023-06-06T17:26:04.931" v="567" actId="2085"/>
          <ac:spMkLst>
            <pc:docMk/>
            <pc:sldMk cId="2557037705" sldId="290"/>
            <ac:spMk id="2" creationId="{AFDE7DB7-4C2D-CF07-7FDB-0AA2FEF493AB}"/>
          </ac:spMkLst>
        </pc:spChg>
        <pc:spChg chg="mod">
          <ac:chgData name="Nathan George" userId="6d59545d-acc4-4c9e-86fd-e9a6621d084c" providerId="ADAL" clId="{E7B99C55-6A14-4969-8F60-9361A1EDFF98}" dt="2023-06-06T17:30:59.596" v="776" actId="27636"/>
          <ac:spMkLst>
            <pc:docMk/>
            <pc:sldMk cId="2557037705" sldId="290"/>
            <ac:spMk id="3" creationId="{B67E1C04-7AC0-47B9-A990-11C7D1776B18}"/>
          </ac:spMkLst>
        </pc:spChg>
        <pc:spChg chg="add del mod">
          <ac:chgData name="Nathan George" userId="6d59545d-acc4-4c9e-86fd-e9a6621d084c" providerId="ADAL" clId="{E7B99C55-6A14-4969-8F60-9361A1EDFF98}" dt="2023-06-06T17:24:35.010" v="538" actId="478"/>
          <ac:spMkLst>
            <pc:docMk/>
            <pc:sldMk cId="2557037705" sldId="290"/>
            <ac:spMk id="4" creationId="{6F3B9AA6-C5E5-F572-6CC2-5BBFC233A041}"/>
          </ac:spMkLst>
        </pc:spChg>
        <pc:spChg chg="add mod">
          <ac:chgData name="Nathan George" userId="6d59545d-acc4-4c9e-86fd-e9a6621d084c" providerId="ADAL" clId="{E7B99C55-6A14-4969-8F60-9361A1EDFF98}" dt="2023-06-06T17:26:33.712" v="572" actId="1076"/>
          <ac:spMkLst>
            <pc:docMk/>
            <pc:sldMk cId="2557037705" sldId="290"/>
            <ac:spMk id="5" creationId="{5532C73D-5A3E-E022-C820-FFD42576E403}"/>
          </ac:spMkLst>
        </pc:spChg>
        <pc:graphicFrameChg chg="mod">
          <ac:chgData name="Nathan George" userId="6d59545d-acc4-4c9e-86fd-e9a6621d084c" providerId="ADAL" clId="{E7B99C55-6A14-4969-8F60-9361A1EDFF98}" dt="2023-06-06T17:23:26.077" v="497" actId="1076"/>
          <ac:graphicFrameMkLst>
            <pc:docMk/>
            <pc:sldMk cId="2557037705" sldId="290"/>
            <ac:graphicFrameMk id="9" creationId="{997A357D-C77D-1223-4753-1260B97AD4BF}"/>
          </ac:graphicFrameMkLst>
        </pc:graphicFrameChg>
      </pc:sldChg>
      <pc:sldChg chg="mod modShow">
        <pc:chgData name="Nathan George" userId="6d59545d-acc4-4c9e-86fd-e9a6621d084c" providerId="ADAL" clId="{E7B99C55-6A14-4969-8F60-9361A1EDFF98}" dt="2023-06-06T16:01:17.371" v="5" actId="729"/>
        <pc:sldMkLst>
          <pc:docMk/>
          <pc:sldMk cId="3824356086" sldId="296"/>
        </pc:sldMkLst>
      </pc:sldChg>
      <pc:sldChg chg="mod modShow">
        <pc:chgData name="Nathan George" userId="6d59545d-acc4-4c9e-86fd-e9a6621d084c" providerId="ADAL" clId="{E7B99C55-6A14-4969-8F60-9361A1EDFF98}" dt="2023-06-06T16:01:17.371" v="5" actId="729"/>
        <pc:sldMkLst>
          <pc:docMk/>
          <pc:sldMk cId="3216520235" sldId="2134805979"/>
        </pc:sldMkLst>
      </pc:sldChg>
      <pc:sldChg chg="mod modShow">
        <pc:chgData name="Nathan George" userId="6d59545d-acc4-4c9e-86fd-e9a6621d084c" providerId="ADAL" clId="{E7B99C55-6A14-4969-8F60-9361A1EDFF98}" dt="2023-06-06T15:58:50.518" v="1" actId="729"/>
        <pc:sldMkLst>
          <pc:docMk/>
          <pc:sldMk cId="3632223282" sldId="2134805980"/>
        </pc:sldMkLst>
      </pc:sldChg>
      <pc:sldChg chg="addSp delSp modSp mod addCm">
        <pc:chgData name="Nathan George" userId="6d59545d-acc4-4c9e-86fd-e9a6621d084c" providerId="ADAL" clId="{E7B99C55-6A14-4969-8F60-9361A1EDFF98}" dt="2023-06-06T17:30:19.299" v="774" actId="1076"/>
        <pc:sldMkLst>
          <pc:docMk/>
          <pc:sldMk cId="2502176738" sldId="2134805981"/>
        </pc:sldMkLst>
        <pc:spChg chg="add del mod">
          <ac:chgData name="Nathan George" userId="6d59545d-acc4-4c9e-86fd-e9a6621d084c" providerId="ADAL" clId="{E7B99C55-6A14-4969-8F60-9361A1EDFF98}" dt="2023-06-06T17:27:57.004" v="575" actId="478"/>
          <ac:spMkLst>
            <pc:docMk/>
            <pc:sldMk cId="2502176738" sldId="2134805981"/>
            <ac:spMk id="3" creationId="{4473744D-1145-998E-8FE0-08F169FD4066}"/>
          </ac:spMkLst>
        </pc:spChg>
        <pc:spChg chg="add mod">
          <ac:chgData name="Nathan George" userId="6d59545d-acc4-4c9e-86fd-e9a6621d084c" providerId="ADAL" clId="{E7B99C55-6A14-4969-8F60-9361A1EDFF98}" dt="2023-06-06T17:30:19.299" v="774" actId="1076"/>
          <ac:spMkLst>
            <pc:docMk/>
            <pc:sldMk cId="2502176738" sldId="2134805981"/>
            <ac:spMk id="4" creationId="{0C0C8FD5-B9B6-8A00-2426-F3AA8DCE9618}"/>
          </ac:spMkLst>
        </pc:spChg>
        <pc:spChg chg="add mod">
          <ac:chgData name="Nathan George" userId="6d59545d-acc4-4c9e-86fd-e9a6621d084c" providerId="ADAL" clId="{E7B99C55-6A14-4969-8F60-9361A1EDFF98}" dt="2023-06-06T17:30:11.347" v="773" actId="1076"/>
          <ac:spMkLst>
            <pc:docMk/>
            <pc:sldMk cId="2502176738" sldId="2134805981"/>
            <ac:spMk id="5" creationId="{AB0EA530-3BF6-42F1-FDF6-0081CAD10882}"/>
          </ac:spMkLst>
        </pc:spChg>
        <pc:picChg chg="mod modCrop">
          <ac:chgData name="Nathan George" userId="6d59545d-acc4-4c9e-86fd-e9a6621d084c" providerId="ADAL" clId="{E7B99C55-6A14-4969-8F60-9361A1EDFF98}" dt="2023-06-06T17:30:05.683" v="772" actId="732"/>
          <ac:picMkLst>
            <pc:docMk/>
            <pc:sldMk cId="2502176738" sldId="2134805981"/>
            <ac:picMk id="34" creationId="{A57791F5-7D29-3225-90C2-C10B49CB597A}"/>
          </ac:picMkLst>
        </pc:picChg>
        <pc:picChg chg="mod modCrop">
          <ac:chgData name="Nathan George" userId="6d59545d-acc4-4c9e-86fd-e9a6621d084c" providerId="ADAL" clId="{E7B99C55-6A14-4969-8F60-9361A1EDFF98}" dt="2023-06-06T17:30:19.299" v="774" actId="1076"/>
          <ac:picMkLst>
            <pc:docMk/>
            <pc:sldMk cId="2502176738" sldId="2134805981"/>
            <ac:picMk id="35" creationId="{26D356CA-0BA4-63AC-3D60-60D09194E34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than George" userId="6d59545d-acc4-4c9e-86fd-e9a6621d084c" providerId="ADAL" clId="{E7B99C55-6A14-4969-8F60-9361A1EDFF98}" dt="2023-06-06T16:00:37.709" v="4"/>
              <pc2:cmMkLst xmlns:pc2="http://schemas.microsoft.com/office/powerpoint/2019/9/main/command">
                <pc:docMk/>
                <pc:sldMk cId="2502176738" sldId="2134805981"/>
                <pc2:cmMk id="{0F2F90A1-FD38-48FE-A8BA-B28CD6120D7F}"/>
              </pc2:cmMkLst>
            </pc226:cmChg>
          </p:ext>
        </pc:extLst>
      </pc:sldChg>
      <pc:sldChg chg="mod modShow">
        <pc:chgData name="Nathan George" userId="6d59545d-acc4-4c9e-86fd-e9a6621d084c" providerId="ADAL" clId="{E7B99C55-6A14-4969-8F60-9361A1EDFF98}" dt="2023-06-06T15:58:42.242" v="0" actId="729"/>
        <pc:sldMkLst>
          <pc:docMk/>
          <pc:sldMk cId="2954344321" sldId="2134805982"/>
        </pc:sldMkLst>
      </pc:sldChg>
      <pc:sldChg chg="mod modShow">
        <pc:chgData name="Nathan George" userId="6d59545d-acc4-4c9e-86fd-e9a6621d084c" providerId="ADAL" clId="{E7B99C55-6A14-4969-8F60-9361A1EDFF98}" dt="2023-06-06T15:59:00.651" v="2" actId="729"/>
        <pc:sldMkLst>
          <pc:docMk/>
          <pc:sldMk cId="2128480412" sldId="2134805984"/>
        </pc:sldMkLst>
      </pc:sldChg>
      <pc:sldChg chg="mod modShow">
        <pc:chgData name="Nathan George" userId="6d59545d-acc4-4c9e-86fd-e9a6621d084c" providerId="ADAL" clId="{E7B99C55-6A14-4969-8F60-9361A1EDFF98}" dt="2023-06-06T15:59:00.651" v="2" actId="729"/>
        <pc:sldMkLst>
          <pc:docMk/>
          <pc:sldMk cId="793599496" sldId="2134805985"/>
        </pc:sldMkLst>
      </pc:sldChg>
      <pc:sldChg chg="mod modShow">
        <pc:chgData name="Nathan George" userId="6d59545d-acc4-4c9e-86fd-e9a6621d084c" providerId="ADAL" clId="{E7B99C55-6A14-4969-8F60-9361A1EDFF98}" dt="2023-06-06T15:59:00.651" v="2" actId="729"/>
        <pc:sldMkLst>
          <pc:docMk/>
          <pc:sldMk cId="989800366" sldId="2134805986"/>
        </pc:sldMkLst>
      </pc:sldChg>
      <pc:sldChg chg="mod modShow">
        <pc:chgData name="Nathan George" userId="6d59545d-acc4-4c9e-86fd-e9a6621d084c" providerId="ADAL" clId="{E7B99C55-6A14-4969-8F60-9361A1EDFF98}" dt="2023-06-06T15:59:00.651" v="2" actId="729"/>
        <pc:sldMkLst>
          <pc:docMk/>
          <pc:sldMk cId="758662618" sldId="2134805987"/>
        </pc:sldMkLst>
      </pc:sldChg>
      <pc:sldChg chg="addSp delSp modSp mod">
        <pc:chgData name="Nathan George" userId="6d59545d-acc4-4c9e-86fd-e9a6621d084c" providerId="ADAL" clId="{E7B99C55-6A14-4969-8F60-9361A1EDFF98}" dt="2023-06-06T20:08:45.667" v="836" actId="478"/>
        <pc:sldMkLst>
          <pc:docMk/>
          <pc:sldMk cId="959287866" sldId="2134805996"/>
        </pc:sldMkLst>
        <pc:spChg chg="add del mod">
          <ac:chgData name="Nathan George" userId="6d59545d-acc4-4c9e-86fd-e9a6621d084c" providerId="ADAL" clId="{E7B99C55-6A14-4969-8F60-9361A1EDFF98}" dt="2023-06-06T20:06:53.848" v="829" actId="478"/>
          <ac:spMkLst>
            <pc:docMk/>
            <pc:sldMk cId="959287866" sldId="2134805996"/>
            <ac:spMk id="5" creationId="{568F4F99-CF53-0900-A58D-3F5F49471CBE}"/>
          </ac:spMkLst>
        </pc:spChg>
        <pc:spChg chg="mod">
          <ac:chgData name="Nathan George" userId="6d59545d-acc4-4c9e-86fd-e9a6621d084c" providerId="ADAL" clId="{E7B99C55-6A14-4969-8F60-9361A1EDFF98}" dt="2023-06-06T19:41:55.515" v="822" actId="115"/>
          <ac:spMkLst>
            <pc:docMk/>
            <pc:sldMk cId="959287866" sldId="2134805996"/>
            <ac:spMk id="6" creationId="{71D64679-DFB7-344B-CE9D-327496C61D37}"/>
          </ac:spMkLst>
        </pc:spChg>
        <pc:picChg chg="add mod modCrop">
          <ac:chgData name="Nathan George" userId="6d59545d-acc4-4c9e-86fd-e9a6621d084c" providerId="ADAL" clId="{E7B99C55-6A14-4969-8F60-9361A1EDFF98}" dt="2023-06-06T20:07:19.043" v="834" actId="732"/>
          <ac:picMkLst>
            <pc:docMk/>
            <pc:sldMk cId="959287866" sldId="2134805996"/>
            <ac:picMk id="3" creationId="{7A52E557-021F-0ECD-2BD7-04B752D0D7F2}"/>
          </ac:picMkLst>
        </pc:picChg>
        <pc:picChg chg="del mod">
          <ac:chgData name="Nathan George" userId="6d59545d-acc4-4c9e-86fd-e9a6621d084c" providerId="ADAL" clId="{E7B99C55-6A14-4969-8F60-9361A1EDFF98}" dt="2023-06-06T19:41:34.356" v="819" actId="478"/>
          <ac:picMkLst>
            <pc:docMk/>
            <pc:sldMk cId="959287866" sldId="2134805996"/>
            <ac:picMk id="3" creationId="{F8A0C737-9679-5D50-CA76-37F9ABD37879}"/>
          </ac:picMkLst>
        </pc:picChg>
        <pc:picChg chg="add del mod modCrop">
          <ac:chgData name="Nathan George" userId="6d59545d-acc4-4c9e-86fd-e9a6621d084c" providerId="ADAL" clId="{E7B99C55-6A14-4969-8F60-9361A1EDFF98}" dt="2023-06-06T20:06:53.848" v="829" actId="478"/>
          <ac:picMkLst>
            <pc:docMk/>
            <pc:sldMk cId="959287866" sldId="2134805996"/>
            <ac:picMk id="4" creationId="{49348201-DE83-CF1D-76DB-8186C687E59F}"/>
          </ac:picMkLst>
        </pc:picChg>
        <pc:picChg chg="add del mod">
          <ac:chgData name="Nathan George" userId="6d59545d-acc4-4c9e-86fd-e9a6621d084c" providerId="ADAL" clId="{E7B99C55-6A14-4969-8F60-9361A1EDFF98}" dt="2023-06-06T19:41:33.481" v="818" actId="478"/>
          <ac:picMkLst>
            <pc:docMk/>
            <pc:sldMk cId="959287866" sldId="2134805996"/>
            <ac:picMk id="8" creationId="{E0E7EAB4-4757-91EF-BC5D-12D037B338EC}"/>
          </ac:picMkLst>
        </pc:picChg>
        <pc:picChg chg="del mod">
          <ac:chgData name="Nathan George" userId="6d59545d-acc4-4c9e-86fd-e9a6621d084c" providerId="ADAL" clId="{E7B99C55-6A14-4969-8F60-9361A1EDFF98}" dt="2023-06-06T20:08:45.667" v="836" actId="478"/>
          <ac:picMkLst>
            <pc:docMk/>
            <pc:sldMk cId="959287866" sldId="2134805996"/>
            <ac:picMk id="12" creationId="{2204CA5C-51B6-74A7-8889-F6F2185CDDDB}"/>
          </ac:picMkLst>
        </pc:picChg>
      </pc:sldChg>
      <pc:sldChg chg="modSp mod">
        <pc:chgData name="Nathan George" userId="6d59545d-acc4-4c9e-86fd-e9a6621d084c" providerId="ADAL" clId="{E7B99C55-6A14-4969-8F60-9361A1EDFF98}" dt="2023-06-06T19:34:47.746" v="800" actId="20577"/>
        <pc:sldMkLst>
          <pc:docMk/>
          <pc:sldMk cId="2896316478" sldId="2134806005"/>
        </pc:sldMkLst>
        <pc:spChg chg="mod">
          <ac:chgData name="Nathan George" userId="6d59545d-acc4-4c9e-86fd-e9a6621d084c" providerId="ADAL" clId="{E7B99C55-6A14-4969-8F60-9361A1EDFF98}" dt="2023-06-06T19:34:47.746" v="800" actId="20577"/>
          <ac:spMkLst>
            <pc:docMk/>
            <pc:sldMk cId="2896316478" sldId="2134806005"/>
            <ac:spMk id="6" creationId="{C587599E-1CAF-A9D7-CC13-D2ED55C1F85A}"/>
          </ac:spMkLst>
        </pc:spChg>
      </pc:sldChg>
      <pc:sldChg chg="modSp mod">
        <pc:chgData name="Nathan George" userId="6d59545d-acc4-4c9e-86fd-e9a6621d084c" providerId="ADAL" clId="{E7B99C55-6A14-4969-8F60-9361A1EDFF98}" dt="2023-06-06T15:59:31.728" v="3" actId="20577"/>
        <pc:sldMkLst>
          <pc:docMk/>
          <pc:sldMk cId="2238675726" sldId="2134806006"/>
        </pc:sldMkLst>
        <pc:spChg chg="mod">
          <ac:chgData name="Nathan George" userId="6d59545d-acc4-4c9e-86fd-e9a6621d084c" providerId="ADAL" clId="{E7B99C55-6A14-4969-8F60-9361A1EDFF98}" dt="2023-06-06T15:59:31.728" v="3" actId="20577"/>
          <ac:spMkLst>
            <pc:docMk/>
            <pc:sldMk cId="2238675726" sldId="2134806006"/>
            <ac:spMk id="5" creationId="{5B3C83F5-2B0E-6A4A-443A-BAB58134C2DB}"/>
          </ac:spMkLst>
        </pc:spChg>
      </pc:sldChg>
      <pc:sldChg chg="addSp delSp modSp add mod">
        <pc:chgData name="Nathan George" userId="6d59545d-acc4-4c9e-86fd-e9a6621d084c" providerId="ADAL" clId="{E7B99C55-6A14-4969-8F60-9361A1EDFF98}" dt="2023-06-06T17:32:28.158" v="777" actId="478"/>
        <pc:sldMkLst>
          <pc:docMk/>
          <pc:sldMk cId="4144946154" sldId="2134806007"/>
        </pc:sldMkLst>
        <pc:spChg chg="add del mod">
          <ac:chgData name="Nathan George" userId="6d59545d-acc4-4c9e-86fd-e9a6621d084c" providerId="ADAL" clId="{E7B99C55-6A14-4969-8F60-9361A1EDFF98}" dt="2023-06-06T17:32:28.158" v="777" actId="478"/>
          <ac:spMkLst>
            <pc:docMk/>
            <pc:sldMk cId="4144946154" sldId="2134806007"/>
            <ac:spMk id="5" creationId="{868C4003-11F7-BE2D-7822-33466EC908A7}"/>
          </ac:spMkLst>
        </pc:spChg>
        <pc:spChg chg="mod ord">
          <ac:chgData name="Nathan George" userId="6d59545d-acc4-4c9e-86fd-e9a6621d084c" providerId="ADAL" clId="{E7B99C55-6A14-4969-8F60-9361A1EDFF98}" dt="2023-06-06T17:22:17.292" v="495" actId="20577"/>
          <ac:spMkLst>
            <pc:docMk/>
            <pc:sldMk cId="4144946154" sldId="2134806007"/>
            <ac:spMk id="6" creationId="{71D64679-DFB7-344B-CE9D-327496C61D37}"/>
          </ac:spMkLst>
        </pc:spChg>
        <pc:picChg chg="del">
          <ac:chgData name="Nathan George" userId="6d59545d-acc4-4c9e-86fd-e9a6621d084c" providerId="ADAL" clId="{E7B99C55-6A14-4969-8F60-9361A1EDFF98}" dt="2023-06-06T16:20:24.372" v="334" actId="478"/>
          <ac:picMkLst>
            <pc:docMk/>
            <pc:sldMk cId="4144946154" sldId="2134806007"/>
            <ac:picMk id="3" creationId="{F8A0C737-9679-5D50-CA76-37F9ABD37879}"/>
          </ac:picMkLst>
        </pc:picChg>
        <pc:picChg chg="add mod">
          <ac:chgData name="Nathan George" userId="6d59545d-acc4-4c9e-86fd-e9a6621d084c" providerId="ADAL" clId="{E7B99C55-6A14-4969-8F60-9361A1EDFF98}" dt="2023-06-06T16:20:35.044" v="336" actId="1076"/>
          <ac:picMkLst>
            <pc:docMk/>
            <pc:sldMk cId="4144946154" sldId="2134806007"/>
            <ac:picMk id="4" creationId="{ADC5F088-6FB3-6AB3-05B9-FD997CFA80B4}"/>
          </ac:picMkLst>
        </pc:picChg>
      </pc:sldChg>
    </pc:docChg>
  </pc:docChgLst>
  <pc:docChgLst>
    <pc:chgData name="Andrew Uhlir" userId="1576c744-77df-433f-b097-44c245c3813a" providerId="ADAL" clId="{A6D71800-4834-4E4E-A384-53C6A8E4E701}"/>
    <pc:docChg chg="custSel addSld modSld modSection">
      <pc:chgData name="Andrew Uhlir" userId="1576c744-77df-433f-b097-44c245c3813a" providerId="ADAL" clId="{A6D71800-4834-4E4E-A384-53C6A8E4E701}" dt="2023-06-06T20:02:48.303" v="152" actId="1076"/>
      <pc:docMkLst>
        <pc:docMk/>
      </pc:docMkLst>
      <pc:sldChg chg="mod modShow">
        <pc:chgData name="Andrew Uhlir" userId="1576c744-77df-433f-b097-44c245c3813a" providerId="ADAL" clId="{A6D71800-4834-4E4E-A384-53C6A8E4E701}" dt="2023-06-06T15:56:12.390" v="106" actId="729"/>
        <pc:sldMkLst>
          <pc:docMk/>
          <pc:sldMk cId="3632223282" sldId="2134805980"/>
        </pc:sldMkLst>
      </pc:sldChg>
      <pc:sldChg chg="mod modShow">
        <pc:chgData name="Andrew Uhlir" userId="1576c744-77df-433f-b097-44c245c3813a" providerId="ADAL" clId="{A6D71800-4834-4E4E-A384-53C6A8E4E701}" dt="2023-06-06T15:56:18.024" v="107" actId="729"/>
        <pc:sldMkLst>
          <pc:docMk/>
          <pc:sldMk cId="2954344321" sldId="2134805982"/>
        </pc:sldMkLst>
      </pc:sldChg>
      <pc:sldChg chg="addSp delSp modSp mod">
        <pc:chgData name="Andrew Uhlir" userId="1576c744-77df-433f-b097-44c245c3813a" providerId="ADAL" clId="{A6D71800-4834-4E4E-A384-53C6A8E4E701}" dt="2023-06-06T20:02:48.303" v="152" actId="1076"/>
        <pc:sldMkLst>
          <pc:docMk/>
          <pc:sldMk cId="959287866" sldId="2134805996"/>
        </pc:sldMkLst>
        <pc:spChg chg="del">
          <ac:chgData name="Andrew Uhlir" userId="1576c744-77df-433f-b097-44c245c3813a" providerId="ADAL" clId="{A6D71800-4834-4E4E-A384-53C6A8E4E701}" dt="2023-06-06T20:02:41.594" v="147" actId="478"/>
          <ac:spMkLst>
            <pc:docMk/>
            <pc:sldMk cId="959287866" sldId="2134805996"/>
            <ac:spMk id="5" creationId="{568F4F99-CF53-0900-A58D-3F5F49471CBE}"/>
          </ac:spMkLst>
        </pc:spChg>
        <pc:picChg chg="del">
          <ac:chgData name="Andrew Uhlir" userId="1576c744-77df-433f-b097-44c245c3813a" providerId="ADAL" clId="{A6D71800-4834-4E4E-A384-53C6A8E4E701}" dt="2023-06-06T20:02:41.594" v="147" actId="478"/>
          <ac:picMkLst>
            <pc:docMk/>
            <pc:sldMk cId="959287866" sldId="2134805996"/>
            <ac:picMk id="4" creationId="{49348201-DE83-CF1D-76DB-8186C687E59F}"/>
          </ac:picMkLst>
        </pc:picChg>
        <pc:picChg chg="add del mod">
          <ac:chgData name="Andrew Uhlir" userId="1576c744-77df-433f-b097-44c245c3813a" providerId="ADAL" clId="{A6D71800-4834-4E4E-A384-53C6A8E4E701}" dt="2023-06-06T20:00:54.083" v="135" actId="478"/>
          <ac:picMkLst>
            <pc:docMk/>
            <pc:sldMk cId="959287866" sldId="2134805996"/>
            <ac:picMk id="7" creationId="{86BAC06D-6B3E-BB4B-3F4B-50D041CBB43E}"/>
          </ac:picMkLst>
        </pc:picChg>
        <pc:picChg chg="add del mod">
          <ac:chgData name="Andrew Uhlir" userId="1576c744-77df-433f-b097-44c245c3813a" providerId="ADAL" clId="{A6D71800-4834-4E4E-A384-53C6A8E4E701}" dt="2023-06-06T20:01:58.708" v="145" actId="478"/>
          <ac:picMkLst>
            <pc:docMk/>
            <pc:sldMk cId="959287866" sldId="2134805996"/>
            <ac:picMk id="10" creationId="{4F4EB926-032C-B386-F751-67AE1D882C24}"/>
          </ac:picMkLst>
        </pc:picChg>
        <pc:picChg chg="add mod">
          <ac:chgData name="Andrew Uhlir" userId="1576c744-77df-433f-b097-44c245c3813a" providerId="ADAL" clId="{A6D71800-4834-4E4E-A384-53C6A8E4E701}" dt="2023-06-06T20:02:48.303" v="152" actId="1076"/>
          <ac:picMkLst>
            <pc:docMk/>
            <pc:sldMk cId="959287866" sldId="2134805996"/>
            <ac:picMk id="12" creationId="{2204CA5C-51B6-74A7-8889-F6F2185CDDDB}"/>
          </ac:picMkLst>
        </pc:picChg>
      </pc:sldChg>
      <pc:sldChg chg="addSp delSp modSp new mod">
        <pc:chgData name="Andrew Uhlir" userId="1576c744-77df-433f-b097-44c245c3813a" providerId="ADAL" clId="{A6D71800-4834-4E4E-A384-53C6A8E4E701}" dt="2023-06-06T15:57:11.985" v="126" actId="20577"/>
        <pc:sldMkLst>
          <pc:docMk/>
          <pc:sldMk cId="2238675726" sldId="2134806006"/>
        </pc:sldMkLst>
        <pc:spChg chg="del mod">
          <ac:chgData name="Andrew Uhlir" userId="1576c744-77df-433f-b097-44c245c3813a" providerId="ADAL" clId="{A6D71800-4834-4E4E-A384-53C6A8E4E701}" dt="2023-06-06T15:52:11.808" v="18" actId="478"/>
          <ac:spMkLst>
            <pc:docMk/>
            <pc:sldMk cId="2238675726" sldId="2134806006"/>
            <ac:spMk id="3" creationId="{63E57D29-BF95-BBE3-93ED-26015323BA00}"/>
          </ac:spMkLst>
        </pc:spChg>
        <pc:spChg chg="add mod">
          <ac:chgData name="Andrew Uhlir" userId="1576c744-77df-433f-b097-44c245c3813a" providerId="ADAL" clId="{A6D71800-4834-4E4E-A384-53C6A8E4E701}" dt="2023-06-06T15:57:11.985" v="126" actId="20577"/>
          <ac:spMkLst>
            <pc:docMk/>
            <pc:sldMk cId="2238675726" sldId="2134806006"/>
            <ac:spMk id="5" creationId="{5B3C83F5-2B0E-6A4A-443A-BAB58134C2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r">
              <a:defRPr sz="1200"/>
            </a:lvl1pPr>
          </a:lstStyle>
          <a:p>
            <a:fld id="{4F245434-567A-4620-8FC8-55433F068DD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0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r">
              <a:defRPr sz="1200"/>
            </a:lvl1pPr>
          </a:lstStyle>
          <a:p>
            <a:fld id="{77CEE1A1-C494-4ADE-8171-D12D9B15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84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r">
              <a:defRPr sz="1200"/>
            </a:lvl1pPr>
          </a:lstStyle>
          <a:p>
            <a:fld id="{04BA20F5-A2F2-407B-BBED-933DB2FE00A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4" tIns="46652" rIns="93304" bIns="466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04" tIns="46652" rIns="93304" bIns="466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0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r">
              <a:defRPr sz="1200"/>
            </a:lvl1pPr>
          </a:lstStyle>
          <a:p>
            <a:fld id="{9A837AF6-E416-4101-A3E5-5765873A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77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Start &amp; End 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441D1-7667-4CC9-81D1-0168AD4D3ADA}"/>
              </a:ext>
            </a:extLst>
          </p:cNvPr>
          <p:cNvSpPr/>
          <p:nvPr userDrawn="1"/>
        </p:nvSpPr>
        <p:spPr>
          <a:xfrm>
            <a:off x="8902931" y="5353098"/>
            <a:ext cx="3025833" cy="1055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9034145-D8DE-48BF-B54E-BAEE88D05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71820"/>
          <a:stretch/>
        </p:blipFill>
        <p:spPr>
          <a:xfrm>
            <a:off x="0" y="0"/>
            <a:ext cx="3695926" cy="68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6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40C1BAB-FEBE-4969-8D54-C36B54FEA160}"/>
              </a:ext>
            </a:extLst>
          </p:cNvPr>
          <p:cNvGrpSpPr/>
          <p:nvPr userDrawn="1"/>
        </p:nvGrpSpPr>
        <p:grpSpPr>
          <a:xfrm>
            <a:off x="0" y="0"/>
            <a:ext cx="12192000" cy="717035"/>
            <a:chOff x="0" y="0"/>
            <a:chExt cx="12192000" cy="7170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349F66-F0A1-4C21-8908-86422D02381E}"/>
                </a:ext>
              </a:extLst>
            </p:cNvPr>
            <p:cNvSpPr/>
            <p:nvPr userDrawn="1"/>
          </p:nvSpPr>
          <p:spPr>
            <a:xfrm>
              <a:off x="0" y="0"/>
              <a:ext cx="12192000" cy="357814"/>
            </a:xfrm>
            <a:prstGeom prst="rect">
              <a:avLst/>
            </a:prstGeom>
            <a:solidFill>
              <a:srgbClr val="1C75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8B688C5-9F5D-4F37-B4C9-85624A7AE0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1510"/>
            <a:stretch/>
          </p:blipFill>
          <p:spPr>
            <a:xfrm>
              <a:off x="81004" y="0"/>
              <a:ext cx="1271546" cy="717035"/>
            </a:xfrm>
            <a:prstGeom prst="rect">
              <a:avLst/>
            </a:prstGeom>
          </p:spPr>
        </p:pic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8658D6-0FA7-AAAF-9957-4BB9F2DDA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519" y="1346858"/>
            <a:ext cx="5406081" cy="4825343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+mn-lt"/>
              </a:defRPr>
            </a:lvl1pPr>
            <a:lvl2pPr>
              <a:defRPr>
                <a:solidFill>
                  <a:schemeClr val="accent5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B5CEC5A-B96D-244E-29A2-476D693A7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220" y="1346858"/>
            <a:ext cx="5572320" cy="4825343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+mn-lt"/>
              </a:defRPr>
            </a:lvl1pPr>
            <a:lvl2pPr>
              <a:defRPr>
                <a:solidFill>
                  <a:schemeClr val="accent5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C5D052-BF65-6D0A-643E-D01DFB25F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519" y="557515"/>
            <a:ext cx="11134021" cy="589642"/>
          </a:xfrm>
        </p:spPr>
        <p:txBody>
          <a:bodyPr tIns="0" rIns="0" bIns="0">
            <a:norm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4310DF-3D3D-C74A-B4D0-0423774F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170" y="6355895"/>
            <a:ext cx="536370" cy="365125"/>
          </a:xfrm>
        </p:spPr>
        <p:txBody>
          <a:bodyPr/>
          <a:lstStyle/>
          <a:p>
            <a:fld id="{72C293E9-0946-4CDD-959D-AEBFA8A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9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ransition Slide">
    <p:bg>
      <p:bgPr>
        <a:solidFill>
          <a:srgbClr val="147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D3C365-FA2F-4EC1-8A23-2DC3645D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 r="-1" b="-543"/>
          <a:stretch/>
        </p:blipFill>
        <p:spPr>
          <a:xfrm>
            <a:off x="0" y="0"/>
            <a:ext cx="3268552" cy="69014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279AD6-AA56-4159-8F23-A25AC7089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519BBB-2F9F-45A4-AACC-8293FC3AE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245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677196-F4F5-4DBE-AE09-B3FC81788EFF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18C7C4-5319-415E-89C7-FD3E4B74C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53707-5CB9-477F-B609-EC394AAB54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21271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6 Max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83AD9-DBB1-4C4E-B7D2-EC6B10A7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pic>
        <p:nvPicPr>
          <p:cNvPr id="2" name="Picture 1" descr="A picture containing graphics, font, graphic design, screenshot&#10;&#10;Description automatically generated">
            <a:extLst>
              <a:ext uri="{FF2B5EF4-FFF2-40B4-BE49-F238E27FC236}">
                <a16:creationId xmlns:a16="http://schemas.microsoft.com/office/drawing/2014/main" id="{B849D7DA-DE68-1867-2AAD-6CD825099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293" y="6046856"/>
            <a:ext cx="1391194" cy="7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487CBF-E4FD-4A67-B827-B262340E66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A874D0A-FFE7-4BF8-84BA-A75B827DF6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13BA7-ABAB-4BA6-9FC8-285AB9B79879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B1532B-198B-4DA8-A36F-831554A1F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D98A6E0-FF3E-401F-AE77-6CE26431D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" name="Picture 1" descr="A picture containing graphics, font, graphic design, screenshot&#10;&#10;Description automatically generated">
            <a:extLst>
              <a:ext uri="{FF2B5EF4-FFF2-40B4-BE49-F238E27FC236}">
                <a16:creationId xmlns:a16="http://schemas.microsoft.com/office/drawing/2014/main" id="{455AE68E-F2DA-0755-84AD-EB5CE71D5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293" y="6046856"/>
            <a:ext cx="1391194" cy="7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0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7C99FD-4B33-4036-9832-BBF05A062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513805"/>
            <a:ext cx="4902927" cy="97858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DAEA9F-E822-4991-ADA1-26F8D9464D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2526" y="513805"/>
            <a:ext cx="6259286" cy="586036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 Max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87E17-9646-4FB5-9F7C-68C322115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  <p:pic>
        <p:nvPicPr>
          <p:cNvPr id="2" name="Picture 1" descr="A picture containing graphics, font, graphic design, screenshot&#10;&#10;Description automatically generated">
            <a:extLst>
              <a:ext uri="{FF2B5EF4-FFF2-40B4-BE49-F238E27FC236}">
                <a16:creationId xmlns:a16="http://schemas.microsoft.com/office/drawing/2014/main" id="{830FE470-9AC9-2E84-8E46-521BB34EF7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293" y="6046856"/>
            <a:ext cx="1391194" cy="7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-1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6E0D4A-7933-4636-B6D6-992497738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513805"/>
            <a:ext cx="4902927" cy="97858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98978B-5742-4EEF-8C01-A692936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1" y="2123479"/>
            <a:ext cx="6727372" cy="444137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3F926-CB28-4EDA-A6DA-B517BC065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3DCC71-C9C0-49D6-83F4-E93B95D606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57801" y="513805"/>
            <a:ext cx="6727372" cy="1377139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</p:txBody>
      </p:sp>
      <p:pic>
        <p:nvPicPr>
          <p:cNvPr id="2" name="Picture 1" descr="A picture containing graphics, font, graphic design, screenshot&#10;&#10;Description automatically generated">
            <a:extLst>
              <a:ext uri="{FF2B5EF4-FFF2-40B4-BE49-F238E27FC236}">
                <a16:creationId xmlns:a16="http://schemas.microsoft.com/office/drawing/2014/main" id="{DE8AD190-2BAA-CB3D-8416-826DA29CA9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293" y="6046856"/>
            <a:ext cx="1391194" cy="7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9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D30305D-EFE6-4CA1-8B37-CC565F8C00BE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0690FE-1EA9-4533-8689-ACCA6CE0F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CFC41E3-FF67-4F85-A157-6BFD5046D4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9E50C44-C666-4E2D-845A-5241C645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34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151CE89-F1D7-4AAB-B996-1A0994F724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9011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8F6DC-599C-4DC4-848B-FDCE58E83A6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92889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4555760-6FBD-4D86-A9DB-B0014938B3D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65134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F45B90F-A32B-4525-8208-B0FF8BC80A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9011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24B73C0-E7FB-4C5C-854E-8F88F4E5FB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2889" y="4684737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pic>
        <p:nvPicPr>
          <p:cNvPr id="2" name="Picture 1" descr="A picture containing graphics, font, graphic design, screenshot&#10;&#10;Description automatically generated">
            <a:extLst>
              <a:ext uri="{FF2B5EF4-FFF2-40B4-BE49-F238E27FC236}">
                <a16:creationId xmlns:a16="http://schemas.microsoft.com/office/drawing/2014/main" id="{3858561C-05E3-4832-69D8-C0A5906DC2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293" y="6046856"/>
            <a:ext cx="1391194" cy="7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4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E4D2BC-CA4E-4A17-940A-D6007FD800BD}"/>
              </a:ext>
            </a:extLst>
          </p:cNvPr>
          <p:cNvSpPr/>
          <p:nvPr userDrawn="1"/>
        </p:nvSpPr>
        <p:spPr>
          <a:xfrm>
            <a:off x="-8313" y="0"/>
            <a:ext cx="12200313" cy="160237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745973-6FDA-46A4-B957-8BE59BD09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BC7EBC-32CF-4012-8E24-B9FD5A27C1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C0799F-6CB5-4F24-A80F-F2D3B2E9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748900"/>
            <a:ext cx="11461072" cy="4563123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pic>
        <p:nvPicPr>
          <p:cNvPr id="2" name="Picture 1" descr="A picture containing graphics, font, graphic design, screenshot&#10;&#10;Description automatically generated">
            <a:extLst>
              <a:ext uri="{FF2B5EF4-FFF2-40B4-BE49-F238E27FC236}">
                <a16:creationId xmlns:a16="http://schemas.microsoft.com/office/drawing/2014/main" id="{37B8AACA-1A1B-9C64-712B-43ADAC57F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293" y="6046856"/>
            <a:ext cx="1391194" cy="7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9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bg>
      <p:bgPr>
        <a:solidFill>
          <a:srgbClr val="147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D3C365-FA2F-4EC1-8A23-2DC3645D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 r="-1" b="-543"/>
          <a:stretch/>
        </p:blipFill>
        <p:spPr>
          <a:xfrm>
            <a:off x="0" y="0"/>
            <a:ext cx="3268552" cy="69014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279AD6-AA56-4159-8F23-A25AC7089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519BBB-2F9F-45A4-AACC-8293FC3AE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251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all building in a city&#10;&#10;Description automatically generated">
            <a:extLst>
              <a:ext uri="{FF2B5EF4-FFF2-40B4-BE49-F238E27FC236}">
                <a16:creationId xmlns:a16="http://schemas.microsoft.com/office/drawing/2014/main" id="{EFA7A7A0-DC15-41CE-B10D-F95C4F2A5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B491AC5-E6BE-4FA3-9742-AC48E540110D}"/>
              </a:ext>
            </a:extLst>
          </p:cNvPr>
          <p:cNvGrpSpPr/>
          <p:nvPr userDrawn="1"/>
        </p:nvGrpSpPr>
        <p:grpSpPr>
          <a:xfrm>
            <a:off x="-140676" y="-91440"/>
            <a:ext cx="9415271" cy="6966586"/>
            <a:chOff x="24224" y="0"/>
            <a:chExt cx="9228713" cy="687514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665D37-B9F0-4BC3-800C-4ED114F799EE}"/>
                </a:ext>
              </a:extLst>
            </p:cNvPr>
            <p:cNvSpPr/>
            <p:nvPr/>
          </p:nvSpPr>
          <p:spPr>
            <a:xfrm>
              <a:off x="3318965" y="0"/>
              <a:ext cx="5933972" cy="6858000"/>
            </a:xfrm>
            <a:custGeom>
              <a:avLst/>
              <a:gdLst>
                <a:gd name="connsiteX0" fmla="*/ 0 w 5872161"/>
                <a:gd name="connsiteY0" fmla="*/ 6786563 h 6786562"/>
                <a:gd name="connsiteX1" fmla="*/ 3257550 w 5872161"/>
                <a:gd name="connsiteY1" fmla="*/ 0 h 6786562"/>
                <a:gd name="connsiteX2" fmla="*/ 5872162 w 5872161"/>
                <a:gd name="connsiteY2" fmla="*/ 0 h 6786562"/>
                <a:gd name="connsiteX3" fmla="*/ 2614612 w 5872161"/>
                <a:gd name="connsiteY3" fmla="*/ 6786563 h 6786562"/>
                <a:gd name="connsiteX4" fmla="*/ 0 w 5872161"/>
                <a:gd name="connsiteY4" fmla="*/ 6786563 h 678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2161" h="6786562">
                  <a:moveTo>
                    <a:pt x="0" y="6786563"/>
                  </a:moveTo>
                  <a:lnTo>
                    <a:pt x="3257550" y="0"/>
                  </a:lnTo>
                  <a:lnTo>
                    <a:pt x="5872162" y="0"/>
                  </a:lnTo>
                  <a:lnTo>
                    <a:pt x="2614612" y="6786563"/>
                  </a:lnTo>
                  <a:lnTo>
                    <a:pt x="0" y="6786563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142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68D2BDA-55AF-4CB8-BCB5-57014FF4FD7C}"/>
                </a:ext>
              </a:extLst>
            </p:cNvPr>
            <p:cNvSpPr/>
            <p:nvPr userDrawn="1"/>
          </p:nvSpPr>
          <p:spPr>
            <a:xfrm>
              <a:off x="24224" y="17145"/>
              <a:ext cx="8711912" cy="6858001"/>
            </a:xfrm>
            <a:custGeom>
              <a:avLst/>
              <a:gdLst>
                <a:gd name="connsiteX0" fmla="*/ 3291838 w 8711912"/>
                <a:gd name="connsiteY0" fmla="*/ 0 h 6858001"/>
                <a:gd name="connsiteX1" fmla="*/ 5933972 w 8711912"/>
                <a:gd name="connsiteY1" fmla="*/ 0 h 6858001"/>
                <a:gd name="connsiteX2" fmla="*/ 5933972 w 8711912"/>
                <a:gd name="connsiteY2" fmla="*/ 0 h 6858001"/>
                <a:gd name="connsiteX3" fmla="*/ 6254462 w 8711912"/>
                <a:gd name="connsiteY3" fmla="*/ 0 h 6858001"/>
                <a:gd name="connsiteX4" fmla="*/ 6254462 w 8711912"/>
                <a:gd name="connsiteY4" fmla="*/ 0 h 6858001"/>
                <a:gd name="connsiteX5" fmla="*/ 8711912 w 8711912"/>
                <a:gd name="connsiteY5" fmla="*/ 0 h 6858001"/>
                <a:gd name="connsiteX6" fmla="*/ 5420074 w 8711912"/>
                <a:gd name="connsiteY6" fmla="*/ 6858001 h 6858001"/>
                <a:gd name="connsiteX7" fmla="*/ 2962624 w 8711912"/>
                <a:gd name="connsiteY7" fmla="*/ 6858001 h 6858001"/>
                <a:gd name="connsiteX8" fmla="*/ 2777941 w 8711912"/>
                <a:gd name="connsiteY8" fmla="*/ 6858001 h 6858001"/>
                <a:gd name="connsiteX9" fmla="*/ 2642134 w 8711912"/>
                <a:gd name="connsiteY9" fmla="*/ 6858001 h 6858001"/>
                <a:gd name="connsiteX10" fmla="*/ 320490 w 8711912"/>
                <a:gd name="connsiteY10" fmla="*/ 6858001 h 6858001"/>
                <a:gd name="connsiteX11" fmla="*/ 0 w 8711912"/>
                <a:gd name="connsiteY11" fmla="*/ 6858001 h 6858001"/>
                <a:gd name="connsiteX12" fmla="*/ 1 w 8711912"/>
                <a:gd name="connsiteY12" fmla="*/ 6858000 h 6858001"/>
                <a:gd name="connsiteX13" fmla="*/ 0 w 8711912"/>
                <a:gd name="connsiteY13" fmla="*/ 6858000 h 6858001"/>
                <a:gd name="connsiteX14" fmla="*/ 0 w 8711912"/>
                <a:gd name="connsiteY14" fmla="*/ 0 h 6858001"/>
                <a:gd name="connsiteX15" fmla="*/ 3291838 w 8711912"/>
                <a:gd name="connsiteY15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11912" h="6858001">
                  <a:moveTo>
                    <a:pt x="3291838" y="0"/>
                  </a:moveTo>
                  <a:lnTo>
                    <a:pt x="5933972" y="0"/>
                  </a:lnTo>
                  <a:lnTo>
                    <a:pt x="5933972" y="0"/>
                  </a:lnTo>
                  <a:lnTo>
                    <a:pt x="6254462" y="0"/>
                  </a:lnTo>
                  <a:lnTo>
                    <a:pt x="6254462" y="0"/>
                  </a:lnTo>
                  <a:lnTo>
                    <a:pt x="8711912" y="0"/>
                  </a:lnTo>
                  <a:lnTo>
                    <a:pt x="5420074" y="6858001"/>
                  </a:lnTo>
                  <a:lnTo>
                    <a:pt x="2962624" y="6858001"/>
                  </a:lnTo>
                  <a:lnTo>
                    <a:pt x="2777941" y="6858001"/>
                  </a:lnTo>
                  <a:lnTo>
                    <a:pt x="2642134" y="6858001"/>
                  </a:lnTo>
                  <a:lnTo>
                    <a:pt x="320490" y="6858001"/>
                  </a:lnTo>
                  <a:lnTo>
                    <a:pt x="0" y="6858001"/>
                  </a:lnTo>
                  <a:lnTo>
                    <a:pt x="1" y="6858000"/>
                  </a:lnTo>
                  <a:lnTo>
                    <a:pt x="0" y="6858000"/>
                  </a:lnTo>
                  <a:lnTo>
                    <a:pt x="0" y="0"/>
                  </a:lnTo>
                  <a:lnTo>
                    <a:pt x="32918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939E79-4F88-462B-8485-7646452B664E}"/>
              </a:ext>
            </a:extLst>
          </p:cNvPr>
          <p:cNvGrpSpPr/>
          <p:nvPr userDrawn="1"/>
        </p:nvGrpSpPr>
        <p:grpSpPr>
          <a:xfrm>
            <a:off x="-2146298" y="2178270"/>
            <a:ext cx="10838096" cy="1341171"/>
            <a:chOff x="-2146298" y="2178270"/>
            <a:chExt cx="10838096" cy="134117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152EF0-1548-4CDC-B8B8-6640139C8DDE}"/>
                </a:ext>
              </a:extLst>
            </p:cNvPr>
            <p:cNvSpPr/>
            <p:nvPr userDrawn="1"/>
          </p:nvSpPr>
          <p:spPr>
            <a:xfrm>
              <a:off x="-2146298" y="2179320"/>
              <a:ext cx="9544737" cy="1337311"/>
            </a:xfrm>
            <a:custGeom>
              <a:avLst/>
              <a:gdLst>
                <a:gd name="connsiteX0" fmla="*/ 993900 w 9482222"/>
                <a:gd name="connsiteY0" fmla="*/ 0 h 1332181"/>
                <a:gd name="connsiteX1" fmla="*/ 9482222 w 9482222"/>
                <a:gd name="connsiteY1" fmla="*/ 0 h 1332181"/>
                <a:gd name="connsiteX2" fmla="*/ 8842775 w 9482222"/>
                <a:gd name="connsiteY2" fmla="*/ 1332181 h 1332181"/>
                <a:gd name="connsiteX3" fmla="*/ 0 w 9482222"/>
                <a:gd name="connsiteY3" fmla="*/ 1332181 h 133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2222" h="1332181">
                  <a:moveTo>
                    <a:pt x="993900" y="0"/>
                  </a:moveTo>
                  <a:lnTo>
                    <a:pt x="9482222" y="0"/>
                  </a:lnTo>
                  <a:lnTo>
                    <a:pt x="8842775" y="1332181"/>
                  </a:lnTo>
                  <a:lnTo>
                    <a:pt x="0" y="1332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7" name="Graphic 4">
              <a:extLst>
                <a:ext uri="{FF2B5EF4-FFF2-40B4-BE49-F238E27FC236}">
                  <a16:creationId xmlns:a16="http://schemas.microsoft.com/office/drawing/2014/main" id="{0FDC4F3B-D680-4276-80D4-A1189C09F1FC}"/>
                </a:ext>
              </a:extLst>
            </p:cNvPr>
            <p:cNvGrpSpPr/>
            <p:nvPr/>
          </p:nvGrpSpPr>
          <p:grpSpPr>
            <a:xfrm>
              <a:off x="6506677" y="2178270"/>
              <a:ext cx="2185121" cy="1341171"/>
              <a:chOff x="6478102" y="2235420"/>
              <a:chExt cx="2185121" cy="1341171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FDA0581-9365-40FA-914D-3DDF6A1EB924}"/>
                  </a:ext>
                </a:extLst>
              </p:cNvPr>
              <p:cNvSpPr/>
              <p:nvPr/>
            </p:nvSpPr>
            <p:spPr>
              <a:xfrm>
                <a:off x="6478102" y="2235420"/>
                <a:ext cx="1160465" cy="1341171"/>
              </a:xfrm>
              <a:custGeom>
                <a:avLst/>
                <a:gdLst>
                  <a:gd name="connsiteX0" fmla="*/ 0 w 1160465"/>
                  <a:gd name="connsiteY0" fmla="*/ 1341171 h 1341171"/>
                  <a:gd name="connsiteX1" fmla="*/ 643762 w 1160465"/>
                  <a:gd name="connsiteY1" fmla="*/ 0 h 1341171"/>
                  <a:gd name="connsiteX2" fmla="*/ 1160466 w 1160465"/>
                  <a:gd name="connsiteY2" fmla="*/ 0 h 1341171"/>
                  <a:gd name="connsiteX3" fmla="*/ 516704 w 1160465"/>
                  <a:gd name="connsiteY3" fmla="*/ 1341171 h 1341171"/>
                  <a:gd name="connsiteX4" fmla="*/ 0 w 1160465"/>
                  <a:gd name="connsiteY4" fmla="*/ 1341171 h 134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65" h="1341171">
                    <a:moveTo>
                      <a:pt x="0" y="1341171"/>
                    </a:moveTo>
                    <a:lnTo>
                      <a:pt x="643762" y="0"/>
                    </a:lnTo>
                    <a:lnTo>
                      <a:pt x="1160466" y="0"/>
                    </a:lnTo>
                    <a:lnTo>
                      <a:pt x="516704" y="1341171"/>
                    </a:lnTo>
                    <a:lnTo>
                      <a:pt x="0" y="1341171"/>
                    </a:lnTo>
                    <a:close/>
                  </a:path>
                </a:pathLst>
              </a:custGeom>
              <a:solidFill>
                <a:srgbClr val="F04F5B"/>
              </a:solidFill>
              <a:ln w="2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71E3871-E966-4C3B-9501-3FA235750C0C}"/>
                  </a:ext>
                </a:extLst>
              </p:cNvPr>
              <p:cNvSpPr/>
              <p:nvPr/>
            </p:nvSpPr>
            <p:spPr>
              <a:xfrm>
                <a:off x="6986054" y="2235420"/>
                <a:ext cx="1160465" cy="1341171"/>
              </a:xfrm>
              <a:custGeom>
                <a:avLst/>
                <a:gdLst>
                  <a:gd name="connsiteX0" fmla="*/ 0 w 1160465"/>
                  <a:gd name="connsiteY0" fmla="*/ 1341171 h 1341171"/>
                  <a:gd name="connsiteX1" fmla="*/ 643762 w 1160465"/>
                  <a:gd name="connsiteY1" fmla="*/ 0 h 1341171"/>
                  <a:gd name="connsiteX2" fmla="*/ 1160466 w 1160465"/>
                  <a:gd name="connsiteY2" fmla="*/ 0 h 1341171"/>
                  <a:gd name="connsiteX3" fmla="*/ 516704 w 1160465"/>
                  <a:gd name="connsiteY3" fmla="*/ 1341171 h 1341171"/>
                  <a:gd name="connsiteX4" fmla="*/ 0 w 1160465"/>
                  <a:gd name="connsiteY4" fmla="*/ 1341171 h 134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65" h="1341171">
                    <a:moveTo>
                      <a:pt x="0" y="1341171"/>
                    </a:moveTo>
                    <a:lnTo>
                      <a:pt x="643762" y="0"/>
                    </a:lnTo>
                    <a:lnTo>
                      <a:pt x="1160466" y="0"/>
                    </a:lnTo>
                    <a:lnTo>
                      <a:pt x="516704" y="1341171"/>
                    </a:lnTo>
                    <a:lnTo>
                      <a:pt x="0" y="1341171"/>
                    </a:lnTo>
                    <a:close/>
                  </a:path>
                </a:pathLst>
              </a:custGeom>
              <a:solidFill>
                <a:srgbClr val="21A4FF"/>
              </a:solidFill>
              <a:ln w="2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A650BE-5ACF-4B21-8C3D-C389837747BC}"/>
                  </a:ext>
                </a:extLst>
              </p:cNvPr>
              <p:cNvSpPr/>
              <p:nvPr/>
            </p:nvSpPr>
            <p:spPr>
              <a:xfrm>
                <a:off x="7505581" y="2235420"/>
                <a:ext cx="1157642" cy="1341171"/>
              </a:xfrm>
              <a:custGeom>
                <a:avLst/>
                <a:gdLst>
                  <a:gd name="connsiteX0" fmla="*/ 0 w 1157642"/>
                  <a:gd name="connsiteY0" fmla="*/ 1341171 h 1341171"/>
                  <a:gd name="connsiteX1" fmla="*/ 643762 w 1157642"/>
                  <a:gd name="connsiteY1" fmla="*/ 0 h 1341171"/>
                  <a:gd name="connsiteX2" fmla="*/ 1157643 w 1157642"/>
                  <a:gd name="connsiteY2" fmla="*/ 0 h 1341171"/>
                  <a:gd name="connsiteX3" fmla="*/ 516704 w 1157642"/>
                  <a:gd name="connsiteY3" fmla="*/ 1341171 h 1341171"/>
                  <a:gd name="connsiteX4" fmla="*/ 0 w 1157642"/>
                  <a:gd name="connsiteY4" fmla="*/ 1341171 h 134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642" h="1341171">
                    <a:moveTo>
                      <a:pt x="0" y="1341171"/>
                    </a:moveTo>
                    <a:lnTo>
                      <a:pt x="643762" y="0"/>
                    </a:lnTo>
                    <a:lnTo>
                      <a:pt x="1157643" y="0"/>
                    </a:lnTo>
                    <a:lnTo>
                      <a:pt x="516704" y="1341171"/>
                    </a:lnTo>
                    <a:lnTo>
                      <a:pt x="0" y="1341171"/>
                    </a:lnTo>
                    <a:close/>
                  </a:path>
                </a:pathLst>
              </a:custGeom>
              <a:solidFill>
                <a:srgbClr val="03E06E"/>
              </a:solidFill>
              <a:ln w="2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5" name="Picture 2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2C24FB2-4474-423F-9708-71DAFA76D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38" y="5647120"/>
            <a:ext cx="3123877" cy="944660"/>
          </a:xfrm>
          <a:prstGeom prst="rect">
            <a:avLst/>
          </a:prstGeom>
          <a:effectLst>
            <a:glow rad="457200">
              <a:schemeClr val="bg1">
                <a:alpha val="27000"/>
              </a:schemeClr>
            </a:glow>
          </a:effectLst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7DD1B323-4594-481A-8965-E6BE1D764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325" y="2448586"/>
            <a:ext cx="6448425" cy="79569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427191E-3E04-47EF-9527-10BDA91A52AB}"/>
              </a:ext>
            </a:extLst>
          </p:cNvPr>
          <p:cNvSpPr txBox="1"/>
          <p:nvPr userDrawn="1"/>
        </p:nvSpPr>
        <p:spPr>
          <a:xfrm>
            <a:off x="347241" y="3675888"/>
            <a:ext cx="90051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rPr>
              <a:t>Kick-Off Meeting</a:t>
            </a:r>
          </a:p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rPr>
              <a:t>April 29, 2021</a:t>
            </a:r>
          </a:p>
        </p:txBody>
      </p:sp>
    </p:spTree>
    <p:extLst>
      <p:ext uri="{BB962C8B-B14F-4D97-AF65-F5344CB8AC3E}">
        <p14:creationId xmlns:p14="http://schemas.microsoft.com/office/powerpoint/2010/main" val="300697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3B4790-CDFA-4986-9587-5A3A9AF404C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7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C4BB82-2418-4D35-9A7E-6ED0E6E63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C6D7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slusos.blogspot.com/2016/07/e-ninguem-me-liga-da-escola-dizer-se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george@palmbeachtp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7ED5EF-8E18-4FEE-98CE-F89A2442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4470" y="1903479"/>
            <a:ext cx="8315661" cy="2536775"/>
          </a:xfrm>
        </p:spPr>
        <p:txBody>
          <a:bodyPr>
            <a:normAutofit/>
          </a:bodyPr>
          <a:lstStyle/>
          <a:p>
            <a:b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 Goals &amp; Objectives</a:t>
            </a:r>
            <a:endParaRPr lang="en-US" sz="48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6E2D88-346E-4B78-AD77-A99A9F392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823" y="4597232"/>
            <a:ext cx="7422292" cy="553093"/>
          </a:xfrm>
        </p:spPr>
        <p:txBody>
          <a:bodyPr/>
          <a:lstStyle/>
          <a:p>
            <a:r>
              <a:rPr lang="en-US"/>
              <a:t>June Committees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  <a:p>
            <a:endParaRPr lang="en-US"/>
          </a:p>
        </p:txBody>
      </p:sp>
      <p:pic>
        <p:nvPicPr>
          <p:cNvPr id="3" name="Picture 2" descr="logo of the draft 2050 long range transportation plan (LRTP). The name of the logo is &quot;Vision 2050&quot;. ">
            <a:extLst>
              <a:ext uri="{FF2B5EF4-FFF2-40B4-BE49-F238E27FC236}">
                <a16:creationId xmlns:a16="http://schemas.microsoft.com/office/drawing/2014/main" id="{9FE91C53-CACF-2941-712B-C48039F6F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6501"/>
            <a:ext cx="32125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E1C04-7AC0-47B9-A990-11C7D1776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7614684" cy="978581"/>
          </a:xfrm>
        </p:spPr>
        <p:txBody>
          <a:bodyPr>
            <a:normAutofit/>
          </a:bodyPr>
          <a:lstStyle/>
          <a:p>
            <a:r>
              <a:rPr lang="en-US" dirty="0"/>
              <a:t>Vision 2050 Timeline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97A357D-C77D-1223-4753-1260B97AD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97010"/>
              </p:ext>
            </p:extLst>
          </p:nvPr>
        </p:nvGraphicFramePr>
        <p:xfrm>
          <a:off x="2032000" y="3149022"/>
          <a:ext cx="8128000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997319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693812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4434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11847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Goals &amp; Objectives</a:t>
                      </a: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Needs Assessment &amp; Project Evaluation</a:t>
                      </a: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Modeling </a:t>
                      </a:r>
                    </a:p>
                    <a:p>
                      <a:pPr algn="ctr"/>
                      <a:r>
                        <a:rPr lang="en-US" sz="2400" b="0"/>
                        <a:t>&amp; Scenario Planning</a:t>
                      </a: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Plan Review</a:t>
                      </a:r>
                    </a:p>
                    <a:p>
                      <a:pPr algn="ctr"/>
                      <a:r>
                        <a:rPr lang="en-US" sz="2400" b="0"/>
                        <a:t>&amp; Adoption</a:t>
                      </a:r>
                    </a:p>
                  </a:txBody>
                  <a:tcPr marT="182880" marB="182880"/>
                </a:tc>
                <a:extLst>
                  <a:ext uri="{0D108BD9-81ED-4DB2-BD59-A6C34878D82A}">
                    <a16:rowId xmlns:a16="http://schemas.microsoft.com/office/drawing/2014/main" val="4159076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Spring 2023</a:t>
                      </a: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Winter 2023</a:t>
                      </a: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Spring 2024</a:t>
                      </a: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Dec. 2024</a:t>
                      </a:r>
                    </a:p>
                  </a:txBody>
                  <a:tcPr marT="182880" marB="182880"/>
                </a:tc>
                <a:extLst>
                  <a:ext uri="{0D108BD9-81ED-4DB2-BD59-A6C34878D82A}">
                    <a16:rowId xmlns:a16="http://schemas.microsoft.com/office/drawing/2014/main" val="3111643683"/>
                  </a:ext>
                </a:extLst>
              </a:tr>
            </a:tbl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AFDE7DB7-4C2D-CF07-7FDB-0AA2FEF493AB}"/>
              </a:ext>
            </a:extLst>
          </p:cNvPr>
          <p:cNvSpPr/>
          <p:nvPr/>
        </p:nvSpPr>
        <p:spPr>
          <a:xfrm>
            <a:off x="2794570" y="2452032"/>
            <a:ext cx="496111" cy="558297"/>
          </a:xfrm>
          <a:prstGeom prst="downArrow">
            <a:avLst/>
          </a:prstGeom>
          <a:solidFill>
            <a:srgbClr val="20A6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32C73D-5A3E-E022-C820-FFD42576E403}"/>
              </a:ext>
            </a:extLst>
          </p:cNvPr>
          <p:cNvSpPr txBox="1">
            <a:spLocks/>
          </p:cNvSpPr>
          <p:nvPr/>
        </p:nvSpPr>
        <p:spPr>
          <a:xfrm>
            <a:off x="1638125" y="1676268"/>
            <a:ext cx="2809000" cy="8337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C6D7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20A6FF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255703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4381-A179-2A58-5C34-AE5475AB9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307664" cy="978581"/>
          </a:xfrm>
        </p:spPr>
        <p:txBody>
          <a:bodyPr>
            <a:normAutofit/>
          </a:bodyPr>
          <a:lstStyle/>
          <a:p>
            <a:r>
              <a:rPr lang="en-US"/>
              <a:t>Why Goals &amp; Objectives</a:t>
            </a:r>
          </a:p>
        </p:txBody>
      </p:sp>
      <p:pic>
        <p:nvPicPr>
          <p:cNvPr id="5" name="Content Placeholder 4" descr="screenshot of the cover of an article called &quot;President Joe Biden building a better america&quot;">
            <a:extLst>
              <a:ext uri="{FF2B5EF4-FFF2-40B4-BE49-F238E27FC236}">
                <a16:creationId xmlns:a16="http://schemas.microsoft.com/office/drawing/2014/main" id="{D6C42E6B-C1C7-7221-0C3A-B36E43860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2" y="2000554"/>
            <a:ext cx="3255673" cy="421322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87599E-1CAF-A9D7-CC13-D2ED55C1F85A}"/>
              </a:ext>
            </a:extLst>
          </p:cNvPr>
          <p:cNvSpPr txBox="1">
            <a:spLocks/>
          </p:cNvSpPr>
          <p:nvPr/>
        </p:nvSpPr>
        <p:spPr>
          <a:xfrm>
            <a:off x="4744937" y="2446939"/>
            <a:ext cx="6593624" cy="32620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C6D7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Performance-Based Planning </a:t>
            </a:r>
            <a:r>
              <a:rPr lang="en-US" dirty="0"/>
              <a:t>is Required by Federal </a:t>
            </a:r>
            <a:r>
              <a:rPr lang="en-US"/>
              <a:t>Transportation Legislation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Demonstrate Consistency with Federal </a:t>
            </a:r>
            <a:r>
              <a:rPr lang="en-US" dirty="0"/>
              <a:t>Planning Factors</a:t>
            </a:r>
            <a:r>
              <a:rPr lang="en-US"/>
              <a:t> and Florida Transportation Plan (FTP)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9631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2E45-5762-A4A6-F452-8DC32B7DB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5085"/>
            <a:ext cx="8723782" cy="978581"/>
          </a:xfrm>
        </p:spPr>
        <p:txBody>
          <a:bodyPr>
            <a:normAutofit/>
          </a:bodyPr>
          <a:lstStyle/>
          <a:p>
            <a:r>
              <a:rPr lang="en-US"/>
              <a:t>TPA’s Vision Driven Goals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14EE38-2B1F-E6A7-0669-C7E53F5BD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4" y="1668768"/>
            <a:ext cx="2314708" cy="23147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48D1FE-6DA8-607C-AAF4-EBF0B5F8B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99" y="1673929"/>
            <a:ext cx="2314708" cy="23147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8D5E35-2EC4-527C-905F-4F36B9E95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24" y="1673929"/>
            <a:ext cx="2314708" cy="2314708"/>
          </a:xfrm>
          <a:prstGeom prst="rect">
            <a:avLst/>
          </a:prstGeom>
        </p:spPr>
      </p:pic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CB494817-103D-7EF6-6DC8-FA44843AA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08" y="3983476"/>
            <a:ext cx="2314708" cy="23147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309F59-CBC4-FB68-08AF-959A29C46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41" y="3983476"/>
            <a:ext cx="2314708" cy="2314708"/>
          </a:xfrm>
          <a:prstGeom prst="rect">
            <a:avLst/>
          </a:prstGeom>
        </p:spPr>
      </p:pic>
      <p:pic>
        <p:nvPicPr>
          <p:cNvPr id="34" name="Picture 33" descr="icon showing the vision of the TPA">
            <a:extLst>
              <a:ext uri="{FF2B5EF4-FFF2-40B4-BE49-F238E27FC236}">
                <a16:creationId xmlns:a16="http://schemas.microsoft.com/office/drawing/2014/main" id="{A57791F5-7D29-3225-90C2-C10B49CB59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3" b="46115"/>
          <a:stretch/>
        </p:blipFill>
        <p:spPr>
          <a:xfrm>
            <a:off x="7510022" y="3983476"/>
            <a:ext cx="4567677" cy="1037745"/>
          </a:xfrm>
          <a:prstGeom prst="rect">
            <a:avLst/>
          </a:prstGeom>
        </p:spPr>
      </p:pic>
      <p:pic>
        <p:nvPicPr>
          <p:cNvPr id="35" name="Picture 34" descr="icon showing the mission of the TPA. ">
            <a:extLst>
              <a:ext uri="{FF2B5EF4-FFF2-40B4-BE49-F238E27FC236}">
                <a16:creationId xmlns:a16="http://schemas.microsoft.com/office/drawing/2014/main" id="{26D356CA-0BA4-63AC-3D60-60D09194E3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9" b="49188"/>
          <a:stretch/>
        </p:blipFill>
        <p:spPr>
          <a:xfrm>
            <a:off x="7341700" y="1895943"/>
            <a:ext cx="4735999" cy="97858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0C8FD5-B9B6-8A00-2426-F3AA8DCE9618}"/>
              </a:ext>
            </a:extLst>
          </p:cNvPr>
          <p:cNvSpPr txBox="1">
            <a:spLocks/>
          </p:cNvSpPr>
          <p:nvPr/>
        </p:nvSpPr>
        <p:spPr>
          <a:xfrm>
            <a:off x="7636920" y="2858873"/>
            <a:ext cx="4242390" cy="9037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C6D7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To Collaboratively Plan, Prioritize, and Fund the Transportation System for Palm Beach County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0EA530-3BF6-42F1-FDF6-0081CAD10882}"/>
              </a:ext>
            </a:extLst>
          </p:cNvPr>
          <p:cNvSpPr txBox="1">
            <a:spLocks/>
          </p:cNvSpPr>
          <p:nvPr/>
        </p:nvSpPr>
        <p:spPr>
          <a:xfrm>
            <a:off x="7588504" y="4853035"/>
            <a:ext cx="4242390" cy="9037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C6D7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 Safe, Efficient, and Connected Multimodal Transportation System</a:t>
            </a:r>
          </a:p>
        </p:txBody>
      </p:sp>
    </p:spTree>
    <p:extLst>
      <p:ext uri="{BB962C8B-B14F-4D97-AF65-F5344CB8AC3E}">
        <p14:creationId xmlns:p14="http://schemas.microsoft.com/office/powerpoint/2010/main" val="250217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A899B1-2E70-A0CA-96C2-67E546F6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5085"/>
            <a:ext cx="9022237" cy="978581"/>
          </a:xfrm>
        </p:spPr>
        <p:txBody>
          <a:bodyPr>
            <a:normAutofit fontScale="90000"/>
          </a:bodyPr>
          <a:lstStyle/>
          <a:p>
            <a:r>
              <a:rPr lang="en-US"/>
              <a:t>Goals &amp; Objectives Hierarchy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A929A1B-97D6-9D40-9B94-252D87317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1967" y="2004559"/>
            <a:ext cx="496111" cy="44747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A2A3A3-ACED-78CB-C8AC-445B3C80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1967" y="3071991"/>
            <a:ext cx="496111" cy="44747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689466D-882F-7F33-FAB6-835F73CE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111" y="4139423"/>
            <a:ext cx="496111" cy="44747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0C6BF67-8F87-9985-9B50-79075691A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1967" y="5206854"/>
            <a:ext cx="496111" cy="44747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D13E35-9B25-427B-4F19-8B0D6A09D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64720" y="1838925"/>
            <a:ext cx="1294743" cy="801552"/>
            <a:chOff x="6525563" y="81880"/>
            <a:chExt cx="1168114" cy="778743"/>
          </a:xfrm>
          <a:solidFill>
            <a:schemeClr val="accent3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268AA83-D668-3B35-0789-4E03636DB044}"/>
                </a:ext>
              </a:extLst>
            </p:cNvPr>
            <p:cNvSpPr/>
            <p:nvPr/>
          </p:nvSpPr>
          <p:spPr>
            <a:xfrm>
              <a:off x="6525563" y="81880"/>
              <a:ext cx="1168114" cy="77874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319CE9E2-C1CC-0047-A14F-62774F1D007D}"/>
                </a:ext>
              </a:extLst>
            </p:cNvPr>
            <p:cNvSpPr txBox="1"/>
            <p:nvPr/>
          </p:nvSpPr>
          <p:spPr>
            <a:xfrm>
              <a:off x="6548372" y="104689"/>
              <a:ext cx="1122496" cy="7331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Goal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68AFC8-AF86-26A5-E777-4A5191F18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41912" y="2906357"/>
            <a:ext cx="1292270" cy="801552"/>
            <a:chOff x="5386652" y="1172120"/>
            <a:chExt cx="1168114" cy="778743"/>
          </a:xfrm>
          <a:solidFill>
            <a:schemeClr val="accent2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221C370-DF74-E011-390E-8F0F98F508E1}"/>
                </a:ext>
              </a:extLst>
            </p:cNvPr>
            <p:cNvSpPr/>
            <p:nvPr/>
          </p:nvSpPr>
          <p:spPr>
            <a:xfrm>
              <a:off x="5386652" y="1172120"/>
              <a:ext cx="1168114" cy="77874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2E684223-FBE2-0870-9EDF-DB5B75CD8F77}"/>
                </a:ext>
              </a:extLst>
            </p:cNvPr>
            <p:cNvSpPr txBox="1"/>
            <p:nvPr/>
          </p:nvSpPr>
          <p:spPr>
            <a:xfrm>
              <a:off x="5409461" y="1194929"/>
              <a:ext cx="1122496" cy="7331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Objective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FD4013-C5B4-C2BC-94BD-67DE6CDB8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41911" y="3973789"/>
            <a:ext cx="1292269" cy="833718"/>
            <a:chOff x="4627377" y="2262361"/>
            <a:chExt cx="1168114" cy="778743"/>
          </a:xfrm>
          <a:solidFill>
            <a:schemeClr val="accent4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978FC71-E80F-66A6-71EF-757013A12610}"/>
                </a:ext>
              </a:extLst>
            </p:cNvPr>
            <p:cNvSpPr/>
            <p:nvPr/>
          </p:nvSpPr>
          <p:spPr>
            <a:xfrm>
              <a:off x="4627377" y="2262361"/>
              <a:ext cx="1168114" cy="77874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DD3DD047-1559-3FD2-A7C2-C684E36C8E15}"/>
                </a:ext>
              </a:extLst>
            </p:cNvPr>
            <p:cNvSpPr txBox="1"/>
            <p:nvPr/>
          </p:nvSpPr>
          <p:spPr>
            <a:xfrm>
              <a:off x="4650186" y="2285170"/>
              <a:ext cx="1122496" cy="7331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Strategy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22591B-18C3-DFF5-704E-8F8222BB3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41912" y="5041221"/>
            <a:ext cx="1267034" cy="833718"/>
            <a:chOff x="4627377" y="3352601"/>
            <a:chExt cx="1168114" cy="778743"/>
          </a:xfrm>
          <a:solidFill>
            <a:schemeClr val="accent5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EEE418B-FF40-3BE7-BE06-227743A20BD1}"/>
                </a:ext>
              </a:extLst>
            </p:cNvPr>
            <p:cNvSpPr/>
            <p:nvPr/>
          </p:nvSpPr>
          <p:spPr>
            <a:xfrm>
              <a:off x="4627377" y="3352601"/>
              <a:ext cx="1168114" cy="77874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8">
              <a:extLst>
                <a:ext uri="{FF2B5EF4-FFF2-40B4-BE49-F238E27FC236}">
                  <a16:creationId xmlns:a16="http://schemas.microsoft.com/office/drawing/2014/main" id="{2E57BD4F-F2E6-B793-F0F3-FE1324ADBC67}"/>
                </a:ext>
              </a:extLst>
            </p:cNvPr>
            <p:cNvSpPr txBox="1"/>
            <p:nvPr/>
          </p:nvSpPr>
          <p:spPr>
            <a:xfrm>
              <a:off x="4650186" y="3375410"/>
              <a:ext cx="1122496" cy="7331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Measures</a:t>
              </a: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C42D260-FAB9-108D-E84D-B744E18B1F7B}"/>
              </a:ext>
            </a:extLst>
          </p:cNvPr>
          <p:cNvSpPr txBox="1">
            <a:spLocks/>
          </p:cNvSpPr>
          <p:nvPr/>
        </p:nvSpPr>
        <p:spPr>
          <a:xfrm>
            <a:off x="5656145" y="1811436"/>
            <a:ext cx="3289296" cy="8337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C6D7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Desired outcome</a:t>
            </a:r>
            <a:endParaRPr lang="en-US" sz="240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0A01CDD-AAE1-FD9D-44CE-7E1C0B5D526F}"/>
              </a:ext>
            </a:extLst>
          </p:cNvPr>
          <p:cNvSpPr txBox="1">
            <a:spLocks/>
          </p:cNvSpPr>
          <p:nvPr/>
        </p:nvSpPr>
        <p:spPr>
          <a:xfrm>
            <a:off x="5656145" y="2878868"/>
            <a:ext cx="3289296" cy="8337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C6D7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What are we doing?</a:t>
            </a:r>
            <a:endParaRPr lang="en-US" sz="240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3A82E79-A523-D933-AA86-CD0901B40F17}"/>
              </a:ext>
            </a:extLst>
          </p:cNvPr>
          <p:cNvSpPr txBox="1">
            <a:spLocks/>
          </p:cNvSpPr>
          <p:nvPr/>
        </p:nvSpPr>
        <p:spPr>
          <a:xfrm>
            <a:off x="5656145" y="3941111"/>
            <a:ext cx="3289296" cy="8337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C6D7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How are we doing it?</a:t>
            </a:r>
            <a:endParaRPr lang="en-US" sz="240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9FF099B-19B8-3D9E-09E7-2B7871B88B20}"/>
              </a:ext>
            </a:extLst>
          </p:cNvPr>
          <p:cNvSpPr txBox="1">
            <a:spLocks/>
          </p:cNvSpPr>
          <p:nvPr/>
        </p:nvSpPr>
        <p:spPr>
          <a:xfrm>
            <a:off x="5656145" y="5013731"/>
            <a:ext cx="3289296" cy="8337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C6D7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C6D7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How will we evaluate progress?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8213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7403-77BE-CFA0-A25C-C7F253B00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035374" cy="978581"/>
          </a:xfrm>
        </p:spPr>
        <p:txBody>
          <a:bodyPr>
            <a:normAutofit/>
          </a:bodyPr>
          <a:lstStyle/>
          <a:p>
            <a:r>
              <a:rPr lang="en-US"/>
              <a:t>An Example: Multimodal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D519E-6408-BF50-6879-9F551FAB82BF}"/>
              </a:ext>
            </a:extLst>
          </p:cNvPr>
          <p:cNvSpPr txBox="1"/>
          <p:nvPr/>
        </p:nvSpPr>
        <p:spPr>
          <a:xfrm>
            <a:off x="97507" y="2064645"/>
            <a:ext cx="11996980" cy="759475"/>
          </a:xfrm>
          <a:prstGeom prst="rect">
            <a:avLst/>
          </a:prstGeom>
          <a:solidFill>
            <a:srgbClr val="9CFECB"/>
          </a:solidFill>
          <a:ln>
            <a:noFill/>
          </a:ln>
          <a:effectLst/>
        </p:spPr>
        <p:txBody>
          <a:bodyPr spcFirstLastPara="0" vert="horz" wrap="square" lIns="148590" tIns="148590" rIns="148590" bIns="148590" numCol="1" spcCol="1270" anchor="ctr" anchorCtr="0">
            <a:noAutofit/>
          </a:bodyPr>
          <a:lstStyle/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a transportation system that improves regional accessibility and mobility for all users, including the movement of goods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EF3972-5C6D-64B5-15BD-17039B3B6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507" y="1684362"/>
            <a:ext cx="11996980" cy="380283"/>
            <a:chOff x="0" y="532"/>
            <a:chExt cx="2346686" cy="1408012"/>
          </a:xfrm>
          <a:solidFill>
            <a:srgbClr val="03E06C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4E6787-6113-71DE-28E1-C73F6CBBF2DA}"/>
                </a:ext>
              </a:extLst>
            </p:cNvPr>
            <p:cNvSpPr/>
            <p:nvPr/>
          </p:nvSpPr>
          <p:spPr>
            <a:xfrm>
              <a:off x="0" y="532"/>
              <a:ext cx="2346686" cy="140801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059E1A-FA54-6CE6-3630-58F91FBC64A5}"/>
                </a:ext>
              </a:extLst>
            </p:cNvPr>
            <p:cNvSpPr txBox="1"/>
            <p:nvPr/>
          </p:nvSpPr>
          <p:spPr>
            <a:xfrm>
              <a:off x="0" y="532"/>
              <a:ext cx="2346686" cy="140801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marR="0" lvl="0" indent="0" algn="ctr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6C6D7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Objective (M.1)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E6136C-4E0B-5F71-81BF-E2ECC4055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504" y="2825445"/>
            <a:ext cx="11996980" cy="378956"/>
            <a:chOff x="0" y="532"/>
            <a:chExt cx="2346686" cy="1408012"/>
          </a:xfrm>
          <a:solidFill>
            <a:srgbClr val="1D75BD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2293E2-7CD3-9F8B-F9B4-412DA321BA6C}"/>
                </a:ext>
              </a:extLst>
            </p:cNvPr>
            <p:cNvSpPr/>
            <p:nvPr/>
          </p:nvSpPr>
          <p:spPr>
            <a:xfrm>
              <a:off x="0" y="532"/>
              <a:ext cx="2346686" cy="140801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E70ED3-094C-83CF-3BA4-B592A7C3184E}"/>
                </a:ext>
              </a:extLst>
            </p:cNvPr>
            <p:cNvSpPr txBox="1"/>
            <p:nvPr/>
          </p:nvSpPr>
          <p:spPr>
            <a:xfrm>
              <a:off x="0" y="532"/>
              <a:ext cx="2346686" cy="140801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marR="0" lvl="0" indent="0" algn="ctr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Strategies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C09A19-A2D7-163D-FBEC-50FD8415F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505" y="3204401"/>
            <a:ext cx="11996979" cy="2752625"/>
            <a:chOff x="0" y="531"/>
            <a:chExt cx="2346686" cy="1494613"/>
          </a:xfrm>
          <a:solidFill>
            <a:srgbClr val="20A6FF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91B3E28-1033-A81C-921D-3EDA2CA8ECAB}"/>
                </a:ext>
              </a:extLst>
            </p:cNvPr>
            <p:cNvSpPr/>
            <p:nvPr/>
          </p:nvSpPr>
          <p:spPr>
            <a:xfrm>
              <a:off x="0" y="532"/>
              <a:ext cx="2346686" cy="140801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8FC4E1-880E-C8DB-472F-BCE915D169E6}"/>
                </a:ext>
              </a:extLst>
            </p:cNvPr>
            <p:cNvSpPr txBox="1"/>
            <p:nvPr/>
          </p:nvSpPr>
          <p:spPr>
            <a:xfrm>
              <a:off x="0" y="531"/>
              <a:ext cx="2346686" cy="149461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342900" marR="0" lvl="0" indent="-342900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2400" ker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Address the unique needs of the elder population, people with disabilities, and those unable to drive. </a:t>
              </a:r>
            </a:p>
            <a:p>
              <a:pPr marL="342900" marR="0" lvl="0" indent="-342900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2400" ker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Identify and prioritize projects that increase commuter mode split for walking, bicycling, and transit</a:t>
              </a:r>
            </a:p>
            <a:p>
              <a:pPr marL="342900" marR="0" lvl="0" indent="-342900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2400" ker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Bolster provision of mobility service options in dense activity centers and active corridors</a:t>
              </a:r>
            </a:p>
            <a:p>
              <a:pPr marL="342900" marR="0" lvl="0" indent="-342900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2400" ker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Enhance connectivity between activity centers with transit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83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64679-DFB7-344B-CE9D-327496C61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9381" y="3161173"/>
            <a:ext cx="3910329" cy="1468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u="sng" dirty="0"/>
              <a:t>draft</a:t>
            </a:r>
            <a:r>
              <a:rPr lang="en-US" dirty="0"/>
              <a:t> </a:t>
            </a:r>
            <a:r>
              <a:rPr lang="en-US"/>
              <a:t>Goals &amp; Objectives memo is included </a:t>
            </a:r>
            <a:r>
              <a:rPr lang="en-US" dirty="0"/>
              <a:t>in the agenda </a:t>
            </a:r>
            <a:r>
              <a:rPr lang="en-US"/>
              <a:t>backup for your review</a:t>
            </a:r>
            <a:r>
              <a:rPr lang="en-US" dirty="0"/>
              <a:t> and feedback</a:t>
            </a:r>
            <a:r>
              <a:rPr lang="en-US"/>
              <a:t>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BA899B1-2E70-A0CA-96C2-67E546F6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8512534" cy="978581"/>
          </a:xfrm>
        </p:spPr>
        <p:txBody>
          <a:bodyPr>
            <a:normAutofit/>
          </a:bodyPr>
          <a:lstStyle/>
          <a:p>
            <a:r>
              <a:rPr lang="en-US"/>
              <a:t>Seeking Your Feedback</a:t>
            </a:r>
          </a:p>
        </p:txBody>
      </p:sp>
      <p:pic>
        <p:nvPicPr>
          <p:cNvPr id="3" name="Picture 2" descr="picture of someone putting feedback on the white board.">
            <a:extLst>
              <a:ext uri="{FF2B5EF4-FFF2-40B4-BE49-F238E27FC236}">
                <a16:creationId xmlns:a16="http://schemas.microsoft.com/office/drawing/2014/main" id="{7A52E557-021F-0ECD-2BD7-04B752D0D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3"/>
          <a:stretch/>
        </p:blipFill>
        <p:spPr>
          <a:xfrm>
            <a:off x="412290" y="1918365"/>
            <a:ext cx="6981825" cy="42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8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A899B1-2E70-A0CA-96C2-67E546F6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8512534" cy="978581"/>
          </a:xfrm>
        </p:spPr>
        <p:txBody>
          <a:bodyPr>
            <a:normAutofit/>
          </a:bodyPr>
          <a:lstStyle/>
          <a:p>
            <a:r>
              <a:rPr lang="en-US" dirty="0"/>
              <a:t>Seeking Your Feedback</a:t>
            </a:r>
          </a:p>
        </p:txBody>
      </p:sp>
      <p:pic>
        <p:nvPicPr>
          <p:cNvPr id="4" name="Picture 3" descr="photo of a guy staring at a phone. ">
            <a:extLst>
              <a:ext uri="{FF2B5EF4-FFF2-40B4-BE49-F238E27FC236}">
                <a16:creationId xmlns:a16="http://schemas.microsoft.com/office/drawing/2014/main" id="{ADC5F088-6FB3-6AB3-05B9-FD997CFA8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9807" y="2043602"/>
            <a:ext cx="7496710" cy="374835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64679-DFB7-344B-CE9D-327496C61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12" y="1979766"/>
            <a:ext cx="4184995" cy="3876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D75BD"/>
                </a:solidFill>
              </a:rPr>
              <a:t>Nathan George</a:t>
            </a:r>
          </a:p>
          <a:p>
            <a:pPr marL="0" indent="0">
              <a:buNone/>
            </a:pPr>
            <a:r>
              <a:rPr lang="en-US" dirty="0">
                <a:solidFill>
                  <a:srgbClr val="6C6D70"/>
                </a:solidFill>
              </a:rPr>
              <a:t>LRTP Coordinator</a:t>
            </a:r>
          </a:p>
          <a:p>
            <a:pPr marL="0" indent="0">
              <a:buNone/>
            </a:pPr>
            <a:r>
              <a:rPr lang="en-US" dirty="0">
                <a:solidFill>
                  <a:srgbClr val="6C6D70"/>
                </a:solidFill>
              </a:rPr>
              <a:t>(561) 725-0810</a:t>
            </a:r>
          </a:p>
          <a:p>
            <a:pPr marL="0" indent="0">
              <a:buNone/>
            </a:pPr>
            <a:r>
              <a:rPr lang="en-US" dirty="0">
                <a:solidFill>
                  <a:srgbClr val="6C6D7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ngeorge@palmbeachtpa.org</a:t>
            </a:r>
            <a:endParaRPr lang="en-US" dirty="0">
              <a:solidFill>
                <a:srgbClr val="6C6D7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1D75BD"/>
                </a:solidFill>
              </a:rPr>
              <a:t>Save the Date:</a:t>
            </a:r>
          </a:p>
          <a:p>
            <a:pPr marL="0" indent="0">
              <a:buNone/>
            </a:pPr>
            <a:r>
              <a:rPr lang="en-US" dirty="0">
                <a:solidFill>
                  <a:srgbClr val="6C6D70"/>
                </a:solidFill>
              </a:rPr>
              <a:t>Performance Measures &amp; Targets Workshop</a:t>
            </a:r>
          </a:p>
          <a:p>
            <a:pPr marL="0" indent="0">
              <a:buNone/>
            </a:pPr>
            <a:r>
              <a:rPr lang="en-US" dirty="0">
                <a:solidFill>
                  <a:srgbClr val="6C6D70"/>
                </a:solidFill>
              </a:rPr>
              <a:t>August 17</a:t>
            </a:r>
            <a:r>
              <a:rPr lang="en-US" baseline="30000" dirty="0">
                <a:solidFill>
                  <a:srgbClr val="6C6D70"/>
                </a:solidFill>
              </a:rPr>
              <a:t>th</a:t>
            </a:r>
            <a:r>
              <a:rPr lang="en-US" dirty="0">
                <a:solidFill>
                  <a:srgbClr val="6C6D70"/>
                </a:solidFill>
              </a:rPr>
              <a:t>, 9 AM – 11 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46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e07c17f-f7d1-4e40-a4c7-73113e4d5c65"/>
</p:tagLst>
</file>

<file path=ppt/theme/theme1.xml><?xml version="1.0" encoding="utf-8"?>
<a:theme xmlns:a="http://schemas.openxmlformats.org/drawingml/2006/main" name="1_Office Theme">
  <a:themeElements>
    <a:clrScheme name="TPA Colors">
      <a:dk1>
        <a:srgbClr val="646566"/>
      </a:dk1>
      <a:lt1>
        <a:srgbClr val="FFFFFF"/>
      </a:lt1>
      <a:dk2>
        <a:srgbClr val="000000"/>
      </a:dk2>
      <a:lt2>
        <a:srgbClr val="FFFFFF"/>
      </a:lt2>
      <a:accent1>
        <a:srgbClr val="F8485E"/>
      </a:accent1>
      <a:accent2>
        <a:srgbClr val="26D07C"/>
      </a:accent2>
      <a:accent3>
        <a:srgbClr val="147BD1"/>
      </a:accent3>
      <a:accent4>
        <a:srgbClr val="62B5E5"/>
      </a:accent4>
      <a:accent5>
        <a:srgbClr val="646566"/>
      </a:accent5>
      <a:accent6>
        <a:srgbClr val="FFFFFF"/>
      </a:accent6>
      <a:hlink>
        <a:srgbClr val="646566"/>
      </a:hlink>
      <a:folHlink>
        <a:srgbClr val="147B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Palm Beach TPO">
      <a:dk1>
        <a:sysClr val="windowText" lastClr="000000"/>
      </a:dk1>
      <a:lt1>
        <a:sysClr val="window" lastClr="FFFFFF"/>
      </a:lt1>
      <a:dk2>
        <a:srgbClr val="1C75BB"/>
      </a:dk2>
      <a:lt2>
        <a:srgbClr val="E7E6E6"/>
      </a:lt2>
      <a:accent1>
        <a:srgbClr val="1C75BB"/>
      </a:accent1>
      <a:accent2>
        <a:srgbClr val="21A4FF"/>
      </a:accent2>
      <a:accent3>
        <a:srgbClr val="02E06C"/>
      </a:accent3>
      <a:accent4>
        <a:srgbClr val="F04F5B"/>
      </a:accent4>
      <a:accent5>
        <a:srgbClr val="7F7F7F"/>
      </a:accent5>
      <a:accent6>
        <a:srgbClr val="FFD965"/>
      </a:accent6>
      <a:hlink>
        <a:srgbClr val="1C75BB"/>
      </a:hlink>
      <a:folHlink>
        <a:srgbClr val="954F72"/>
      </a:folHlink>
    </a:clrScheme>
    <a:fontScheme name="Palm Beach TP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d449a8-2375-42b6-a9f4-110971acbe8c">
      <Terms xmlns="http://schemas.microsoft.com/office/infopath/2007/PartnerControls"/>
    </lcf76f155ced4ddcb4097134ff3c332f>
    <TaxCatchAll xmlns="aa7f1fb6-756e-4855-9f16-f3f1460ff5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7DD637D66454893F608D3647AEA69" ma:contentTypeVersion="16" ma:contentTypeDescription="Create a new document." ma:contentTypeScope="" ma:versionID="1941283f264ecee839a1185625e3e7a9">
  <xsd:schema xmlns:xsd="http://www.w3.org/2001/XMLSchema" xmlns:xs="http://www.w3.org/2001/XMLSchema" xmlns:p="http://schemas.microsoft.com/office/2006/metadata/properties" xmlns:ns2="a9d449a8-2375-42b6-a9f4-110971acbe8c" xmlns:ns3="aa7f1fb6-756e-4855-9f16-f3f1460ff54c" targetNamespace="http://schemas.microsoft.com/office/2006/metadata/properties" ma:root="true" ma:fieldsID="26308d958cd53d714f0220d96bd16801" ns2:_="" ns3:_="">
    <xsd:import namespace="a9d449a8-2375-42b6-a9f4-110971acbe8c"/>
    <xsd:import namespace="aa7f1fb6-756e-4855-9f16-f3f1460ff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49a8-2375-42b6-a9f4-110971acb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3704f9-8836-463e-bd6f-c87358e3f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1fb6-756e-4855-9f16-f3f1460ff54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cfaf41-81f7-4a6b-bdd9-e3afe15e5945}" ma:internalName="TaxCatchAll" ma:showField="CatchAllData" ma:web="aa7f1fb6-756e-4855-9f16-f3f1460ff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36A240-B580-4E1A-90D0-69488598DB81}">
  <ds:schemaRefs>
    <ds:schemaRef ds:uri="38ecd187-40c9-486e-942d-b100de76d645"/>
    <ds:schemaRef ds:uri="3c8ae2b6-9d2b-4929-8ddd-495375b8e428"/>
    <ds:schemaRef ds:uri="a9d449a8-2375-42b6-a9f4-110971acbe8c"/>
    <ds:schemaRef ds:uri="aa7f1fb6-756e-4855-9f16-f3f1460ff5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3CFE0A-75EC-4624-BBFF-B068AED25E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B6E580-5A8F-469A-8EB8-B27455B92972}">
  <ds:schemaRefs>
    <ds:schemaRef ds:uri="a9d449a8-2375-42b6-a9f4-110971acbe8c"/>
    <ds:schemaRef ds:uri="aa7f1fb6-756e-4855-9f16-f3f1460ff5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259</Words>
  <Application>Microsoft Office PowerPoint</Application>
  <PresentationFormat>Widescreen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Tahoma</vt:lpstr>
      <vt:lpstr>Trebuchet MS</vt:lpstr>
      <vt:lpstr>Wingdings</vt:lpstr>
      <vt:lpstr>1_Office Theme</vt:lpstr>
      <vt:lpstr>5_Office Theme</vt:lpstr>
      <vt:lpstr> Draft Goals &amp; Objectives</vt:lpstr>
      <vt:lpstr>Vision 2050 Timeline</vt:lpstr>
      <vt:lpstr>Why Goals &amp; Objectives</vt:lpstr>
      <vt:lpstr>TPA’s Vision Driven Goals</vt:lpstr>
      <vt:lpstr>Goals &amp; Objectives Hierarchy</vt:lpstr>
      <vt:lpstr>An Example: Multimodal</vt:lpstr>
      <vt:lpstr>Seeking Your Feedback</vt:lpstr>
      <vt:lpstr>Seeking Your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BTPAC AD Hoc Committee Meeting</dc:title>
  <dc:creator>Alyssa Frank</dc:creator>
  <cp:lastModifiedBy>Valentina Facuse</cp:lastModifiedBy>
  <cp:revision>1</cp:revision>
  <cp:lastPrinted>2023-04-24T13:40:10Z</cp:lastPrinted>
  <dcterms:created xsi:type="dcterms:W3CDTF">2020-12-02T18:25:12Z</dcterms:created>
  <dcterms:modified xsi:type="dcterms:W3CDTF">2023-06-07T15:09:09Z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0x01010092E4F28BF2208E489610DBB904EAD5C7</vt:lpwstr>
  </property>
  <property fmtid="{D5CDD505-2E9C-101B-9397-08002B2CF9AE}" pid="3" name="MediaServiceImageTags">
    <vt:lpwstr/>
  </property>
</Properties>
</file>