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74" r:id="rId5"/>
    <p:sldId id="287" r:id="rId6"/>
    <p:sldId id="275" r:id="rId7"/>
    <p:sldId id="289" r:id="rId8"/>
    <p:sldId id="290" r:id="rId9"/>
    <p:sldId id="288" r:id="rId10"/>
    <p:sldId id="280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7BD1"/>
    <a:srgbClr val="62B5E5"/>
    <a:srgbClr val="646566"/>
    <a:srgbClr val="2376BC"/>
    <a:srgbClr val="6C6D70"/>
    <a:srgbClr val="1C75BB"/>
    <a:srgbClr val="21A4FF"/>
    <a:srgbClr val="02E16C"/>
    <a:srgbClr val="F54D5A"/>
    <a:srgbClr val="C3C4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3A0EC3-828E-40B9-9079-866AF43176F1}" v="1" dt="2023-06-07T13:50:45.421"/>
    <p1510:client id="{B315A514-0827-4D70-825C-7C9FCB694D79}" v="430" dt="2023-06-07T12:38:22.513"/>
    <p1510:client id="{BEA790EC-D222-4591-88E6-078040CEC619}" vWet="4" dt="2023-06-06T15:59:48.8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569" autoAdjust="0"/>
  </p:normalViewPr>
  <p:slideViewPr>
    <p:cSldViewPr snapToGrid="0">
      <p:cViewPr varScale="1">
        <p:scale>
          <a:sx n="67" d="100"/>
          <a:sy n="67" d="100"/>
        </p:scale>
        <p:origin x="6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gs" Target="tags/tag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ssa Murray" userId="00ada8a6-6a90-431a-8dd5-0dba5271bf27" providerId="ADAL" clId="{DA217DA9-6F21-4AB9-B4DD-38529A5FD436}"/>
    <pc:docChg chg="undo custSel modSld modMainMaster">
      <pc:chgData name="Melissa Murray" userId="00ada8a6-6a90-431a-8dd5-0dba5271bf27" providerId="ADAL" clId="{DA217DA9-6F21-4AB9-B4DD-38529A5FD436}" dt="2021-08-31T13:16:37.970" v="117" actId="20577"/>
      <pc:docMkLst>
        <pc:docMk/>
      </pc:docMkLst>
      <pc:sldChg chg="modSp mod">
        <pc:chgData name="Melissa Murray" userId="00ada8a6-6a90-431a-8dd5-0dba5271bf27" providerId="ADAL" clId="{DA217DA9-6F21-4AB9-B4DD-38529A5FD436}" dt="2021-08-31T13:12:50.556" v="15" actId="27636"/>
        <pc:sldMkLst>
          <pc:docMk/>
          <pc:sldMk cId="2011481620" sldId="256"/>
        </pc:sldMkLst>
        <pc:spChg chg="mod">
          <ac:chgData name="Melissa Murray" userId="00ada8a6-6a90-431a-8dd5-0dba5271bf27" providerId="ADAL" clId="{DA217DA9-6F21-4AB9-B4DD-38529A5FD436}" dt="2021-08-31T13:12:50.556" v="15" actId="27636"/>
          <ac:spMkLst>
            <pc:docMk/>
            <pc:sldMk cId="2011481620" sldId="256"/>
            <ac:spMk id="2" creationId="{00000000-0000-0000-0000-000000000000}"/>
          </ac:spMkLst>
        </pc:spChg>
      </pc:sldChg>
      <pc:sldMasterChg chg="modSldLayout">
        <pc:chgData name="Melissa Murray" userId="00ada8a6-6a90-431a-8dd5-0dba5271bf27" providerId="ADAL" clId="{DA217DA9-6F21-4AB9-B4DD-38529A5FD436}" dt="2021-08-31T13:16:37.970" v="117" actId="20577"/>
        <pc:sldMasterMkLst>
          <pc:docMk/>
          <pc:sldMasterMk cId="4287028849" sldId="2147483648"/>
        </pc:sldMasterMkLst>
        <pc:sldLayoutChg chg="modSp mod">
          <pc:chgData name="Melissa Murray" userId="00ada8a6-6a90-431a-8dd5-0dba5271bf27" providerId="ADAL" clId="{DA217DA9-6F21-4AB9-B4DD-38529A5FD436}" dt="2021-08-31T13:16:37.970" v="117" actId="20577"/>
          <pc:sldLayoutMkLst>
            <pc:docMk/>
            <pc:sldMasterMk cId="4287028849" sldId="2147483648"/>
            <pc:sldLayoutMk cId="3818662522" sldId="2147483649"/>
          </pc:sldLayoutMkLst>
          <pc:spChg chg="mod">
            <ac:chgData name="Melissa Murray" userId="00ada8a6-6a90-431a-8dd5-0dba5271bf27" providerId="ADAL" clId="{DA217DA9-6F21-4AB9-B4DD-38529A5FD436}" dt="2021-08-31T13:16:37.970" v="117" actId="20577"/>
            <ac:spMkLst>
              <pc:docMk/>
              <pc:sldMasterMk cId="4287028849" sldId="2147483648"/>
              <pc:sldLayoutMk cId="3818662522" sldId="2147483649"/>
              <ac:spMk id="2" creationId="{00000000-0000-0000-0000-000000000000}"/>
            </ac:spMkLst>
          </pc:spChg>
          <pc:spChg chg="mod">
            <ac:chgData name="Melissa Murray" userId="00ada8a6-6a90-431a-8dd5-0dba5271bf27" providerId="ADAL" clId="{DA217DA9-6F21-4AB9-B4DD-38529A5FD436}" dt="2021-08-31T13:16:31.811" v="112" actId="20577"/>
            <ac:spMkLst>
              <pc:docMk/>
              <pc:sldMasterMk cId="4287028849" sldId="2147483648"/>
              <pc:sldLayoutMk cId="3818662522" sldId="2147483649"/>
              <ac:spMk id="3" creationId="{00000000-0000-0000-0000-000000000000}"/>
            </ac:spMkLst>
          </pc:spChg>
          <pc:picChg chg="mod">
            <ac:chgData name="Melissa Murray" userId="00ada8a6-6a90-431a-8dd5-0dba5271bf27" providerId="ADAL" clId="{DA217DA9-6F21-4AB9-B4DD-38529A5FD436}" dt="2021-08-31T13:08:39.980" v="3" actId="1076"/>
            <ac:picMkLst>
              <pc:docMk/>
              <pc:sldMasterMk cId="4287028849" sldId="2147483648"/>
              <pc:sldLayoutMk cId="3818662522" sldId="2147483649"/>
              <ac:picMk id="6" creationId="{2C62DF12-F25A-4BBE-B8E5-8A44FE3A6BDE}"/>
            </ac:picMkLst>
          </pc:picChg>
          <pc:picChg chg="mod">
            <ac:chgData name="Melissa Murray" userId="00ada8a6-6a90-431a-8dd5-0dba5271bf27" providerId="ADAL" clId="{DA217DA9-6F21-4AB9-B4DD-38529A5FD436}" dt="2021-08-31T13:12:46.533" v="13" actId="1076"/>
            <ac:picMkLst>
              <pc:docMk/>
              <pc:sldMasterMk cId="4287028849" sldId="2147483648"/>
              <pc:sldLayoutMk cId="3818662522" sldId="2147483649"/>
              <ac:picMk id="7" creationId="{00000000-0000-0000-0000-000000000000}"/>
            </ac:picMkLst>
          </pc:picChg>
        </pc:sldLayoutChg>
        <pc:sldLayoutChg chg="modSp mod">
          <pc:chgData name="Melissa Murray" userId="00ada8a6-6a90-431a-8dd5-0dba5271bf27" providerId="ADAL" clId="{DA217DA9-6F21-4AB9-B4DD-38529A5FD436}" dt="2021-08-31T13:06:31.211" v="1" actId="207"/>
          <pc:sldLayoutMkLst>
            <pc:docMk/>
            <pc:sldMasterMk cId="4287028849" sldId="2147483648"/>
            <pc:sldLayoutMk cId="2943908968" sldId="2147483667"/>
          </pc:sldLayoutMkLst>
          <pc:spChg chg="mod">
            <ac:chgData name="Melissa Murray" userId="00ada8a6-6a90-431a-8dd5-0dba5271bf27" providerId="ADAL" clId="{DA217DA9-6F21-4AB9-B4DD-38529A5FD436}" dt="2021-08-31T13:06:31.211" v="1" actId="207"/>
            <ac:spMkLst>
              <pc:docMk/>
              <pc:sldMasterMk cId="4287028849" sldId="2147483648"/>
              <pc:sldLayoutMk cId="2943908968" sldId="2147483667"/>
              <ac:spMk id="6" creationId="{1C677196-F4F5-4DBE-AE09-B3FC81788EFF}"/>
            </ac:spMkLst>
          </pc:spChg>
        </pc:sldLayoutChg>
      </pc:sldMasterChg>
    </pc:docChg>
  </pc:docChgLst>
  <pc:docChgLst>
    <pc:chgData name="Cassidy Sparks" userId="cd857fe3-7741-442b-ac41-a89b3c2aca10" providerId="ADAL" clId="{22EAA5F1-F83C-4270-9A3A-417ABD2D8C63}"/>
    <pc:docChg chg="undo redo custSel addSld delSld modSld sldOrd modMainMaster">
      <pc:chgData name="Cassidy Sparks" userId="cd857fe3-7741-442b-ac41-a89b3c2aca10" providerId="ADAL" clId="{22EAA5F1-F83C-4270-9A3A-417ABD2D8C63}" dt="2021-10-20T19:00:17.295" v="518" actId="1076"/>
      <pc:docMkLst>
        <pc:docMk/>
      </pc:docMkLst>
      <pc:sldChg chg="addSp delSp modSp mod chgLayout">
        <pc:chgData name="Cassidy Sparks" userId="cd857fe3-7741-442b-ac41-a89b3c2aca10" providerId="ADAL" clId="{22EAA5F1-F83C-4270-9A3A-417ABD2D8C63}" dt="2021-10-18T15:59:58.060" v="448" actId="20577"/>
        <pc:sldMkLst>
          <pc:docMk/>
          <pc:sldMk cId="2633492287" sldId="269"/>
        </pc:sldMkLst>
        <pc:spChg chg="del mod">
          <ac:chgData name="Cassidy Sparks" userId="cd857fe3-7741-442b-ac41-a89b3c2aca10" providerId="ADAL" clId="{22EAA5F1-F83C-4270-9A3A-417ABD2D8C63}" dt="2021-10-06T15:02:05.848" v="390" actId="700"/>
          <ac:spMkLst>
            <pc:docMk/>
            <pc:sldMk cId="2633492287" sldId="269"/>
            <ac:spMk id="2" creationId="{34F3E2CB-B109-431B-AD3E-18FC174E3C02}"/>
          </ac:spMkLst>
        </pc:spChg>
        <pc:spChg chg="del">
          <ac:chgData name="Cassidy Sparks" userId="cd857fe3-7741-442b-ac41-a89b3c2aca10" providerId="ADAL" clId="{22EAA5F1-F83C-4270-9A3A-417ABD2D8C63}" dt="2021-10-06T15:02:05.848" v="390" actId="700"/>
          <ac:spMkLst>
            <pc:docMk/>
            <pc:sldMk cId="2633492287" sldId="269"/>
            <ac:spMk id="3" creationId="{7267FF9B-F1A5-45BA-BC54-E58F64B3C32D}"/>
          </ac:spMkLst>
        </pc:spChg>
        <pc:spChg chg="add mod ord">
          <ac:chgData name="Cassidy Sparks" userId="cd857fe3-7741-442b-ac41-a89b3c2aca10" providerId="ADAL" clId="{22EAA5F1-F83C-4270-9A3A-417ABD2D8C63}" dt="2021-10-18T15:59:58.060" v="448" actId="20577"/>
          <ac:spMkLst>
            <pc:docMk/>
            <pc:sldMk cId="2633492287" sldId="269"/>
            <ac:spMk id="4" creationId="{C6414BD7-9159-4E81-B2EF-68173CFE3264}"/>
          </ac:spMkLst>
        </pc:spChg>
        <pc:spChg chg="add del mod ord">
          <ac:chgData name="Cassidy Sparks" userId="cd857fe3-7741-442b-ac41-a89b3c2aca10" providerId="ADAL" clId="{22EAA5F1-F83C-4270-9A3A-417ABD2D8C63}" dt="2021-10-18T15:59:00.784" v="410" actId="478"/>
          <ac:spMkLst>
            <pc:docMk/>
            <pc:sldMk cId="2633492287" sldId="269"/>
            <ac:spMk id="5" creationId="{FFB75EEE-A2AF-4F03-855F-9A7A394AB1E1}"/>
          </ac:spMkLst>
        </pc:spChg>
        <pc:spChg chg="mod">
          <ac:chgData name="Cassidy Sparks" userId="cd857fe3-7741-442b-ac41-a89b3c2aca10" providerId="ADAL" clId="{22EAA5F1-F83C-4270-9A3A-417ABD2D8C63}" dt="2021-09-29T12:54:44.011" v="216" actId="2711"/>
          <ac:spMkLst>
            <pc:docMk/>
            <pc:sldMk cId="2633492287" sldId="269"/>
            <ac:spMk id="6" creationId="{6E1B166E-2EE1-423D-8EAA-C758271B10D7}"/>
          </ac:spMkLst>
        </pc:spChg>
        <pc:picChg chg="add mod modCrop">
          <ac:chgData name="Cassidy Sparks" userId="cd857fe3-7741-442b-ac41-a89b3c2aca10" providerId="ADAL" clId="{22EAA5F1-F83C-4270-9A3A-417ABD2D8C63}" dt="2021-10-18T15:59:49.900" v="416" actId="1076"/>
          <ac:picMkLst>
            <pc:docMk/>
            <pc:sldMk cId="2633492287" sldId="269"/>
            <ac:picMk id="3" creationId="{0F560EE3-6454-423D-84CC-760F15200DD8}"/>
          </ac:picMkLst>
        </pc:picChg>
      </pc:sldChg>
      <pc:sldChg chg="addSp modSp">
        <pc:chgData name="Cassidy Sparks" userId="cd857fe3-7741-442b-ac41-a89b3c2aca10" providerId="ADAL" clId="{22EAA5F1-F83C-4270-9A3A-417ABD2D8C63}" dt="2021-10-06T14:59:34.875" v="373"/>
        <pc:sldMkLst>
          <pc:docMk/>
          <pc:sldMk cId="683401407" sldId="270"/>
        </pc:sldMkLst>
        <pc:spChg chg="add mod">
          <ac:chgData name="Cassidy Sparks" userId="cd857fe3-7741-442b-ac41-a89b3c2aca10" providerId="ADAL" clId="{22EAA5F1-F83C-4270-9A3A-417ABD2D8C63}" dt="2021-10-06T14:59:34.875" v="373"/>
          <ac:spMkLst>
            <pc:docMk/>
            <pc:sldMk cId="683401407" sldId="270"/>
            <ac:spMk id="4" creationId="{007013F7-D658-4C78-8EA1-064C9702338C}"/>
          </ac:spMkLst>
        </pc:spChg>
      </pc:sldChg>
      <pc:sldChg chg="modSp mod">
        <pc:chgData name="Cassidy Sparks" userId="cd857fe3-7741-442b-ac41-a89b3c2aca10" providerId="ADAL" clId="{22EAA5F1-F83C-4270-9A3A-417ABD2D8C63}" dt="2021-09-24T14:29:54.513" v="175" actId="20577"/>
        <pc:sldMkLst>
          <pc:docMk/>
          <pc:sldMk cId="1825884496" sldId="274"/>
        </pc:sldMkLst>
        <pc:spChg chg="mod">
          <ac:chgData name="Cassidy Sparks" userId="cd857fe3-7741-442b-ac41-a89b3c2aca10" providerId="ADAL" clId="{22EAA5F1-F83C-4270-9A3A-417ABD2D8C63}" dt="2021-09-24T14:29:54.513" v="175" actId="20577"/>
          <ac:spMkLst>
            <pc:docMk/>
            <pc:sldMk cId="1825884496" sldId="274"/>
            <ac:spMk id="4" creationId="{8B7ED5EF-8E18-4FEE-98CE-F89A24429778}"/>
          </ac:spMkLst>
        </pc:spChg>
      </pc:sldChg>
      <pc:sldChg chg="addSp delSp modSp mod chgLayout">
        <pc:chgData name="Cassidy Sparks" userId="cd857fe3-7741-442b-ac41-a89b3c2aca10" providerId="ADAL" clId="{22EAA5F1-F83C-4270-9A3A-417ABD2D8C63}" dt="2021-10-20T18:59:26.342" v="514" actId="27636"/>
        <pc:sldMkLst>
          <pc:docMk/>
          <pc:sldMk cId="1742991658" sldId="275"/>
        </pc:sldMkLst>
        <pc:spChg chg="del">
          <ac:chgData name="Cassidy Sparks" userId="cd857fe3-7741-442b-ac41-a89b3c2aca10" providerId="ADAL" clId="{22EAA5F1-F83C-4270-9A3A-417ABD2D8C63}" dt="2021-10-06T15:02:00.841" v="389" actId="700"/>
          <ac:spMkLst>
            <pc:docMk/>
            <pc:sldMk cId="1742991658" sldId="275"/>
            <ac:spMk id="2" creationId="{090541E2-16C5-4BFF-A88C-CEC9629E38C5}"/>
          </ac:spMkLst>
        </pc:spChg>
        <pc:spChg chg="del">
          <ac:chgData name="Cassidy Sparks" userId="cd857fe3-7741-442b-ac41-a89b3c2aca10" providerId="ADAL" clId="{22EAA5F1-F83C-4270-9A3A-417ABD2D8C63}" dt="2021-10-06T15:02:00.841" v="389" actId="700"/>
          <ac:spMkLst>
            <pc:docMk/>
            <pc:sldMk cId="1742991658" sldId="275"/>
            <ac:spMk id="3" creationId="{0EE74F30-6389-4439-B7B3-9C873FA9CFCF}"/>
          </ac:spMkLst>
        </pc:spChg>
        <pc:spChg chg="del mod">
          <ac:chgData name="Cassidy Sparks" userId="cd857fe3-7741-442b-ac41-a89b3c2aca10" providerId="ADAL" clId="{22EAA5F1-F83C-4270-9A3A-417ABD2D8C63}" dt="2021-10-06T15:02:00.841" v="389" actId="700"/>
          <ac:spMkLst>
            <pc:docMk/>
            <pc:sldMk cId="1742991658" sldId="275"/>
            <ac:spMk id="4" creationId="{FA431DF0-D1AE-4DBA-82E2-6063955E91A1}"/>
          </ac:spMkLst>
        </pc:spChg>
        <pc:spChg chg="add mod">
          <ac:chgData name="Cassidy Sparks" userId="cd857fe3-7741-442b-ac41-a89b3c2aca10" providerId="ADAL" clId="{22EAA5F1-F83C-4270-9A3A-417ABD2D8C63}" dt="2021-10-06T14:59:32.335" v="372"/>
          <ac:spMkLst>
            <pc:docMk/>
            <pc:sldMk cId="1742991658" sldId="275"/>
            <ac:spMk id="5" creationId="{532CDCC0-4042-4696-BCCD-621D992816D4}"/>
          </ac:spMkLst>
        </pc:spChg>
        <pc:spChg chg="add mod ord">
          <ac:chgData name="Cassidy Sparks" userId="cd857fe3-7741-442b-ac41-a89b3c2aca10" providerId="ADAL" clId="{22EAA5F1-F83C-4270-9A3A-417ABD2D8C63}" dt="2021-10-20T18:59:26.342" v="514" actId="27636"/>
          <ac:spMkLst>
            <pc:docMk/>
            <pc:sldMk cId="1742991658" sldId="275"/>
            <ac:spMk id="6" creationId="{757F34C7-12A5-4551-B0DC-163747533CA8}"/>
          </ac:spMkLst>
        </pc:spChg>
        <pc:spChg chg="add mod ord">
          <ac:chgData name="Cassidy Sparks" userId="cd857fe3-7741-442b-ac41-a89b3c2aca10" providerId="ADAL" clId="{22EAA5F1-F83C-4270-9A3A-417ABD2D8C63}" dt="2021-10-06T15:02:00.841" v="389" actId="700"/>
          <ac:spMkLst>
            <pc:docMk/>
            <pc:sldMk cId="1742991658" sldId="275"/>
            <ac:spMk id="7" creationId="{DEB9180D-79D7-4C6C-AEA7-38E2A35BA04D}"/>
          </ac:spMkLst>
        </pc:spChg>
        <pc:spChg chg="add mod ord">
          <ac:chgData name="Cassidy Sparks" userId="cd857fe3-7741-442b-ac41-a89b3c2aca10" providerId="ADAL" clId="{22EAA5F1-F83C-4270-9A3A-417ABD2D8C63}" dt="2021-10-06T15:02:00.841" v="389" actId="700"/>
          <ac:spMkLst>
            <pc:docMk/>
            <pc:sldMk cId="1742991658" sldId="275"/>
            <ac:spMk id="8" creationId="{D31DD297-D22E-4E14-AC9A-F52DEC89BF0E}"/>
          </ac:spMkLst>
        </pc:spChg>
      </pc:sldChg>
      <pc:sldChg chg="addSp delSp modSp mod setBg">
        <pc:chgData name="Cassidy Sparks" userId="cd857fe3-7741-442b-ac41-a89b3c2aca10" providerId="ADAL" clId="{22EAA5F1-F83C-4270-9A3A-417ABD2D8C63}" dt="2021-10-06T15:04:45.659" v="401" actId="14100"/>
        <pc:sldMkLst>
          <pc:docMk/>
          <pc:sldMk cId="3762106030" sldId="276"/>
        </pc:sldMkLst>
        <pc:spChg chg="mod">
          <ac:chgData name="Cassidy Sparks" userId="cd857fe3-7741-442b-ac41-a89b3c2aca10" providerId="ADAL" clId="{22EAA5F1-F83C-4270-9A3A-417ABD2D8C63}" dt="2021-10-06T15:04:45.659" v="401" actId="14100"/>
          <ac:spMkLst>
            <pc:docMk/>
            <pc:sldMk cId="3762106030" sldId="276"/>
            <ac:spMk id="3" creationId="{8C2C62C0-BD75-418F-A71B-4F11AA3BD4F5}"/>
          </ac:spMkLst>
        </pc:spChg>
        <pc:spChg chg="mod">
          <ac:chgData name="Cassidy Sparks" userId="cd857fe3-7741-442b-ac41-a89b3c2aca10" providerId="ADAL" clId="{22EAA5F1-F83C-4270-9A3A-417ABD2D8C63}" dt="2021-10-06T14:44:47.281" v="247" actId="14100"/>
          <ac:spMkLst>
            <pc:docMk/>
            <pc:sldMk cId="3762106030" sldId="276"/>
            <ac:spMk id="9" creationId="{7D6D389C-FFFB-42E7-9CA8-8D219238A26B}"/>
          </ac:spMkLst>
        </pc:spChg>
        <pc:spChg chg="add mod">
          <ac:chgData name="Cassidy Sparks" userId="cd857fe3-7741-442b-ac41-a89b3c2aca10" providerId="ADAL" clId="{22EAA5F1-F83C-4270-9A3A-417ABD2D8C63}" dt="2021-10-06T14:44:36.790" v="246" actId="14100"/>
          <ac:spMkLst>
            <pc:docMk/>
            <pc:sldMk cId="3762106030" sldId="276"/>
            <ac:spMk id="14" creationId="{5FFC76AD-DE23-4D61-86E1-BB9556A60616}"/>
          </ac:spMkLst>
        </pc:spChg>
        <pc:graphicFrameChg chg="mod modGraphic">
          <ac:chgData name="Cassidy Sparks" userId="cd857fe3-7741-442b-ac41-a89b3c2aca10" providerId="ADAL" clId="{22EAA5F1-F83C-4270-9A3A-417ABD2D8C63}" dt="2021-10-06T14:45:00.384" v="248" actId="1076"/>
          <ac:graphicFrameMkLst>
            <pc:docMk/>
            <pc:sldMk cId="3762106030" sldId="276"/>
            <ac:graphicFrameMk id="4" creationId="{4D672BFF-ABCC-4BFD-8A30-5FDF613A59D0}"/>
          </ac:graphicFrameMkLst>
        </pc:graphicFrameChg>
        <pc:picChg chg="del">
          <ac:chgData name="Cassidy Sparks" userId="cd857fe3-7741-442b-ac41-a89b3c2aca10" providerId="ADAL" clId="{22EAA5F1-F83C-4270-9A3A-417ABD2D8C63}" dt="2021-10-06T14:44:28.155" v="245" actId="478"/>
          <ac:picMkLst>
            <pc:docMk/>
            <pc:sldMk cId="3762106030" sldId="276"/>
            <ac:picMk id="13" creationId="{31E91A2E-A8D9-4B3D-965C-F6A032258434}"/>
          </ac:picMkLst>
        </pc:picChg>
      </pc:sldChg>
      <pc:sldChg chg="addSp delSp modSp mod chgLayout">
        <pc:chgData name="Cassidy Sparks" userId="cd857fe3-7741-442b-ac41-a89b3c2aca10" providerId="ADAL" clId="{22EAA5F1-F83C-4270-9A3A-417ABD2D8C63}" dt="2021-10-20T19:00:00.496" v="515" actId="700"/>
        <pc:sldMkLst>
          <pc:docMk/>
          <pc:sldMk cId="1064349685" sldId="279"/>
        </pc:sldMkLst>
        <pc:spChg chg="add del mod ord">
          <ac:chgData name="Cassidy Sparks" userId="cd857fe3-7741-442b-ac41-a89b3c2aca10" providerId="ADAL" clId="{22EAA5F1-F83C-4270-9A3A-417ABD2D8C63}" dt="2021-10-20T19:00:00.496" v="515" actId="700"/>
          <ac:spMkLst>
            <pc:docMk/>
            <pc:sldMk cId="1064349685" sldId="279"/>
            <ac:spMk id="2" creationId="{B2224785-253A-40C2-8522-11063E7FCA3C}"/>
          </ac:spMkLst>
        </pc:spChg>
        <pc:spChg chg="add del mod ord">
          <ac:chgData name="Cassidy Sparks" userId="cd857fe3-7741-442b-ac41-a89b3c2aca10" providerId="ADAL" clId="{22EAA5F1-F83C-4270-9A3A-417ABD2D8C63}" dt="2021-10-20T19:00:00.496" v="515" actId="700"/>
          <ac:spMkLst>
            <pc:docMk/>
            <pc:sldMk cId="1064349685" sldId="279"/>
            <ac:spMk id="3" creationId="{4338DAF8-3959-4C91-998C-AA0A4DC7795C}"/>
          </ac:spMkLst>
        </pc:spChg>
        <pc:spChg chg="add del mod ord">
          <ac:chgData name="Cassidy Sparks" userId="cd857fe3-7741-442b-ac41-a89b3c2aca10" providerId="ADAL" clId="{22EAA5F1-F83C-4270-9A3A-417ABD2D8C63}" dt="2021-10-20T19:00:00.496" v="515" actId="700"/>
          <ac:spMkLst>
            <pc:docMk/>
            <pc:sldMk cId="1064349685" sldId="279"/>
            <ac:spMk id="4" creationId="{51931EA9-87D9-41BF-872E-391CB9A35E44}"/>
          </ac:spMkLst>
        </pc:spChg>
        <pc:spChg chg="add del mod ord">
          <ac:chgData name="Cassidy Sparks" userId="cd857fe3-7741-442b-ac41-a89b3c2aca10" providerId="ADAL" clId="{22EAA5F1-F83C-4270-9A3A-417ABD2D8C63}" dt="2021-10-20T19:00:00.496" v="515" actId="700"/>
          <ac:spMkLst>
            <pc:docMk/>
            <pc:sldMk cId="1064349685" sldId="279"/>
            <ac:spMk id="5" creationId="{64435A36-BA1D-4CAD-8E2E-5141E4B84388}"/>
          </ac:spMkLst>
        </pc:spChg>
        <pc:spChg chg="add del mod ord">
          <ac:chgData name="Cassidy Sparks" userId="cd857fe3-7741-442b-ac41-a89b3c2aca10" providerId="ADAL" clId="{22EAA5F1-F83C-4270-9A3A-417ABD2D8C63}" dt="2021-10-20T19:00:00.496" v="515" actId="700"/>
          <ac:spMkLst>
            <pc:docMk/>
            <pc:sldMk cId="1064349685" sldId="279"/>
            <ac:spMk id="6" creationId="{BA3BD9C1-481D-45B9-B500-7921899270DA}"/>
          </ac:spMkLst>
        </pc:spChg>
        <pc:spChg chg="del">
          <ac:chgData name="Cassidy Sparks" userId="cd857fe3-7741-442b-ac41-a89b3c2aca10" providerId="ADAL" clId="{22EAA5F1-F83C-4270-9A3A-417ABD2D8C63}" dt="2021-10-06T15:05:05.919" v="402" actId="700"/>
          <ac:spMkLst>
            <pc:docMk/>
            <pc:sldMk cId="1064349685" sldId="279"/>
            <ac:spMk id="7" creationId="{0A300D8A-770B-4ACD-BED6-81F1E5152A30}"/>
          </ac:spMkLst>
        </pc:spChg>
        <pc:spChg chg="add mod ord">
          <ac:chgData name="Cassidy Sparks" userId="cd857fe3-7741-442b-ac41-a89b3c2aca10" providerId="ADAL" clId="{22EAA5F1-F83C-4270-9A3A-417ABD2D8C63}" dt="2021-10-20T19:00:00.496" v="515" actId="700"/>
          <ac:spMkLst>
            <pc:docMk/>
            <pc:sldMk cId="1064349685" sldId="279"/>
            <ac:spMk id="7" creationId="{DC632779-B1BB-4A19-9FE7-61B3EC9BA75D}"/>
          </ac:spMkLst>
        </pc:spChg>
        <pc:spChg chg="add mod ord">
          <ac:chgData name="Cassidy Sparks" userId="cd857fe3-7741-442b-ac41-a89b3c2aca10" providerId="ADAL" clId="{22EAA5F1-F83C-4270-9A3A-417ABD2D8C63}" dt="2021-10-20T19:00:00.496" v="515" actId="700"/>
          <ac:spMkLst>
            <pc:docMk/>
            <pc:sldMk cId="1064349685" sldId="279"/>
            <ac:spMk id="8" creationId="{6F534CFD-19AB-4B54-913E-F29A2B084A3A}"/>
          </ac:spMkLst>
        </pc:spChg>
        <pc:spChg chg="del">
          <ac:chgData name="Cassidy Sparks" userId="cd857fe3-7741-442b-ac41-a89b3c2aca10" providerId="ADAL" clId="{22EAA5F1-F83C-4270-9A3A-417ABD2D8C63}" dt="2021-10-06T15:05:05.919" v="402" actId="700"/>
          <ac:spMkLst>
            <pc:docMk/>
            <pc:sldMk cId="1064349685" sldId="279"/>
            <ac:spMk id="8" creationId="{D5D405EC-C665-4E57-A886-2BB4084A50E5}"/>
          </ac:spMkLst>
        </pc:spChg>
        <pc:spChg chg="del">
          <ac:chgData name="Cassidy Sparks" userId="cd857fe3-7741-442b-ac41-a89b3c2aca10" providerId="ADAL" clId="{22EAA5F1-F83C-4270-9A3A-417ABD2D8C63}" dt="2021-10-06T15:05:05.919" v="402" actId="700"/>
          <ac:spMkLst>
            <pc:docMk/>
            <pc:sldMk cId="1064349685" sldId="279"/>
            <ac:spMk id="9" creationId="{30F9C44E-9693-46E0-A4D4-46224800B705}"/>
          </ac:spMkLst>
        </pc:spChg>
        <pc:spChg chg="add mod ord">
          <ac:chgData name="Cassidy Sparks" userId="cd857fe3-7741-442b-ac41-a89b3c2aca10" providerId="ADAL" clId="{22EAA5F1-F83C-4270-9A3A-417ABD2D8C63}" dt="2021-10-20T19:00:00.496" v="515" actId="700"/>
          <ac:spMkLst>
            <pc:docMk/>
            <pc:sldMk cId="1064349685" sldId="279"/>
            <ac:spMk id="9" creationId="{8E2168E1-7C5E-48A1-A32B-9178AF75D9C4}"/>
          </ac:spMkLst>
        </pc:spChg>
        <pc:spChg chg="add mod ord">
          <ac:chgData name="Cassidy Sparks" userId="cd857fe3-7741-442b-ac41-a89b3c2aca10" providerId="ADAL" clId="{22EAA5F1-F83C-4270-9A3A-417ABD2D8C63}" dt="2021-10-20T19:00:00.496" v="515" actId="700"/>
          <ac:spMkLst>
            <pc:docMk/>
            <pc:sldMk cId="1064349685" sldId="279"/>
            <ac:spMk id="10" creationId="{1277F74A-5DC7-4847-8E94-385EEB0C767C}"/>
          </ac:spMkLst>
        </pc:spChg>
        <pc:spChg chg="del">
          <ac:chgData name="Cassidy Sparks" userId="cd857fe3-7741-442b-ac41-a89b3c2aca10" providerId="ADAL" clId="{22EAA5F1-F83C-4270-9A3A-417ABD2D8C63}" dt="2021-10-06T15:05:05.919" v="402" actId="700"/>
          <ac:spMkLst>
            <pc:docMk/>
            <pc:sldMk cId="1064349685" sldId="279"/>
            <ac:spMk id="10" creationId="{3C80D15C-817A-4EC8-81D2-151C58E64E9C}"/>
          </ac:spMkLst>
        </pc:spChg>
        <pc:spChg chg="del">
          <ac:chgData name="Cassidy Sparks" userId="cd857fe3-7741-442b-ac41-a89b3c2aca10" providerId="ADAL" clId="{22EAA5F1-F83C-4270-9A3A-417ABD2D8C63}" dt="2021-10-06T15:05:05.919" v="402" actId="700"/>
          <ac:spMkLst>
            <pc:docMk/>
            <pc:sldMk cId="1064349685" sldId="279"/>
            <ac:spMk id="11" creationId="{A753F29C-7AB8-47EC-8CC1-D9C63BAB41EC}"/>
          </ac:spMkLst>
        </pc:spChg>
        <pc:spChg chg="add mod ord">
          <ac:chgData name="Cassidy Sparks" userId="cd857fe3-7741-442b-ac41-a89b3c2aca10" providerId="ADAL" clId="{22EAA5F1-F83C-4270-9A3A-417ABD2D8C63}" dt="2021-10-20T19:00:00.496" v="515" actId="700"/>
          <ac:spMkLst>
            <pc:docMk/>
            <pc:sldMk cId="1064349685" sldId="279"/>
            <ac:spMk id="11" creationId="{C67B050D-A5AB-41FE-B947-D55E9E130A26}"/>
          </ac:spMkLst>
        </pc:spChg>
        <pc:spChg chg="del">
          <ac:chgData name="Cassidy Sparks" userId="cd857fe3-7741-442b-ac41-a89b3c2aca10" providerId="ADAL" clId="{22EAA5F1-F83C-4270-9A3A-417ABD2D8C63}" dt="2021-10-06T15:05:05.919" v="402" actId="700"/>
          <ac:spMkLst>
            <pc:docMk/>
            <pc:sldMk cId="1064349685" sldId="279"/>
            <ac:spMk id="12" creationId="{A197EF52-2B2E-493E-BBCA-D05160F11E82}"/>
          </ac:spMkLst>
        </pc:spChg>
        <pc:spChg chg="add mod ord">
          <ac:chgData name="Cassidy Sparks" userId="cd857fe3-7741-442b-ac41-a89b3c2aca10" providerId="ADAL" clId="{22EAA5F1-F83C-4270-9A3A-417ABD2D8C63}" dt="2021-10-20T19:00:00.496" v="515" actId="700"/>
          <ac:spMkLst>
            <pc:docMk/>
            <pc:sldMk cId="1064349685" sldId="279"/>
            <ac:spMk id="12" creationId="{CA855774-DE7F-40A0-9B53-DAD3A3F298EC}"/>
          </ac:spMkLst>
        </pc:spChg>
        <pc:spChg chg="add mod ord">
          <ac:chgData name="Cassidy Sparks" userId="cd857fe3-7741-442b-ac41-a89b3c2aca10" providerId="ADAL" clId="{22EAA5F1-F83C-4270-9A3A-417ABD2D8C63}" dt="2021-10-20T19:00:00.496" v="515" actId="700"/>
          <ac:spMkLst>
            <pc:docMk/>
            <pc:sldMk cId="1064349685" sldId="279"/>
            <ac:spMk id="13" creationId="{735DC7FD-6A65-4C45-95D1-D943A919BA0F}"/>
          </ac:spMkLst>
        </pc:spChg>
        <pc:spChg chg="del">
          <ac:chgData name="Cassidy Sparks" userId="cd857fe3-7741-442b-ac41-a89b3c2aca10" providerId="ADAL" clId="{22EAA5F1-F83C-4270-9A3A-417ABD2D8C63}" dt="2021-10-06T15:05:05.919" v="402" actId="700"/>
          <ac:spMkLst>
            <pc:docMk/>
            <pc:sldMk cId="1064349685" sldId="279"/>
            <ac:spMk id="13" creationId="{D049E35F-AB8D-4DD8-BE93-900D5727973E}"/>
          </ac:spMkLst>
        </pc:spChg>
        <pc:spChg chg="add mod">
          <ac:chgData name="Cassidy Sparks" userId="cd857fe3-7741-442b-ac41-a89b3c2aca10" providerId="ADAL" clId="{22EAA5F1-F83C-4270-9A3A-417ABD2D8C63}" dt="2021-10-06T14:59:45.648" v="375"/>
          <ac:spMkLst>
            <pc:docMk/>
            <pc:sldMk cId="1064349685" sldId="279"/>
            <ac:spMk id="14" creationId="{21EFB69E-35D2-4080-AFA0-36BCA2FD6C48}"/>
          </ac:spMkLst>
        </pc:spChg>
        <pc:spChg chg="add del mod ord">
          <ac:chgData name="Cassidy Sparks" userId="cd857fe3-7741-442b-ac41-a89b3c2aca10" providerId="ADAL" clId="{22EAA5F1-F83C-4270-9A3A-417ABD2D8C63}" dt="2021-10-20T19:00:00.496" v="515" actId="700"/>
          <ac:spMkLst>
            <pc:docMk/>
            <pc:sldMk cId="1064349685" sldId="279"/>
            <ac:spMk id="15" creationId="{B4D8FA21-D876-40F8-A2E4-6C616687C347}"/>
          </ac:spMkLst>
        </pc:spChg>
        <pc:spChg chg="add del mod ord">
          <ac:chgData name="Cassidy Sparks" userId="cd857fe3-7741-442b-ac41-a89b3c2aca10" providerId="ADAL" clId="{22EAA5F1-F83C-4270-9A3A-417ABD2D8C63}" dt="2021-10-20T19:00:00.496" v="515" actId="700"/>
          <ac:spMkLst>
            <pc:docMk/>
            <pc:sldMk cId="1064349685" sldId="279"/>
            <ac:spMk id="16" creationId="{E1EDA042-54EC-4957-8603-1E637E2CD3A3}"/>
          </ac:spMkLst>
        </pc:spChg>
      </pc:sldChg>
      <pc:sldChg chg="modSp add del mod setBg">
        <pc:chgData name="Cassidy Sparks" userId="cd857fe3-7741-442b-ac41-a89b3c2aca10" providerId="ADAL" clId="{22EAA5F1-F83C-4270-9A3A-417ABD2D8C63}" dt="2021-10-06T14:51:29.564" v="331" actId="2696"/>
        <pc:sldMkLst>
          <pc:docMk/>
          <pc:sldMk cId="1631883008" sldId="281"/>
        </pc:sldMkLst>
        <pc:spChg chg="mod">
          <ac:chgData name="Cassidy Sparks" userId="cd857fe3-7741-442b-ac41-a89b3c2aca10" providerId="ADAL" clId="{22EAA5F1-F83C-4270-9A3A-417ABD2D8C63}" dt="2021-10-06T14:48:36.751" v="278" actId="207"/>
          <ac:spMkLst>
            <pc:docMk/>
            <pc:sldMk cId="1631883008" sldId="281"/>
            <ac:spMk id="9" creationId="{7D6D389C-FFFB-42E7-9CA8-8D219238A26B}"/>
          </ac:spMkLst>
        </pc:spChg>
      </pc:sldChg>
      <pc:sldChg chg="addSp delSp modSp add mod">
        <pc:chgData name="Cassidy Sparks" userId="cd857fe3-7741-442b-ac41-a89b3c2aca10" providerId="ADAL" clId="{22EAA5F1-F83C-4270-9A3A-417ABD2D8C63}" dt="2021-10-06T14:54:06.111" v="345" actId="2085"/>
        <pc:sldMkLst>
          <pc:docMk/>
          <pc:sldMk cId="3417054131" sldId="282"/>
        </pc:sldMkLst>
        <pc:spChg chg="add mod">
          <ac:chgData name="Cassidy Sparks" userId="cd857fe3-7741-442b-ac41-a89b3c2aca10" providerId="ADAL" clId="{22EAA5F1-F83C-4270-9A3A-417ABD2D8C63}" dt="2021-10-06T14:53:54.719" v="342" actId="2085"/>
          <ac:spMkLst>
            <pc:docMk/>
            <pc:sldMk cId="3417054131" sldId="282"/>
            <ac:spMk id="2" creationId="{67E7A4CA-9053-4E4B-93C1-6E8C8E6C52E2}"/>
          </ac:spMkLst>
        </pc:spChg>
        <pc:spChg chg="mod">
          <ac:chgData name="Cassidy Sparks" userId="cd857fe3-7741-442b-ac41-a89b3c2aca10" providerId="ADAL" clId="{22EAA5F1-F83C-4270-9A3A-417ABD2D8C63}" dt="2021-10-06T14:51:14.153" v="330" actId="207"/>
          <ac:spMkLst>
            <pc:docMk/>
            <pc:sldMk cId="3417054131" sldId="282"/>
            <ac:spMk id="9" creationId="{7D6D389C-FFFB-42E7-9CA8-8D219238A26B}"/>
          </ac:spMkLst>
        </pc:spChg>
        <pc:spChg chg="add mod">
          <ac:chgData name="Cassidy Sparks" userId="cd857fe3-7741-442b-ac41-a89b3c2aca10" providerId="ADAL" clId="{22EAA5F1-F83C-4270-9A3A-417ABD2D8C63}" dt="2021-10-06T14:53:58.639" v="343" actId="2085"/>
          <ac:spMkLst>
            <pc:docMk/>
            <pc:sldMk cId="3417054131" sldId="282"/>
            <ac:spMk id="13" creationId="{4D9FEC59-4E2D-4767-A25A-66ACE327959E}"/>
          </ac:spMkLst>
        </pc:spChg>
        <pc:spChg chg="add mod">
          <ac:chgData name="Cassidy Sparks" userId="cd857fe3-7741-442b-ac41-a89b3c2aca10" providerId="ADAL" clId="{22EAA5F1-F83C-4270-9A3A-417ABD2D8C63}" dt="2021-10-06T14:54:02.281" v="344" actId="2085"/>
          <ac:spMkLst>
            <pc:docMk/>
            <pc:sldMk cId="3417054131" sldId="282"/>
            <ac:spMk id="15" creationId="{E43A8935-70B9-47AC-B079-B32365DFC10C}"/>
          </ac:spMkLst>
        </pc:spChg>
        <pc:spChg chg="add mod">
          <ac:chgData name="Cassidy Sparks" userId="cd857fe3-7741-442b-ac41-a89b3c2aca10" providerId="ADAL" clId="{22EAA5F1-F83C-4270-9A3A-417ABD2D8C63}" dt="2021-10-06T14:54:06.111" v="345" actId="2085"/>
          <ac:spMkLst>
            <pc:docMk/>
            <pc:sldMk cId="3417054131" sldId="282"/>
            <ac:spMk id="16" creationId="{1EA04402-9E57-4EC3-BFE7-B0024965A99C}"/>
          </ac:spMkLst>
        </pc:spChg>
        <pc:graphicFrameChg chg="mod modGraphic">
          <ac:chgData name="Cassidy Sparks" userId="cd857fe3-7741-442b-ac41-a89b3c2aca10" providerId="ADAL" clId="{22EAA5F1-F83C-4270-9A3A-417ABD2D8C63}" dt="2021-10-06T14:51:03.134" v="296"/>
          <ac:graphicFrameMkLst>
            <pc:docMk/>
            <pc:sldMk cId="3417054131" sldId="282"/>
            <ac:graphicFrameMk id="4" creationId="{4D672BFF-ABCC-4BFD-8A30-5FDF613A59D0}"/>
          </ac:graphicFrameMkLst>
        </pc:graphicFrameChg>
        <pc:picChg chg="del mod">
          <ac:chgData name="Cassidy Sparks" userId="cd857fe3-7741-442b-ac41-a89b3c2aca10" providerId="ADAL" clId="{22EAA5F1-F83C-4270-9A3A-417ABD2D8C63}" dt="2021-10-06T14:50:07.548" v="290" actId="478"/>
          <ac:picMkLst>
            <pc:docMk/>
            <pc:sldMk cId="3417054131" sldId="282"/>
            <ac:picMk id="7" creationId="{04504619-5596-4EDE-B7B8-B2A9D42746A5}"/>
          </ac:picMkLst>
        </pc:picChg>
        <pc:picChg chg="del">
          <ac:chgData name="Cassidy Sparks" userId="cd857fe3-7741-442b-ac41-a89b3c2aca10" providerId="ADAL" clId="{22EAA5F1-F83C-4270-9A3A-417ABD2D8C63}" dt="2021-10-06T14:50:08.396" v="291" actId="478"/>
          <ac:picMkLst>
            <pc:docMk/>
            <pc:sldMk cId="3417054131" sldId="282"/>
            <ac:picMk id="10" creationId="{40BEB1C4-5994-4371-9D0A-12DB27E2EAB7}"/>
          </ac:picMkLst>
        </pc:picChg>
        <pc:picChg chg="del">
          <ac:chgData name="Cassidy Sparks" userId="cd857fe3-7741-442b-ac41-a89b3c2aca10" providerId="ADAL" clId="{22EAA5F1-F83C-4270-9A3A-417ABD2D8C63}" dt="2021-10-06T14:50:09.425" v="292" actId="478"/>
          <ac:picMkLst>
            <pc:docMk/>
            <pc:sldMk cId="3417054131" sldId="282"/>
            <ac:picMk id="11" creationId="{70A24832-30C9-4512-BD91-1A37DEF2D357}"/>
          </ac:picMkLst>
        </pc:picChg>
        <pc:picChg chg="del">
          <ac:chgData name="Cassidy Sparks" userId="cd857fe3-7741-442b-ac41-a89b3c2aca10" providerId="ADAL" clId="{22EAA5F1-F83C-4270-9A3A-417ABD2D8C63}" dt="2021-10-06T14:50:10.322" v="293" actId="478"/>
          <ac:picMkLst>
            <pc:docMk/>
            <pc:sldMk cId="3417054131" sldId="282"/>
            <ac:picMk id="12" creationId="{6F5B963F-8C1B-45EE-AA81-D230142406A3}"/>
          </ac:picMkLst>
        </pc:picChg>
      </pc:sldChg>
      <pc:sldChg chg="add del">
        <pc:chgData name="Cassidy Sparks" userId="cd857fe3-7741-442b-ac41-a89b3c2aca10" providerId="ADAL" clId="{22EAA5F1-F83C-4270-9A3A-417ABD2D8C63}" dt="2021-10-06T14:48:58.547" v="280" actId="2696"/>
        <pc:sldMkLst>
          <pc:docMk/>
          <pc:sldMk cId="3771880894" sldId="282"/>
        </pc:sldMkLst>
      </pc:sldChg>
      <pc:sldChg chg="addSp delSp modSp add mod ord chgLayout">
        <pc:chgData name="Cassidy Sparks" userId="cd857fe3-7741-442b-ac41-a89b3c2aca10" providerId="ADAL" clId="{22EAA5F1-F83C-4270-9A3A-417ABD2D8C63}" dt="2021-10-20T19:00:17.295" v="518" actId="1076"/>
        <pc:sldMkLst>
          <pc:docMk/>
          <pc:sldMk cId="2368392377" sldId="283"/>
        </pc:sldMkLst>
        <pc:spChg chg="add mod ord">
          <ac:chgData name="Cassidy Sparks" userId="cd857fe3-7741-442b-ac41-a89b3c2aca10" providerId="ADAL" clId="{22EAA5F1-F83C-4270-9A3A-417ABD2D8C63}" dt="2021-10-20T19:00:08.079" v="516" actId="700"/>
          <ac:spMkLst>
            <pc:docMk/>
            <pc:sldMk cId="2368392377" sldId="283"/>
            <ac:spMk id="2" creationId="{01E284A6-3F83-4C2B-9455-DCBE0059B561}"/>
          </ac:spMkLst>
        </pc:spChg>
        <pc:spChg chg="del">
          <ac:chgData name="Cassidy Sparks" userId="cd857fe3-7741-442b-ac41-a89b3c2aca10" providerId="ADAL" clId="{22EAA5F1-F83C-4270-9A3A-417ABD2D8C63}" dt="2021-10-06T14:56:55.197" v="359" actId="478"/>
          <ac:spMkLst>
            <pc:docMk/>
            <pc:sldMk cId="2368392377" sldId="283"/>
            <ac:spMk id="2" creationId="{090541E2-16C5-4BFF-A88C-CEC9629E38C5}"/>
          </ac:spMkLst>
        </pc:spChg>
        <pc:spChg chg="del mod">
          <ac:chgData name="Cassidy Sparks" userId="cd857fe3-7741-442b-ac41-a89b3c2aca10" providerId="ADAL" clId="{22EAA5F1-F83C-4270-9A3A-417ABD2D8C63}" dt="2021-10-06T15:02:26.605" v="391" actId="700"/>
          <ac:spMkLst>
            <pc:docMk/>
            <pc:sldMk cId="2368392377" sldId="283"/>
            <ac:spMk id="3" creationId="{0EE74F30-6389-4439-B7B3-9C873FA9CFCF}"/>
          </ac:spMkLst>
        </pc:spChg>
        <pc:spChg chg="add del mod ord">
          <ac:chgData name="Cassidy Sparks" userId="cd857fe3-7741-442b-ac41-a89b3c2aca10" providerId="ADAL" clId="{22EAA5F1-F83C-4270-9A3A-417ABD2D8C63}" dt="2021-10-20T19:00:12.087" v="517" actId="478"/>
          <ac:spMkLst>
            <pc:docMk/>
            <pc:sldMk cId="2368392377" sldId="283"/>
            <ac:spMk id="3" creationId="{5955095A-F060-4EAF-B359-1A627883159B}"/>
          </ac:spMkLst>
        </pc:spChg>
        <pc:spChg chg="add mod ord">
          <ac:chgData name="Cassidy Sparks" userId="cd857fe3-7741-442b-ac41-a89b3c2aca10" providerId="ADAL" clId="{22EAA5F1-F83C-4270-9A3A-417ABD2D8C63}" dt="2021-10-20T19:00:17.295" v="518" actId="1076"/>
          <ac:spMkLst>
            <pc:docMk/>
            <pc:sldMk cId="2368392377" sldId="283"/>
            <ac:spMk id="4" creationId="{80DDD17A-B85C-4CBA-B156-23D820602E04}"/>
          </ac:spMkLst>
        </pc:spChg>
        <pc:spChg chg="del mod">
          <ac:chgData name="Cassidy Sparks" userId="cd857fe3-7741-442b-ac41-a89b3c2aca10" providerId="ADAL" clId="{22EAA5F1-F83C-4270-9A3A-417ABD2D8C63}" dt="2021-10-06T15:02:26.605" v="391" actId="700"/>
          <ac:spMkLst>
            <pc:docMk/>
            <pc:sldMk cId="2368392377" sldId="283"/>
            <ac:spMk id="4" creationId="{FA431DF0-D1AE-4DBA-82E2-6063955E91A1}"/>
          </ac:spMkLst>
        </pc:spChg>
        <pc:spChg chg="add mod">
          <ac:chgData name="Cassidy Sparks" userId="cd857fe3-7741-442b-ac41-a89b3c2aca10" providerId="ADAL" clId="{22EAA5F1-F83C-4270-9A3A-417ABD2D8C63}" dt="2021-10-06T15:04:10.982" v="400" actId="1035"/>
          <ac:spMkLst>
            <pc:docMk/>
            <pc:sldMk cId="2368392377" sldId="283"/>
            <ac:spMk id="5" creationId="{953D6391-A096-4D54-9E7D-2648E9632884}"/>
          </ac:spMkLst>
        </pc:spChg>
        <pc:spChg chg="add mod">
          <ac:chgData name="Cassidy Sparks" userId="cd857fe3-7741-442b-ac41-a89b3c2aca10" providerId="ADAL" clId="{22EAA5F1-F83C-4270-9A3A-417ABD2D8C63}" dt="2021-10-06T15:04:10.982" v="400" actId="1035"/>
          <ac:spMkLst>
            <pc:docMk/>
            <pc:sldMk cId="2368392377" sldId="283"/>
            <ac:spMk id="7" creationId="{8C3F771A-CD14-4956-9218-1C6DC4155341}"/>
          </ac:spMkLst>
        </pc:spChg>
        <pc:spChg chg="add mod">
          <ac:chgData name="Cassidy Sparks" userId="cd857fe3-7741-442b-ac41-a89b3c2aca10" providerId="ADAL" clId="{22EAA5F1-F83C-4270-9A3A-417ABD2D8C63}" dt="2021-10-06T15:04:10.982" v="400" actId="1035"/>
          <ac:spMkLst>
            <pc:docMk/>
            <pc:sldMk cId="2368392377" sldId="283"/>
            <ac:spMk id="8" creationId="{974121CD-6E8B-49DD-A05A-CBD393C7B59B}"/>
          </ac:spMkLst>
        </pc:spChg>
        <pc:spChg chg="add mod">
          <ac:chgData name="Cassidy Sparks" userId="cd857fe3-7741-442b-ac41-a89b3c2aca10" providerId="ADAL" clId="{22EAA5F1-F83C-4270-9A3A-417ABD2D8C63}" dt="2021-10-06T15:04:10.982" v="400" actId="1035"/>
          <ac:spMkLst>
            <pc:docMk/>
            <pc:sldMk cId="2368392377" sldId="283"/>
            <ac:spMk id="9" creationId="{E08A81E3-C0D9-4BA7-8F74-B5EBFB459029}"/>
          </ac:spMkLst>
        </pc:spChg>
        <pc:spChg chg="add mod">
          <ac:chgData name="Cassidy Sparks" userId="cd857fe3-7741-442b-ac41-a89b3c2aca10" providerId="ADAL" clId="{22EAA5F1-F83C-4270-9A3A-417ABD2D8C63}" dt="2021-10-06T15:04:10.982" v="400" actId="1035"/>
          <ac:spMkLst>
            <pc:docMk/>
            <pc:sldMk cId="2368392377" sldId="283"/>
            <ac:spMk id="10" creationId="{5535B430-C677-4AB7-810F-054A00624044}"/>
          </ac:spMkLst>
        </pc:spChg>
        <pc:spChg chg="add mod">
          <ac:chgData name="Cassidy Sparks" userId="cd857fe3-7741-442b-ac41-a89b3c2aca10" providerId="ADAL" clId="{22EAA5F1-F83C-4270-9A3A-417ABD2D8C63}" dt="2021-10-06T14:59:38.129" v="374"/>
          <ac:spMkLst>
            <pc:docMk/>
            <pc:sldMk cId="2368392377" sldId="283"/>
            <ac:spMk id="11" creationId="{6D539825-6AD8-4464-B036-389AEC8ABE66}"/>
          </ac:spMkLst>
        </pc:spChg>
        <pc:spChg chg="add del mod ord">
          <ac:chgData name="Cassidy Sparks" userId="cd857fe3-7741-442b-ac41-a89b3c2aca10" providerId="ADAL" clId="{22EAA5F1-F83C-4270-9A3A-417ABD2D8C63}" dt="2021-10-20T19:00:08.079" v="516" actId="700"/>
          <ac:spMkLst>
            <pc:docMk/>
            <pc:sldMk cId="2368392377" sldId="283"/>
            <ac:spMk id="12" creationId="{B9F1439D-288D-4649-B79F-115EA4446EEE}"/>
          </ac:spMkLst>
        </pc:spChg>
        <pc:spChg chg="add del mod ord">
          <ac:chgData name="Cassidy Sparks" userId="cd857fe3-7741-442b-ac41-a89b3c2aca10" providerId="ADAL" clId="{22EAA5F1-F83C-4270-9A3A-417ABD2D8C63}" dt="2021-10-06T15:02:30.186" v="392" actId="478"/>
          <ac:spMkLst>
            <pc:docMk/>
            <pc:sldMk cId="2368392377" sldId="283"/>
            <ac:spMk id="13" creationId="{3CD5AC07-224A-4A19-9591-8D1D3E5DE814}"/>
          </ac:spMkLst>
        </pc:spChg>
        <pc:spChg chg="add del mod ord">
          <ac:chgData name="Cassidy Sparks" userId="cd857fe3-7741-442b-ac41-a89b3c2aca10" providerId="ADAL" clId="{22EAA5F1-F83C-4270-9A3A-417ABD2D8C63}" dt="2021-10-20T19:00:08.079" v="516" actId="700"/>
          <ac:spMkLst>
            <pc:docMk/>
            <pc:sldMk cId="2368392377" sldId="283"/>
            <ac:spMk id="14" creationId="{437FE79B-DA29-4A6E-83A9-716C74CAD7A8}"/>
          </ac:spMkLst>
        </pc:spChg>
        <pc:graphicFrameChg chg="add mod modGraphic">
          <ac:chgData name="Cassidy Sparks" userId="cd857fe3-7741-442b-ac41-a89b3c2aca10" providerId="ADAL" clId="{22EAA5F1-F83C-4270-9A3A-417ABD2D8C63}" dt="2021-10-06T15:04:10.982" v="400" actId="1035"/>
          <ac:graphicFrameMkLst>
            <pc:docMk/>
            <pc:sldMk cId="2368392377" sldId="283"/>
            <ac:graphicFrameMk id="6" creationId="{ABEEA16C-A182-4F22-A314-393EAA460FC4}"/>
          </ac:graphicFrameMkLst>
        </pc:graphicFrameChg>
      </pc:sldChg>
      <pc:sldMasterChg chg="modSp modSldLayout">
        <pc:chgData name="Cassidy Sparks" userId="cd857fe3-7741-442b-ac41-a89b3c2aca10" providerId="ADAL" clId="{22EAA5F1-F83C-4270-9A3A-417ABD2D8C63}" dt="2021-10-20T18:58:54.016" v="512"/>
        <pc:sldMasterMkLst>
          <pc:docMk/>
          <pc:sldMasterMk cId="4287028849" sldId="2147483648"/>
        </pc:sldMasterMkLst>
        <pc:spChg chg="mod">
          <ac:chgData name="Cassidy Sparks" userId="cd857fe3-7741-442b-ac41-a89b3c2aca10" providerId="ADAL" clId="{22EAA5F1-F83C-4270-9A3A-417ABD2D8C63}" dt="2021-09-29T12:54:12.069" v="212" actId="2711"/>
          <ac:spMkLst>
            <pc:docMk/>
            <pc:sldMasterMk cId="4287028849" sldId="2147483648"/>
            <ac:spMk id="2" creationId="{00000000-0000-0000-0000-000000000000}"/>
          </ac:spMkLst>
        </pc:spChg>
        <pc:spChg chg="mod">
          <ac:chgData name="Cassidy Sparks" userId="cd857fe3-7741-442b-ac41-a89b3c2aca10" providerId="ADAL" clId="{22EAA5F1-F83C-4270-9A3A-417ABD2D8C63}" dt="2021-09-29T12:54:16.524" v="213" actId="2711"/>
          <ac:spMkLst>
            <pc:docMk/>
            <pc:sldMasterMk cId="4287028849" sldId="2147483648"/>
            <ac:spMk id="3" creationId="{00000000-0000-0000-0000-000000000000}"/>
          </ac:spMkLst>
        </pc:spChg>
        <pc:spChg chg="mod">
          <ac:chgData name="Cassidy Sparks" userId="cd857fe3-7741-442b-ac41-a89b3c2aca10" providerId="ADAL" clId="{22EAA5F1-F83C-4270-9A3A-417ABD2D8C63}" dt="2021-09-29T12:54:20.151" v="214" actId="2711"/>
          <ac:spMkLst>
            <pc:docMk/>
            <pc:sldMasterMk cId="4287028849" sldId="2147483648"/>
            <ac:spMk id="4" creationId="{00000000-0000-0000-0000-000000000000}"/>
          </ac:spMkLst>
        </pc:spChg>
        <pc:spChg chg="mod">
          <ac:chgData name="Cassidy Sparks" userId="cd857fe3-7741-442b-ac41-a89b3c2aca10" providerId="ADAL" clId="{22EAA5F1-F83C-4270-9A3A-417ABD2D8C63}" dt="2021-09-29T12:54:23.637" v="215" actId="2711"/>
          <ac:spMkLst>
            <pc:docMk/>
            <pc:sldMasterMk cId="4287028849" sldId="2147483648"/>
            <ac:spMk id="5" creationId="{00000000-0000-0000-0000-000000000000}"/>
          </ac:spMkLst>
        </pc:spChg>
        <pc:sldLayoutChg chg="modSp mod">
          <pc:chgData name="Cassidy Sparks" userId="cd857fe3-7741-442b-ac41-a89b3c2aca10" providerId="ADAL" clId="{22EAA5F1-F83C-4270-9A3A-417ABD2D8C63}" dt="2021-10-06T20:26:22.848" v="409" actId="14100"/>
          <pc:sldLayoutMkLst>
            <pc:docMk/>
            <pc:sldMasterMk cId="4287028849" sldId="2147483648"/>
            <pc:sldLayoutMk cId="2601541020" sldId="2147483651"/>
          </pc:sldLayoutMkLst>
          <pc:spChg chg="mod">
            <ac:chgData name="Cassidy Sparks" userId="cd857fe3-7741-442b-ac41-a89b3c2aca10" providerId="ADAL" clId="{22EAA5F1-F83C-4270-9A3A-417ABD2D8C63}" dt="2021-09-24T14:25:32.868" v="2" actId="207"/>
            <ac:spMkLst>
              <pc:docMk/>
              <pc:sldMasterMk cId="4287028849" sldId="2147483648"/>
              <pc:sldLayoutMk cId="2601541020" sldId="2147483651"/>
              <ac:spMk id="7" creationId="{A9E27D8C-353B-401C-B111-72ADE3E946E2}"/>
            </ac:spMkLst>
          </pc:spChg>
          <pc:spChg chg="mod">
            <ac:chgData name="Cassidy Sparks" userId="cd857fe3-7741-442b-ac41-a89b3c2aca10" providerId="ADAL" clId="{22EAA5F1-F83C-4270-9A3A-417ABD2D8C63}" dt="2021-10-06T20:26:22.848" v="409" actId="14100"/>
            <ac:spMkLst>
              <pc:docMk/>
              <pc:sldMasterMk cId="4287028849" sldId="2147483648"/>
              <pc:sldLayoutMk cId="2601541020" sldId="2147483651"/>
              <ac:spMk id="13" creationId="{787C99FD-4B33-4036-9832-BBF05A0626F1}"/>
            </ac:spMkLst>
          </pc:spChg>
          <pc:spChg chg="mod">
            <ac:chgData name="Cassidy Sparks" userId="cd857fe3-7741-442b-ac41-a89b3c2aca10" providerId="ADAL" clId="{22EAA5F1-F83C-4270-9A3A-417ABD2D8C63}" dt="2021-09-29T12:52:42.263" v="197" actId="2711"/>
            <ac:spMkLst>
              <pc:docMk/>
              <pc:sldMasterMk cId="4287028849" sldId="2147483648"/>
              <pc:sldLayoutMk cId="2601541020" sldId="2147483651"/>
              <ac:spMk id="14" creationId="{FADAEA9F-E822-4991-ADA1-26F8D9464D34}"/>
            </ac:spMkLst>
          </pc:spChg>
        </pc:sldLayoutChg>
        <pc:sldLayoutChg chg="modSp setBg">
          <pc:chgData name="Cassidy Sparks" userId="cd857fe3-7741-442b-ac41-a89b3c2aca10" providerId="ADAL" clId="{22EAA5F1-F83C-4270-9A3A-417ABD2D8C63}" dt="2021-09-29T12:54:03.753" v="211" actId="2711"/>
          <pc:sldLayoutMkLst>
            <pc:docMk/>
            <pc:sldMasterMk cId="4287028849" sldId="2147483648"/>
            <pc:sldLayoutMk cId="1811003797" sldId="2147483655"/>
          </pc:sldLayoutMkLst>
          <pc:spChg chg="mod">
            <ac:chgData name="Cassidy Sparks" userId="cd857fe3-7741-442b-ac41-a89b3c2aca10" providerId="ADAL" clId="{22EAA5F1-F83C-4270-9A3A-417ABD2D8C63}" dt="2021-09-29T12:53:59.460" v="210" actId="2711"/>
            <ac:spMkLst>
              <pc:docMk/>
              <pc:sldMasterMk cId="4287028849" sldId="2147483648"/>
              <pc:sldLayoutMk cId="1811003797" sldId="2147483655"/>
              <ac:spMk id="13" creationId="{B4279AD6-AA56-4159-8F23-A25AC7089100}"/>
            </ac:spMkLst>
          </pc:spChg>
          <pc:spChg chg="mod">
            <ac:chgData name="Cassidy Sparks" userId="cd857fe3-7741-442b-ac41-a89b3c2aca10" providerId="ADAL" clId="{22EAA5F1-F83C-4270-9A3A-417ABD2D8C63}" dt="2021-09-29T12:54:03.753" v="211" actId="2711"/>
            <ac:spMkLst>
              <pc:docMk/>
              <pc:sldMasterMk cId="4287028849" sldId="2147483648"/>
              <pc:sldLayoutMk cId="1811003797" sldId="2147483655"/>
              <ac:spMk id="14" creationId="{FD519BBB-2F9F-45A4-AACC-8293FC3AED3A}"/>
            </ac:spMkLst>
          </pc:spChg>
        </pc:sldLayoutChg>
        <pc:sldLayoutChg chg="addSp delSp modSp mod">
          <pc:chgData name="Cassidy Sparks" userId="cd857fe3-7741-442b-ac41-a89b3c2aca10" providerId="ADAL" clId="{22EAA5F1-F83C-4270-9A3A-417ABD2D8C63}" dt="2021-10-20T18:58:47.624" v="508"/>
          <pc:sldLayoutMkLst>
            <pc:docMk/>
            <pc:sldMasterMk cId="4287028849" sldId="2147483648"/>
            <pc:sldLayoutMk cId="768017594" sldId="2147483664"/>
          </pc:sldLayoutMkLst>
          <pc:spChg chg="add del mod">
            <ac:chgData name="Cassidy Sparks" userId="cd857fe3-7741-442b-ac41-a89b3c2aca10" providerId="ADAL" clId="{22EAA5F1-F83C-4270-9A3A-417ABD2D8C63}" dt="2021-10-20T18:58:46.622" v="507" actId="478"/>
            <ac:spMkLst>
              <pc:docMk/>
              <pc:sldMasterMk cId="4287028849" sldId="2147483648"/>
              <pc:sldLayoutMk cId="768017594" sldId="2147483664"/>
              <ac:spMk id="11" creationId="{B48B21A0-4980-44A5-90C9-A7BF86BA844B}"/>
            </ac:spMkLst>
          </pc:spChg>
          <pc:spChg chg="add mod">
            <ac:chgData name="Cassidy Sparks" userId="cd857fe3-7741-442b-ac41-a89b3c2aca10" providerId="ADAL" clId="{22EAA5F1-F83C-4270-9A3A-417ABD2D8C63}" dt="2021-10-20T18:58:47.624" v="508"/>
            <ac:spMkLst>
              <pc:docMk/>
              <pc:sldMasterMk cId="4287028849" sldId="2147483648"/>
              <pc:sldLayoutMk cId="768017594" sldId="2147483664"/>
              <ac:spMk id="12" creationId="{14538D7A-A029-457C-B7F0-3B3CBF3DE81C}"/>
            </ac:spMkLst>
          </pc:spChg>
          <pc:spChg chg="add mod">
            <ac:chgData name="Cassidy Sparks" userId="cd857fe3-7741-442b-ac41-a89b3c2aca10" providerId="ADAL" clId="{22EAA5F1-F83C-4270-9A3A-417ABD2D8C63}" dt="2021-10-20T18:58:47.624" v="508"/>
            <ac:spMkLst>
              <pc:docMk/>
              <pc:sldMasterMk cId="4287028849" sldId="2147483648"/>
              <pc:sldLayoutMk cId="768017594" sldId="2147483664"/>
              <ac:spMk id="14" creationId="{4DC0159B-A3CA-456A-AD7D-165C87BCE080}"/>
            </ac:spMkLst>
          </pc:spChg>
          <pc:spChg chg="del mod">
            <ac:chgData name="Cassidy Sparks" userId="cd857fe3-7741-442b-ac41-a89b3c2aca10" providerId="ADAL" clId="{22EAA5F1-F83C-4270-9A3A-417ABD2D8C63}" dt="2021-10-20T18:58:45.063" v="506" actId="478"/>
            <ac:spMkLst>
              <pc:docMk/>
              <pc:sldMasterMk cId="4287028849" sldId="2147483648"/>
              <pc:sldLayoutMk cId="768017594" sldId="2147483664"/>
              <ac:spMk id="21" creationId="{4D30305D-EFE6-4CA1-8B37-CC565F8C00BE}"/>
            </ac:spMkLst>
          </pc:spChg>
          <pc:spChg chg="mod">
            <ac:chgData name="Cassidy Sparks" userId="cd857fe3-7741-442b-ac41-a89b3c2aca10" providerId="ADAL" clId="{22EAA5F1-F83C-4270-9A3A-417ABD2D8C63}" dt="2021-09-29T12:53:20.587" v="202" actId="2711"/>
            <ac:spMkLst>
              <pc:docMk/>
              <pc:sldMasterMk cId="4287028849" sldId="2147483648"/>
              <pc:sldLayoutMk cId="768017594" sldId="2147483664"/>
              <ac:spMk id="22" creationId="{F9E50C44-C666-4E2D-845A-5241C645A263}"/>
            </ac:spMkLst>
          </pc:spChg>
          <pc:spChg chg="del mod">
            <ac:chgData name="Cassidy Sparks" userId="cd857fe3-7741-442b-ac41-a89b3c2aca10" providerId="ADAL" clId="{22EAA5F1-F83C-4270-9A3A-417ABD2D8C63}" dt="2021-10-06T15:01:31.506" v="385" actId="478"/>
            <ac:spMkLst>
              <pc:docMk/>
              <pc:sldMasterMk cId="4287028849" sldId="2147483648"/>
              <pc:sldLayoutMk cId="768017594" sldId="2147483664"/>
              <ac:spMk id="24" creationId="{4CFC41E3-FF67-4F85-A157-6BFD5046D4E4}"/>
            </ac:spMkLst>
          </pc:spChg>
          <pc:spChg chg="mod">
            <ac:chgData name="Cassidy Sparks" userId="cd857fe3-7741-442b-ac41-a89b3c2aca10" providerId="ADAL" clId="{22EAA5F1-F83C-4270-9A3A-417ABD2D8C63}" dt="2021-09-29T12:53:24.619" v="203" actId="2711"/>
            <ac:spMkLst>
              <pc:docMk/>
              <pc:sldMasterMk cId="4287028849" sldId="2147483648"/>
              <pc:sldLayoutMk cId="768017594" sldId="2147483664"/>
              <ac:spMk id="27" creationId="{8151CE89-F1D7-4AAB-B996-1A0994F724EA}"/>
            </ac:spMkLst>
          </pc:spChg>
          <pc:spChg chg="mod">
            <ac:chgData name="Cassidy Sparks" userId="cd857fe3-7741-442b-ac41-a89b3c2aca10" providerId="ADAL" clId="{22EAA5F1-F83C-4270-9A3A-417ABD2D8C63}" dt="2021-09-29T12:53:28.354" v="204" actId="2711"/>
            <ac:spMkLst>
              <pc:docMk/>
              <pc:sldMasterMk cId="4287028849" sldId="2147483648"/>
              <pc:sldLayoutMk cId="768017594" sldId="2147483664"/>
              <ac:spMk id="30" creationId="{7298F6DC-599C-4DC4-848B-FDCE58E83A60}"/>
            </ac:spMkLst>
          </pc:spChg>
          <pc:spChg chg="mod">
            <ac:chgData name="Cassidy Sparks" userId="cd857fe3-7741-442b-ac41-a89b3c2aca10" providerId="ADAL" clId="{22EAA5F1-F83C-4270-9A3A-417ABD2D8C63}" dt="2021-09-29T12:53:32.808" v="205" actId="2711"/>
            <ac:spMkLst>
              <pc:docMk/>
              <pc:sldMasterMk cId="4287028849" sldId="2147483648"/>
              <pc:sldLayoutMk cId="768017594" sldId="2147483664"/>
              <ac:spMk id="31" creationId="{E4555760-6FBD-4D86-A9DB-B0014938B3DF}"/>
            </ac:spMkLst>
          </pc:spChg>
          <pc:spChg chg="mod">
            <ac:chgData name="Cassidy Sparks" userId="cd857fe3-7741-442b-ac41-a89b3c2aca10" providerId="ADAL" clId="{22EAA5F1-F83C-4270-9A3A-417ABD2D8C63}" dt="2021-09-29T12:53:37.032" v="206" actId="2711"/>
            <ac:spMkLst>
              <pc:docMk/>
              <pc:sldMasterMk cId="4287028849" sldId="2147483648"/>
              <pc:sldLayoutMk cId="768017594" sldId="2147483664"/>
              <ac:spMk id="32" creationId="{8F45B90F-A32B-4525-8208-B0FF8BC80A74}"/>
            </ac:spMkLst>
          </pc:spChg>
          <pc:spChg chg="mod">
            <ac:chgData name="Cassidy Sparks" userId="cd857fe3-7741-442b-ac41-a89b3c2aca10" providerId="ADAL" clId="{22EAA5F1-F83C-4270-9A3A-417ABD2D8C63}" dt="2021-09-29T12:53:41.041" v="207" actId="2711"/>
            <ac:spMkLst>
              <pc:docMk/>
              <pc:sldMasterMk cId="4287028849" sldId="2147483648"/>
              <pc:sldLayoutMk cId="768017594" sldId="2147483664"/>
              <ac:spMk id="33" creationId="{824B73C0-E7FB-4C5C-854E-8F88F4E5FB6B}"/>
            </ac:spMkLst>
          </pc:spChg>
          <pc:picChg chg="add mod">
            <ac:chgData name="Cassidy Sparks" userId="cd857fe3-7741-442b-ac41-a89b3c2aca10" providerId="ADAL" clId="{22EAA5F1-F83C-4270-9A3A-417ABD2D8C63}" dt="2021-10-20T18:58:47.624" v="508"/>
            <ac:picMkLst>
              <pc:docMk/>
              <pc:sldMasterMk cId="4287028849" sldId="2147483648"/>
              <pc:sldLayoutMk cId="768017594" sldId="2147483664"/>
              <ac:picMk id="13" creationId="{FF155347-BBD3-4E98-8E59-6D4E2603C4EB}"/>
            </ac:picMkLst>
          </pc:picChg>
          <pc:picChg chg="del">
            <ac:chgData name="Cassidy Sparks" userId="cd857fe3-7741-442b-ac41-a89b3c2aca10" providerId="ADAL" clId="{22EAA5F1-F83C-4270-9A3A-417ABD2D8C63}" dt="2021-10-20T18:58:44.521" v="505" actId="478"/>
            <ac:picMkLst>
              <pc:docMk/>
              <pc:sldMasterMk cId="4287028849" sldId="2147483648"/>
              <pc:sldLayoutMk cId="768017594" sldId="2147483664"/>
              <ac:picMk id="23" creationId="{380690FE-1EA9-4533-8689-ACCA6CE0F207}"/>
            </ac:picMkLst>
          </pc:picChg>
        </pc:sldLayoutChg>
        <pc:sldLayoutChg chg="addSp delSp modSp mod">
          <pc:chgData name="Cassidy Sparks" userId="cd857fe3-7741-442b-ac41-a89b3c2aca10" providerId="ADAL" clId="{22EAA5F1-F83C-4270-9A3A-417ABD2D8C63}" dt="2021-10-20T18:58:54.016" v="512"/>
          <pc:sldLayoutMkLst>
            <pc:docMk/>
            <pc:sldMasterMk cId="4287028849" sldId="2147483648"/>
            <pc:sldLayoutMk cId="2879162661" sldId="2147483665"/>
          </pc:sldLayoutMkLst>
          <pc:spChg chg="add del mod">
            <ac:chgData name="Cassidy Sparks" userId="cd857fe3-7741-442b-ac41-a89b3c2aca10" providerId="ADAL" clId="{22EAA5F1-F83C-4270-9A3A-417ABD2D8C63}" dt="2021-10-20T18:58:53.042" v="511" actId="478"/>
            <ac:spMkLst>
              <pc:docMk/>
              <pc:sldMasterMk cId="4287028849" sldId="2147483648"/>
              <pc:sldLayoutMk cId="2879162661" sldId="2147483665"/>
              <ac:spMk id="6" creationId="{572594AD-6628-4864-A8F7-3CC72BE3A7FC}"/>
            </ac:spMkLst>
          </pc:spChg>
          <pc:spChg chg="mod">
            <ac:chgData name="Cassidy Sparks" userId="cd857fe3-7741-442b-ac41-a89b3c2aca10" providerId="ADAL" clId="{22EAA5F1-F83C-4270-9A3A-417ABD2D8C63}" dt="2021-09-29T12:53:53.332" v="209" actId="2711"/>
            <ac:spMkLst>
              <pc:docMk/>
              <pc:sldMasterMk cId="4287028849" sldId="2147483648"/>
              <pc:sldLayoutMk cId="2879162661" sldId="2147483665"/>
              <ac:spMk id="7" creationId="{15C0799F-6CB5-4F24-A80F-F2D3B2E94041}"/>
            </ac:spMkLst>
          </pc:spChg>
          <pc:spChg chg="add mod">
            <ac:chgData name="Cassidy Sparks" userId="cd857fe3-7741-442b-ac41-a89b3c2aca10" providerId="ADAL" clId="{22EAA5F1-F83C-4270-9A3A-417ABD2D8C63}" dt="2021-10-20T18:58:54.016" v="512"/>
            <ac:spMkLst>
              <pc:docMk/>
              <pc:sldMasterMk cId="4287028849" sldId="2147483648"/>
              <pc:sldLayoutMk cId="2879162661" sldId="2147483665"/>
              <ac:spMk id="8" creationId="{4BF6B216-2459-4D0F-BF69-05B4D00DEC8F}"/>
            </ac:spMkLst>
          </pc:spChg>
          <pc:spChg chg="del mod">
            <ac:chgData name="Cassidy Sparks" userId="cd857fe3-7741-442b-ac41-a89b3c2aca10" providerId="ADAL" clId="{22EAA5F1-F83C-4270-9A3A-417ABD2D8C63}" dt="2021-10-20T18:58:52.096" v="510" actId="478"/>
            <ac:spMkLst>
              <pc:docMk/>
              <pc:sldMasterMk cId="4287028849" sldId="2147483648"/>
              <pc:sldLayoutMk cId="2879162661" sldId="2147483665"/>
              <ac:spMk id="9" creationId="{49E4D2BC-CA4E-4A17-940A-D6007FD800BD}"/>
            </ac:spMkLst>
          </pc:spChg>
          <pc:spChg chg="del mod">
            <ac:chgData name="Cassidy Sparks" userId="cd857fe3-7741-442b-ac41-a89b3c2aca10" providerId="ADAL" clId="{22EAA5F1-F83C-4270-9A3A-417ABD2D8C63}" dt="2021-10-06T15:01:36.188" v="387" actId="478"/>
            <ac:spMkLst>
              <pc:docMk/>
              <pc:sldMasterMk cId="4287028849" sldId="2147483648"/>
              <pc:sldLayoutMk cId="2879162661" sldId="2147483665"/>
              <ac:spMk id="11" creationId="{46BC7EBC-32CF-4012-8E24-B9FD5A27C1E3}"/>
            </ac:spMkLst>
          </pc:spChg>
          <pc:spChg chg="add mod">
            <ac:chgData name="Cassidy Sparks" userId="cd857fe3-7741-442b-ac41-a89b3c2aca10" providerId="ADAL" clId="{22EAA5F1-F83C-4270-9A3A-417ABD2D8C63}" dt="2021-10-20T18:58:54.016" v="512"/>
            <ac:spMkLst>
              <pc:docMk/>
              <pc:sldMasterMk cId="4287028849" sldId="2147483648"/>
              <pc:sldLayoutMk cId="2879162661" sldId="2147483665"/>
              <ac:spMk id="12" creationId="{F6EFBECF-7A60-422A-ACF3-376492E060E9}"/>
            </ac:spMkLst>
          </pc:spChg>
          <pc:picChg chg="del">
            <ac:chgData name="Cassidy Sparks" userId="cd857fe3-7741-442b-ac41-a89b3c2aca10" providerId="ADAL" clId="{22EAA5F1-F83C-4270-9A3A-417ABD2D8C63}" dt="2021-10-20T18:58:51.344" v="509" actId="478"/>
            <ac:picMkLst>
              <pc:docMk/>
              <pc:sldMasterMk cId="4287028849" sldId="2147483648"/>
              <pc:sldLayoutMk cId="2879162661" sldId="2147483665"/>
              <ac:picMk id="10" creationId="{23745973-6FDA-46A4-B957-8BE59BD095A4}"/>
            </ac:picMkLst>
          </pc:picChg>
          <pc:picChg chg="add mod">
            <ac:chgData name="Cassidy Sparks" userId="cd857fe3-7741-442b-ac41-a89b3c2aca10" providerId="ADAL" clId="{22EAA5F1-F83C-4270-9A3A-417ABD2D8C63}" dt="2021-10-20T18:58:54.016" v="512"/>
            <ac:picMkLst>
              <pc:docMk/>
              <pc:sldMasterMk cId="4287028849" sldId="2147483648"/>
              <pc:sldLayoutMk cId="2879162661" sldId="2147483665"/>
              <ac:picMk id="11" creationId="{5B273B07-2154-4FC7-8FB4-B9A00BBAE4EE}"/>
            </ac:picMkLst>
          </pc:picChg>
        </pc:sldLayoutChg>
        <pc:sldLayoutChg chg="addSp delSp modSp mod">
          <pc:chgData name="Cassidy Sparks" userId="cd857fe3-7741-442b-ac41-a89b3c2aca10" providerId="ADAL" clId="{22EAA5F1-F83C-4270-9A3A-417ABD2D8C63}" dt="2021-10-20T18:58:37.763" v="504"/>
          <pc:sldLayoutMkLst>
            <pc:docMk/>
            <pc:sldMasterMk cId="4287028849" sldId="2147483648"/>
            <pc:sldLayoutMk cId="2943908968" sldId="2147483667"/>
          </pc:sldLayoutMkLst>
          <pc:spChg chg="del mod">
            <ac:chgData name="Cassidy Sparks" userId="cd857fe3-7741-442b-ac41-a89b3c2aca10" providerId="ADAL" clId="{22EAA5F1-F83C-4270-9A3A-417ABD2D8C63}" dt="2021-10-20T18:58:34.407" v="502" actId="478"/>
            <ac:spMkLst>
              <pc:docMk/>
              <pc:sldMasterMk cId="4287028849" sldId="2147483648"/>
              <pc:sldLayoutMk cId="2943908968" sldId="2147483667"/>
              <ac:spMk id="6" creationId="{1C677196-F4F5-4DBE-AE09-B3FC81788EFF}"/>
            </ac:spMkLst>
          </pc:spChg>
          <pc:spChg chg="add mod">
            <ac:chgData name="Cassidy Sparks" userId="cd857fe3-7741-442b-ac41-a89b3c2aca10" providerId="ADAL" clId="{22EAA5F1-F83C-4270-9A3A-417ABD2D8C63}" dt="2021-10-20T18:58:37.763" v="504"/>
            <ac:spMkLst>
              <pc:docMk/>
              <pc:sldMasterMk cId="4287028849" sldId="2147483648"/>
              <pc:sldLayoutMk cId="2943908968" sldId="2147483667"/>
              <ac:spMk id="7" creationId="{6D0C1FD0-A60B-471F-8613-6675D845C98F}"/>
            </ac:spMkLst>
          </pc:spChg>
          <pc:spChg chg="del mod">
            <ac:chgData name="Cassidy Sparks" userId="cd857fe3-7741-442b-ac41-a89b3c2aca10" providerId="ADAL" clId="{22EAA5F1-F83C-4270-9A3A-417ABD2D8C63}" dt="2021-10-06T15:00:58.357" v="378" actId="478"/>
            <ac:spMkLst>
              <pc:docMk/>
              <pc:sldMasterMk cId="4287028849" sldId="2147483648"/>
              <pc:sldLayoutMk cId="2943908968" sldId="2147483667"/>
              <ac:spMk id="7" creationId="{CF18C7C4-5319-415E-89C7-FD3E4B74C726}"/>
            </ac:spMkLst>
          </pc:spChg>
          <pc:spChg chg="add del mod">
            <ac:chgData name="Cassidy Sparks" userId="cd857fe3-7741-442b-ac41-a89b3c2aca10" providerId="ADAL" clId="{22EAA5F1-F83C-4270-9A3A-417ABD2D8C63}" dt="2021-10-20T18:58:36.203" v="503" actId="478"/>
            <ac:spMkLst>
              <pc:docMk/>
              <pc:sldMasterMk cId="4287028849" sldId="2147483648"/>
              <pc:sldLayoutMk cId="2943908968" sldId="2147483667"/>
              <ac:spMk id="8" creationId="{C621BBAC-2ECD-4C48-9287-1E930C41E404}"/>
            </ac:spMkLst>
          </pc:spChg>
          <pc:spChg chg="add mod">
            <ac:chgData name="Cassidy Sparks" userId="cd857fe3-7741-442b-ac41-a89b3c2aca10" providerId="ADAL" clId="{22EAA5F1-F83C-4270-9A3A-417ABD2D8C63}" dt="2021-10-20T18:58:37.763" v="504"/>
            <ac:spMkLst>
              <pc:docMk/>
              <pc:sldMasterMk cId="4287028849" sldId="2147483648"/>
              <pc:sldLayoutMk cId="2943908968" sldId="2147483667"/>
              <ac:spMk id="10" creationId="{4D57FA7E-5E5C-40BD-9409-7729D23571C6}"/>
            </ac:spMkLst>
          </pc:spChg>
          <pc:spChg chg="mod">
            <ac:chgData name="Cassidy Sparks" userId="cd857fe3-7741-442b-ac41-a89b3c2aca10" providerId="ADAL" clId="{22EAA5F1-F83C-4270-9A3A-417ABD2D8C63}" dt="2021-09-29T12:51:18.105" v="192" actId="2711"/>
            <ac:spMkLst>
              <pc:docMk/>
              <pc:sldMasterMk cId="4287028849" sldId="2147483648"/>
              <pc:sldLayoutMk cId="2943908968" sldId="2147483667"/>
              <ac:spMk id="12" creationId="{6AE53707-5CB9-477F-B609-EC394AAB541E}"/>
            </ac:spMkLst>
          </pc:spChg>
          <pc:picChg chg="add mod">
            <ac:chgData name="Cassidy Sparks" userId="cd857fe3-7741-442b-ac41-a89b3c2aca10" providerId="ADAL" clId="{22EAA5F1-F83C-4270-9A3A-417ABD2D8C63}" dt="2021-10-20T18:58:37.763" v="504"/>
            <ac:picMkLst>
              <pc:docMk/>
              <pc:sldMasterMk cId="4287028849" sldId="2147483648"/>
              <pc:sldLayoutMk cId="2943908968" sldId="2147483667"/>
              <ac:picMk id="9" creationId="{DA0B6FE3-5D02-4260-9CCE-0CC03106BC43}"/>
            </ac:picMkLst>
          </pc:picChg>
          <pc:picChg chg="del">
            <ac:chgData name="Cassidy Sparks" userId="cd857fe3-7741-442b-ac41-a89b3c2aca10" providerId="ADAL" clId="{22EAA5F1-F83C-4270-9A3A-417ABD2D8C63}" dt="2021-10-20T18:58:33.851" v="501" actId="478"/>
            <ac:picMkLst>
              <pc:docMk/>
              <pc:sldMasterMk cId="4287028849" sldId="2147483648"/>
              <pc:sldLayoutMk cId="2943908968" sldId="2147483667"/>
              <ac:picMk id="14" creationId="{21183AD9-DBB1-4C4E-B7D2-EC6B10A7D9EF}"/>
            </ac:picMkLst>
          </pc:picChg>
        </pc:sldLayoutChg>
        <pc:sldLayoutChg chg="modSp mod">
          <pc:chgData name="Cassidy Sparks" userId="cd857fe3-7741-442b-ac41-a89b3c2aca10" providerId="ADAL" clId="{22EAA5F1-F83C-4270-9A3A-417ABD2D8C63}" dt="2021-10-06T20:26:08.915" v="408" actId="1076"/>
          <pc:sldLayoutMkLst>
            <pc:docMk/>
            <pc:sldMasterMk cId="4287028849" sldId="2147483648"/>
            <pc:sldLayoutMk cId="1067814511" sldId="2147483668"/>
          </pc:sldLayoutMkLst>
          <pc:spChg chg="mod">
            <ac:chgData name="Cassidy Sparks" userId="cd857fe3-7741-442b-ac41-a89b3c2aca10" providerId="ADAL" clId="{22EAA5F1-F83C-4270-9A3A-417ABD2D8C63}" dt="2021-09-24T14:25:41.285" v="3" actId="207"/>
            <ac:spMkLst>
              <pc:docMk/>
              <pc:sldMasterMk cId="4287028849" sldId="2147483648"/>
              <pc:sldLayoutMk cId="1067814511" sldId="2147483668"/>
              <ac:spMk id="7" creationId="{A9E27D8C-353B-401C-B111-72ADE3E946E2}"/>
            </ac:spMkLst>
          </pc:spChg>
          <pc:spChg chg="mod">
            <ac:chgData name="Cassidy Sparks" userId="cd857fe3-7741-442b-ac41-a89b3c2aca10" providerId="ADAL" clId="{22EAA5F1-F83C-4270-9A3A-417ABD2D8C63}" dt="2021-10-06T20:26:05.029" v="406" actId="14100"/>
            <ac:spMkLst>
              <pc:docMk/>
              <pc:sldMasterMk cId="4287028849" sldId="2147483648"/>
              <pc:sldLayoutMk cId="1067814511" sldId="2147483668"/>
              <ac:spMk id="8" creationId="{1C6E0D4A-7933-4636-B6D6-9924977388D3}"/>
            </ac:spMkLst>
          </pc:spChg>
          <pc:spChg chg="mod">
            <ac:chgData name="Cassidy Sparks" userId="cd857fe3-7741-442b-ac41-a89b3c2aca10" providerId="ADAL" clId="{22EAA5F1-F83C-4270-9A3A-417ABD2D8C63}" dt="2021-09-29T12:53:02.434" v="199" actId="2711"/>
            <ac:spMkLst>
              <pc:docMk/>
              <pc:sldMasterMk cId="4287028849" sldId="2147483648"/>
              <pc:sldLayoutMk cId="1067814511" sldId="2147483668"/>
              <ac:spMk id="11" creationId="{643DCC71-C9C0-49D6-83F4-E93B95D606A1}"/>
            </ac:spMkLst>
          </pc:spChg>
          <pc:spChg chg="mod">
            <ac:chgData name="Cassidy Sparks" userId="cd857fe3-7741-442b-ac41-a89b3c2aca10" providerId="ADAL" clId="{22EAA5F1-F83C-4270-9A3A-417ABD2D8C63}" dt="2021-09-29T12:53:07.462" v="200" actId="2711"/>
            <ac:spMkLst>
              <pc:docMk/>
              <pc:sldMasterMk cId="4287028849" sldId="2147483648"/>
              <pc:sldLayoutMk cId="1067814511" sldId="2147483668"/>
              <ac:spMk id="13" creationId="{ED98978B-5742-4EEF-8C01-A692936B0821}"/>
            </ac:spMkLst>
          </pc:spChg>
          <pc:picChg chg="mod">
            <ac:chgData name="Cassidy Sparks" userId="cd857fe3-7741-442b-ac41-a89b3c2aca10" providerId="ADAL" clId="{22EAA5F1-F83C-4270-9A3A-417ABD2D8C63}" dt="2021-10-06T20:26:08.915" v="408" actId="1076"/>
            <ac:picMkLst>
              <pc:docMk/>
              <pc:sldMasterMk cId="4287028849" sldId="2147483648"/>
              <pc:sldLayoutMk cId="1067814511" sldId="2147483668"/>
              <ac:picMk id="3" creationId="{BC83F926-CB28-4EDA-A6DA-B517BC065A08}"/>
            </ac:picMkLst>
          </pc:picChg>
        </pc:sldLayoutChg>
        <pc:sldLayoutChg chg="addSp delSp modSp mod">
          <pc:chgData name="Cassidy Sparks" userId="cd857fe3-7741-442b-ac41-a89b3c2aca10" providerId="ADAL" clId="{22EAA5F1-F83C-4270-9A3A-417ABD2D8C63}" dt="2021-10-20T18:58:19.542" v="500" actId="20577"/>
          <pc:sldLayoutMkLst>
            <pc:docMk/>
            <pc:sldMasterMk cId="4287028849" sldId="2147483648"/>
            <pc:sldLayoutMk cId="211165041" sldId="2147483671"/>
          </pc:sldLayoutMkLst>
          <pc:spChg chg="add mod">
            <ac:chgData name="Cassidy Sparks" userId="cd857fe3-7741-442b-ac41-a89b3c2aca10" providerId="ADAL" clId="{22EAA5F1-F83C-4270-9A3A-417ABD2D8C63}" dt="2021-10-20T18:58:19.542" v="500" actId="20577"/>
            <ac:spMkLst>
              <pc:docMk/>
              <pc:sldMasterMk cId="4287028849" sldId="2147483648"/>
              <pc:sldLayoutMk cId="211165041" sldId="2147483671"/>
              <ac:spMk id="7" creationId="{140ED970-A53B-468B-B331-C6E14423497C}"/>
            </ac:spMkLst>
          </pc:spChg>
          <pc:spChg chg="mod">
            <ac:chgData name="Cassidy Sparks" userId="cd857fe3-7741-442b-ac41-a89b3c2aca10" providerId="ADAL" clId="{22EAA5F1-F83C-4270-9A3A-417ABD2D8C63}" dt="2021-09-29T12:56:13.424" v="225" actId="20577"/>
            <ac:spMkLst>
              <pc:docMk/>
              <pc:sldMasterMk cId="4287028849" sldId="2147483648"/>
              <pc:sldLayoutMk cId="211165041" sldId="2147483671"/>
              <ac:spMk id="8" creationId="{B4487CBF-E4FD-4A67-B827-B262340E662F}"/>
            </ac:spMkLst>
          </pc:spChg>
          <pc:spChg chg="mod">
            <ac:chgData name="Cassidy Sparks" userId="cd857fe3-7741-442b-ac41-a89b3c2aca10" providerId="ADAL" clId="{22EAA5F1-F83C-4270-9A3A-417ABD2D8C63}" dt="2021-09-29T12:56:12.325" v="224" actId="20577"/>
            <ac:spMkLst>
              <pc:docMk/>
              <pc:sldMasterMk cId="4287028849" sldId="2147483648"/>
              <pc:sldLayoutMk cId="211165041" sldId="2147483671"/>
              <ac:spMk id="9" creationId="{5A874D0A-FFE7-4BF8-84BA-A75B827DF6A2}"/>
            </ac:spMkLst>
          </pc:spChg>
          <pc:spChg chg="mod">
            <ac:chgData name="Cassidy Sparks" userId="cd857fe3-7741-442b-ac41-a89b3c2aca10" providerId="ADAL" clId="{22EAA5F1-F83C-4270-9A3A-417ABD2D8C63}" dt="2021-10-20T18:56:50.893" v="494" actId="14100"/>
            <ac:spMkLst>
              <pc:docMk/>
              <pc:sldMasterMk cId="4287028849" sldId="2147483648"/>
              <pc:sldLayoutMk cId="211165041" sldId="2147483671"/>
              <ac:spMk id="10" creationId="{28513BA7-ABAB-4BA6-9FC8-285AB9B79879}"/>
            </ac:spMkLst>
          </pc:spChg>
          <pc:spChg chg="del mod">
            <ac:chgData name="Cassidy Sparks" userId="cd857fe3-7741-442b-ac41-a89b3c2aca10" providerId="ADAL" clId="{22EAA5F1-F83C-4270-9A3A-417ABD2D8C63}" dt="2021-10-06T15:01:17.629" v="382" actId="478"/>
            <ac:spMkLst>
              <pc:docMk/>
              <pc:sldMasterMk cId="4287028849" sldId="2147483648"/>
              <pc:sldLayoutMk cId="211165041" sldId="2147483671"/>
              <ac:spMk id="16" creationId="{3D98A6E0-FF3E-401F-AE77-6CE26431D3E5}"/>
            </ac:spMkLst>
          </pc:spChg>
          <pc:picChg chg="mod">
            <ac:chgData name="Cassidy Sparks" userId="cd857fe3-7741-442b-ac41-a89b3c2aca10" providerId="ADAL" clId="{22EAA5F1-F83C-4270-9A3A-417ABD2D8C63}" dt="2021-10-20T18:58:17.016" v="499" actId="14100"/>
            <ac:picMkLst>
              <pc:docMk/>
              <pc:sldMasterMk cId="4287028849" sldId="2147483648"/>
              <pc:sldLayoutMk cId="211165041" sldId="2147483671"/>
              <ac:picMk id="15" creationId="{2CB1532B-198B-4DA8-A36F-831554A1FA75}"/>
            </ac:picMkLst>
          </pc:picChg>
        </pc:sldLayoutChg>
        <pc:sldLayoutChg chg="addSp delSp modSp mod">
          <pc:chgData name="Cassidy Sparks" userId="cd857fe3-7741-442b-ac41-a89b3c2aca10" providerId="ADAL" clId="{22EAA5F1-F83C-4270-9A3A-417ABD2D8C63}" dt="2021-09-29T12:50:36.547" v="186" actId="2711"/>
          <pc:sldLayoutMkLst>
            <pc:docMk/>
            <pc:sldMasterMk cId="4287028849" sldId="2147483648"/>
            <pc:sldLayoutMk cId="1019919012" sldId="2147483674"/>
          </pc:sldLayoutMkLst>
          <pc:spChg chg="mod">
            <ac:chgData name="Cassidy Sparks" userId="cd857fe3-7741-442b-ac41-a89b3c2aca10" providerId="ADAL" clId="{22EAA5F1-F83C-4270-9A3A-417ABD2D8C63}" dt="2021-09-29T12:50:30.003" v="185" actId="2711"/>
            <ac:spMkLst>
              <pc:docMk/>
              <pc:sldMasterMk cId="4287028849" sldId="2147483648"/>
              <pc:sldLayoutMk cId="1019919012" sldId="2147483674"/>
              <ac:spMk id="2" creationId="{00000000-0000-0000-0000-000000000000}"/>
            </ac:spMkLst>
          </pc:spChg>
          <pc:spChg chg="mod">
            <ac:chgData name="Cassidy Sparks" userId="cd857fe3-7741-442b-ac41-a89b3c2aca10" providerId="ADAL" clId="{22EAA5F1-F83C-4270-9A3A-417ABD2D8C63}" dt="2021-09-29T12:50:36.547" v="186" actId="2711"/>
            <ac:spMkLst>
              <pc:docMk/>
              <pc:sldMasterMk cId="4287028849" sldId="2147483648"/>
              <pc:sldLayoutMk cId="1019919012" sldId="2147483674"/>
              <ac:spMk id="3" creationId="{00000000-0000-0000-0000-000000000000}"/>
            </ac:spMkLst>
          </pc:spChg>
          <pc:picChg chg="add mod modCrop">
            <ac:chgData name="Cassidy Sparks" userId="cd857fe3-7741-442b-ac41-a89b3c2aca10" providerId="ADAL" clId="{22EAA5F1-F83C-4270-9A3A-417ABD2D8C63}" dt="2021-09-24T14:27:36.250" v="16" actId="1076"/>
            <ac:picMkLst>
              <pc:docMk/>
              <pc:sldMasterMk cId="4287028849" sldId="2147483648"/>
              <pc:sldLayoutMk cId="1019919012" sldId="2147483674"/>
              <ac:picMk id="6" creationId="{19034145-D8DE-48BF-B54E-BAEE88D059E7}"/>
            </ac:picMkLst>
          </pc:picChg>
          <pc:picChg chg="del">
            <ac:chgData name="Cassidy Sparks" userId="cd857fe3-7741-442b-ac41-a89b3c2aca10" providerId="ADAL" clId="{22EAA5F1-F83C-4270-9A3A-417ABD2D8C63}" dt="2021-09-24T14:26:34.961" v="7" actId="478"/>
            <ac:picMkLst>
              <pc:docMk/>
              <pc:sldMasterMk cId="4287028849" sldId="2147483648"/>
              <pc:sldLayoutMk cId="1019919012" sldId="2147483674"/>
              <ac:picMk id="11" creationId="{C4A91BF0-5E59-4976-A5D5-EF169E294DF5}"/>
            </ac:picMkLst>
          </pc:picChg>
        </pc:sldLayoutChg>
      </pc:sldMasterChg>
    </pc:docChg>
  </pc:docChgLst>
  <pc:docChgLst>
    <pc:chgData name="Valentina Facuse" userId="8ac073aa-7feb-47c3-9cf3-f4c37dd140ee" providerId="ADAL" clId="{B315A514-0827-4D70-825C-7C9FCB694D79}"/>
    <pc:docChg chg="undo custSel addSld delSld modSld sldOrd replTag delTag">
      <pc:chgData name="Valentina Facuse" userId="8ac073aa-7feb-47c3-9cf3-f4c37dd140ee" providerId="ADAL" clId="{B315A514-0827-4D70-825C-7C9FCB694D79}" dt="2023-06-07T12:38:26.069" v="4271"/>
      <pc:docMkLst>
        <pc:docMk/>
      </pc:docMkLst>
      <pc:sldChg chg="addSp delSp modSp mod setBg modClrScheme delDesignElem chgLayout">
        <pc:chgData name="Valentina Facuse" userId="8ac073aa-7feb-47c3-9cf3-f4c37dd140ee" providerId="ADAL" clId="{B315A514-0827-4D70-825C-7C9FCB694D79}" dt="2023-06-06T15:59:52.863" v="2294" actId="20577"/>
        <pc:sldMkLst>
          <pc:docMk/>
          <pc:sldMk cId="1825884496" sldId="274"/>
        </pc:sldMkLst>
        <pc:spChg chg="add del mod ord">
          <ac:chgData name="Valentina Facuse" userId="8ac073aa-7feb-47c3-9cf3-f4c37dd140ee" providerId="ADAL" clId="{B315A514-0827-4D70-825C-7C9FCB694D79}" dt="2023-06-06T13:41:43.721" v="1428" actId="478"/>
          <ac:spMkLst>
            <pc:docMk/>
            <pc:sldMk cId="1825884496" sldId="274"/>
            <ac:spMk id="3" creationId="{E6833179-EC85-00D5-665F-3D51BA27B73A}"/>
          </ac:spMkLst>
        </pc:spChg>
        <pc:spChg chg="mod ord">
          <ac:chgData name="Valentina Facuse" userId="8ac073aa-7feb-47c3-9cf3-f4c37dd140ee" providerId="ADAL" clId="{B315A514-0827-4D70-825C-7C9FCB694D79}" dt="2023-06-06T15:24:07.607" v="1840" actId="700"/>
          <ac:spMkLst>
            <pc:docMk/>
            <pc:sldMk cId="1825884496" sldId="274"/>
            <ac:spMk id="4" creationId="{8B7ED5EF-8E18-4FEE-98CE-F89A24429778}"/>
          </ac:spMkLst>
        </pc:spChg>
        <pc:spChg chg="del mod ord">
          <ac:chgData name="Valentina Facuse" userId="8ac073aa-7feb-47c3-9cf3-f4c37dd140ee" providerId="ADAL" clId="{B315A514-0827-4D70-825C-7C9FCB694D79}" dt="2023-06-06T13:40:34.281" v="1390" actId="700"/>
          <ac:spMkLst>
            <pc:docMk/>
            <pc:sldMk cId="1825884496" sldId="274"/>
            <ac:spMk id="5" creationId="{1B6E2D88-346E-4B78-AD77-A99A9F392F7C}"/>
          </ac:spMkLst>
        </pc:spChg>
        <pc:spChg chg="add del mod ord">
          <ac:chgData name="Valentina Facuse" userId="8ac073aa-7feb-47c3-9cf3-f4c37dd140ee" providerId="ADAL" clId="{B315A514-0827-4D70-825C-7C9FCB694D79}" dt="2023-06-06T13:41:25.060" v="1418" actId="478"/>
          <ac:spMkLst>
            <pc:docMk/>
            <pc:sldMk cId="1825884496" sldId="274"/>
            <ac:spMk id="6" creationId="{83489894-20A0-079D-9B7D-00E4F7FF333F}"/>
          </ac:spMkLst>
        </pc:spChg>
        <pc:spChg chg="add del mod ord">
          <ac:chgData name="Valentina Facuse" userId="8ac073aa-7feb-47c3-9cf3-f4c37dd140ee" providerId="ADAL" clId="{B315A514-0827-4D70-825C-7C9FCB694D79}" dt="2023-06-06T15:59:52.863" v="2294" actId="20577"/>
          <ac:spMkLst>
            <pc:docMk/>
            <pc:sldMk cId="1825884496" sldId="274"/>
            <ac:spMk id="7" creationId="{317AB3D8-2BA9-33EC-2453-B35F300A2BDE}"/>
          </ac:spMkLst>
        </pc:spChg>
        <pc:spChg chg="add del mod ord">
          <ac:chgData name="Valentina Facuse" userId="8ac073aa-7feb-47c3-9cf3-f4c37dd140ee" providerId="ADAL" clId="{B315A514-0827-4D70-825C-7C9FCB694D79}" dt="2023-06-06T15:24:07.607" v="1840" actId="700"/>
          <ac:spMkLst>
            <pc:docMk/>
            <pc:sldMk cId="1825884496" sldId="274"/>
            <ac:spMk id="8" creationId="{6998E6B1-2C7E-00EB-D935-D06B25476FE9}"/>
          </ac:spMkLst>
        </pc:spChg>
        <pc:spChg chg="add del">
          <ac:chgData name="Valentina Facuse" userId="8ac073aa-7feb-47c3-9cf3-f4c37dd140ee" providerId="ADAL" clId="{B315A514-0827-4D70-825C-7C9FCB694D79}" dt="2023-06-06T13:40:34.281" v="1390" actId="700"/>
          <ac:spMkLst>
            <pc:docMk/>
            <pc:sldMk cId="1825884496" sldId="274"/>
            <ac:spMk id="1031" creationId="{32E62931-8EB4-42BB-BAAB-D8757BE66D8E}"/>
          </ac:spMkLst>
        </pc:spChg>
        <pc:picChg chg="add del mod">
          <ac:chgData name="Valentina Facuse" userId="8ac073aa-7feb-47c3-9cf3-f4c37dd140ee" providerId="ADAL" clId="{B315A514-0827-4D70-825C-7C9FCB694D79}" dt="2023-06-06T15:24:56.995" v="1860" actId="478"/>
          <ac:picMkLst>
            <pc:docMk/>
            <pc:sldMk cId="1825884496" sldId="274"/>
            <ac:picMk id="2" creationId="{88CFB46D-3475-09D4-6AEB-6CD4545FA923}"/>
          </ac:picMkLst>
        </pc:picChg>
        <pc:picChg chg="add del mod">
          <ac:chgData name="Valentina Facuse" userId="8ac073aa-7feb-47c3-9cf3-f4c37dd140ee" providerId="ADAL" clId="{B315A514-0827-4D70-825C-7C9FCB694D79}" dt="2023-06-06T13:39:42.369" v="1376" actId="478"/>
          <ac:picMkLst>
            <pc:docMk/>
            <pc:sldMk cId="1825884496" sldId="274"/>
            <ac:picMk id="1026" creationId="{A797C1B9-CABF-40F6-F456-4A50951A838D}"/>
          </ac:picMkLst>
        </pc:picChg>
      </pc:sldChg>
      <pc:sldChg chg="addSp delSp modSp mod modClrScheme chgLayout">
        <pc:chgData name="Valentina Facuse" userId="8ac073aa-7feb-47c3-9cf3-f4c37dd140ee" providerId="ADAL" clId="{B315A514-0827-4D70-825C-7C9FCB694D79}" dt="2023-06-07T12:29:51.221" v="3419" actId="1076"/>
        <pc:sldMkLst>
          <pc:docMk/>
          <pc:sldMk cId="1742991658" sldId="275"/>
        </pc:sldMkLst>
        <pc:spChg chg="add mod ord">
          <ac:chgData name="Valentina Facuse" userId="8ac073aa-7feb-47c3-9cf3-f4c37dd140ee" providerId="ADAL" clId="{B315A514-0827-4D70-825C-7C9FCB694D79}" dt="2023-06-07T12:29:09.485" v="3398" actId="20577"/>
          <ac:spMkLst>
            <pc:docMk/>
            <pc:sldMk cId="1742991658" sldId="275"/>
            <ac:spMk id="2" creationId="{4CAA1D5C-8B78-45ED-E587-09C3E407E7AC}"/>
          </ac:spMkLst>
        </pc:spChg>
        <pc:spChg chg="add del mod ord">
          <ac:chgData name="Valentina Facuse" userId="8ac073aa-7feb-47c3-9cf3-f4c37dd140ee" providerId="ADAL" clId="{B315A514-0827-4D70-825C-7C9FCB694D79}" dt="2023-06-07T12:14:05.145" v="2520" actId="26606"/>
          <ac:spMkLst>
            <pc:docMk/>
            <pc:sldMk cId="1742991658" sldId="275"/>
            <ac:spMk id="3" creationId="{536F0759-DEEE-FEA5-B529-CE7239413D28}"/>
          </ac:spMkLst>
        </pc:spChg>
        <pc:spChg chg="del">
          <ac:chgData name="Valentina Facuse" userId="8ac073aa-7feb-47c3-9cf3-f4c37dd140ee" providerId="ADAL" clId="{B315A514-0827-4D70-825C-7C9FCB694D79}" dt="2023-06-06T15:54:22.312" v="2276" actId="478"/>
          <ac:spMkLst>
            <pc:docMk/>
            <pc:sldMk cId="1742991658" sldId="275"/>
            <ac:spMk id="5" creationId="{532CDCC0-4042-4696-BCCD-621D992816D4}"/>
          </ac:spMkLst>
        </pc:spChg>
        <pc:spChg chg="del mod ord">
          <ac:chgData name="Valentina Facuse" userId="8ac073aa-7feb-47c3-9cf3-f4c37dd140ee" providerId="ADAL" clId="{B315A514-0827-4D70-825C-7C9FCB694D79}" dt="2023-06-01T20:21:52.613" v="30" actId="700"/>
          <ac:spMkLst>
            <pc:docMk/>
            <pc:sldMk cId="1742991658" sldId="275"/>
            <ac:spMk id="6" creationId="{757F34C7-12A5-4551-B0DC-163747533CA8}"/>
          </ac:spMkLst>
        </pc:spChg>
        <pc:spChg chg="mod">
          <ac:chgData name="Valentina Facuse" userId="8ac073aa-7feb-47c3-9cf3-f4c37dd140ee" providerId="ADAL" clId="{B315A514-0827-4D70-825C-7C9FCB694D79}" dt="2023-06-06T15:08:12.757" v="1436"/>
          <ac:spMkLst>
            <pc:docMk/>
            <pc:sldMk cId="1742991658" sldId="275"/>
            <ac:spMk id="6" creationId="{760D5AE7-BD7E-4245-C82F-71FC773A9741}"/>
          </ac:spMkLst>
        </pc:spChg>
        <pc:spChg chg="del mod ord">
          <ac:chgData name="Valentina Facuse" userId="8ac073aa-7feb-47c3-9cf3-f4c37dd140ee" providerId="ADAL" clId="{B315A514-0827-4D70-825C-7C9FCB694D79}" dt="2023-06-01T20:21:52.613" v="30" actId="700"/>
          <ac:spMkLst>
            <pc:docMk/>
            <pc:sldMk cId="1742991658" sldId="275"/>
            <ac:spMk id="7" creationId="{DEB9180D-79D7-4C6C-AEA7-38E2A35BA04D}"/>
          </ac:spMkLst>
        </pc:spChg>
        <pc:spChg chg="mod">
          <ac:chgData name="Valentina Facuse" userId="8ac073aa-7feb-47c3-9cf3-f4c37dd140ee" providerId="ADAL" clId="{B315A514-0827-4D70-825C-7C9FCB694D79}" dt="2023-06-06T15:08:12.757" v="1436"/>
          <ac:spMkLst>
            <pc:docMk/>
            <pc:sldMk cId="1742991658" sldId="275"/>
            <ac:spMk id="7" creationId="{EE15C399-43B3-ADE4-2295-E655D607A537}"/>
          </ac:spMkLst>
        </pc:spChg>
        <pc:spChg chg="mod">
          <ac:chgData name="Valentina Facuse" userId="8ac073aa-7feb-47c3-9cf3-f4c37dd140ee" providerId="ADAL" clId="{B315A514-0827-4D70-825C-7C9FCB694D79}" dt="2023-06-06T15:08:12.757" v="1436"/>
          <ac:spMkLst>
            <pc:docMk/>
            <pc:sldMk cId="1742991658" sldId="275"/>
            <ac:spMk id="8" creationId="{9CCA96FE-6110-B01A-A45B-2EFA40230A85}"/>
          </ac:spMkLst>
        </pc:spChg>
        <pc:spChg chg="del">
          <ac:chgData name="Valentina Facuse" userId="8ac073aa-7feb-47c3-9cf3-f4c37dd140ee" providerId="ADAL" clId="{B315A514-0827-4D70-825C-7C9FCB694D79}" dt="2023-06-01T20:21:52.613" v="30" actId="700"/>
          <ac:spMkLst>
            <pc:docMk/>
            <pc:sldMk cId="1742991658" sldId="275"/>
            <ac:spMk id="8" creationId="{D31DD297-D22E-4E14-AC9A-F52DEC89BF0E}"/>
          </ac:spMkLst>
        </pc:spChg>
        <pc:spChg chg="mod">
          <ac:chgData name="Valentina Facuse" userId="8ac073aa-7feb-47c3-9cf3-f4c37dd140ee" providerId="ADAL" clId="{B315A514-0827-4D70-825C-7C9FCB694D79}" dt="2023-06-06T15:08:12.757" v="1436"/>
          <ac:spMkLst>
            <pc:docMk/>
            <pc:sldMk cId="1742991658" sldId="275"/>
            <ac:spMk id="9" creationId="{B6A097FA-42CD-E718-8577-C839BEBF7001}"/>
          </ac:spMkLst>
        </pc:spChg>
        <pc:spChg chg="mod">
          <ac:chgData name="Valentina Facuse" userId="8ac073aa-7feb-47c3-9cf3-f4c37dd140ee" providerId="ADAL" clId="{B315A514-0827-4D70-825C-7C9FCB694D79}" dt="2023-06-06T15:08:12.757" v="1436"/>
          <ac:spMkLst>
            <pc:docMk/>
            <pc:sldMk cId="1742991658" sldId="275"/>
            <ac:spMk id="10" creationId="{684B48C2-17EE-6477-9258-1CED83C92D8A}"/>
          </ac:spMkLst>
        </pc:spChg>
        <pc:spChg chg="mod">
          <ac:chgData name="Valentina Facuse" userId="8ac073aa-7feb-47c3-9cf3-f4c37dd140ee" providerId="ADAL" clId="{B315A514-0827-4D70-825C-7C9FCB694D79}" dt="2023-06-06T15:08:12.757" v="1436"/>
          <ac:spMkLst>
            <pc:docMk/>
            <pc:sldMk cId="1742991658" sldId="275"/>
            <ac:spMk id="11" creationId="{B24BDE94-85D3-383A-8596-3F45CAE9B929}"/>
          </ac:spMkLst>
        </pc:spChg>
        <pc:spChg chg="mod">
          <ac:chgData name="Valentina Facuse" userId="8ac073aa-7feb-47c3-9cf3-f4c37dd140ee" providerId="ADAL" clId="{B315A514-0827-4D70-825C-7C9FCB694D79}" dt="2023-06-06T15:08:12.757" v="1436"/>
          <ac:spMkLst>
            <pc:docMk/>
            <pc:sldMk cId="1742991658" sldId="275"/>
            <ac:spMk id="12" creationId="{9A9C6EFC-C6B2-87A2-C7BD-26FD51CED71E}"/>
          </ac:spMkLst>
        </pc:spChg>
        <pc:spChg chg="mod">
          <ac:chgData name="Valentina Facuse" userId="8ac073aa-7feb-47c3-9cf3-f4c37dd140ee" providerId="ADAL" clId="{B315A514-0827-4D70-825C-7C9FCB694D79}" dt="2023-06-06T15:08:53.993" v="1528"/>
          <ac:spMkLst>
            <pc:docMk/>
            <pc:sldMk cId="1742991658" sldId="275"/>
            <ac:spMk id="14" creationId="{C681E92F-B9B1-62E2-57E2-D47C03D2749A}"/>
          </ac:spMkLst>
        </pc:spChg>
        <pc:spChg chg="mod">
          <ac:chgData name="Valentina Facuse" userId="8ac073aa-7feb-47c3-9cf3-f4c37dd140ee" providerId="ADAL" clId="{B315A514-0827-4D70-825C-7C9FCB694D79}" dt="2023-06-06T15:08:53.993" v="1528"/>
          <ac:spMkLst>
            <pc:docMk/>
            <pc:sldMk cId="1742991658" sldId="275"/>
            <ac:spMk id="15" creationId="{091B5D2D-39A9-8849-12A2-241E69E4D2BF}"/>
          </ac:spMkLst>
        </pc:spChg>
        <pc:spChg chg="mod">
          <ac:chgData name="Valentina Facuse" userId="8ac073aa-7feb-47c3-9cf3-f4c37dd140ee" providerId="ADAL" clId="{B315A514-0827-4D70-825C-7C9FCB694D79}" dt="2023-06-06T15:08:53.993" v="1528"/>
          <ac:spMkLst>
            <pc:docMk/>
            <pc:sldMk cId="1742991658" sldId="275"/>
            <ac:spMk id="16" creationId="{C1B4DC6B-3EE4-1127-20A9-8F5C55A09CD4}"/>
          </ac:spMkLst>
        </pc:spChg>
        <pc:spChg chg="mod">
          <ac:chgData name="Valentina Facuse" userId="8ac073aa-7feb-47c3-9cf3-f4c37dd140ee" providerId="ADAL" clId="{B315A514-0827-4D70-825C-7C9FCB694D79}" dt="2023-06-06T15:08:53.993" v="1528"/>
          <ac:spMkLst>
            <pc:docMk/>
            <pc:sldMk cId="1742991658" sldId="275"/>
            <ac:spMk id="17" creationId="{EEA175D6-1913-DF71-D97B-E61A12BCD2D5}"/>
          </ac:spMkLst>
        </pc:spChg>
        <pc:spChg chg="mod">
          <ac:chgData name="Valentina Facuse" userId="8ac073aa-7feb-47c3-9cf3-f4c37dd140ee" providerId="ADAL" clId="{B315A514-0827-4D70-825C-7C9FCB694D79}" dt="2023-06-06T15:08:53.993" v="1528"/>
          <ac:spMkLst>
            <pc:docMk/>
            <pc:sldMk cId="1742991658" sldId="275"/>
            <ac:spMk id="18" creationId="{EE3CC46B-8008-9CE9-8D59-25BAA84729D1}"/>
          </ac:spMkLst>
        </pc:spChg>
        <pc:spChg chg="mod">
          <ac:chgData name="Valentina Facuse" userId="8ac073aa-7feb-47c3-9cf3-f4c37dd140ee" providerId="ADAL" clId="{B315A514-0827-4D70-825C-7C9FCB694D79}" dt="2023-06-06T15:08:53.993" v="1528"/>
          <ac:spMkLst>
            <pc:docMk/>
            <pc:sldMk cId="1742991658" sldId="275"/>
            <ac:spMk id="19" creationId="{898EFB44-C585-2411-F2D8-141B3324BAB4}"/>
          </ac:spMkLst>
        </pc:spChg>
        <pc:spChg chg="mod">
          <ac:chgData name="Valentina Facuse" userId="8ac073aa-7feb-47c3-9cf3-f4c37dd140ee" providerId="ADAL" clId="{B315A514-0827-4D70-825C-7C9FCB694D79}" dt="2023-06-06T15:08:53.993" v="1528"/>
          <ac:spMkLst>
            <pc:docMk/>
            <pc:sldMk cId="1742991658" sldId="275"/>
            <ac:spMk id="20" creationId="{C16755A0-8A8F-488F-00AC-90BC1421C6E7}"/>
          </ac:spMkLst>
        </pc:spChg>
        <pc:spChg chg="mod">
          <ac:chgData name="Valentina Facuse" userId="8ac073aa-7feb-47c3-9cf3-f4c37dd140ee" providerId="ADAL" clId="{B315A514-0827-4D70-825C-7C9FCB694D79}" dt="2023-06-06T15:15:15.665" v="1788"/>
          <ac:spMkLst>
            <pc:docMk/>
            <pc:sldMk cId="1742991658" sldId="275"/>
            <ac:spMk id="22" creationId="{687F7242-277B-07F4-AED6-EBF4BE2C6F28}"/>
          </ac:spMkLst>
        </pc:spChg>
        <pc:spChg chg="mod">
          <ac:chgData name="Valentina Facuse" userId="8ac073aa-7feb-47c3-9cf3-f4c37dd140ee" providerId="ADAL" clId="{B315A514-0827-4D70-825C-7C9FCB694D79}" dt="2023-06-06T15:15:15.665" v="1788"/>
          <ac:spMkLst>
            <pc:docMk/>
            <pc:sldMk cId="1742991658" sldId="275"/>
            <ac:spMk id="23" creationId="{CC3E1B2D-7669-B831-3780-0B4A2302C033}"/>
          </ac:spMkLst>
        </pc:spChg>
        <pc:spChg chg="mod">
          <ac:chgData name="Valentina Facuse" userId="8ac073aa-7feb-47c3-9cf3-f4c37dd140ee" providerId="ADAL" clId="{B315A514-0827-4D70-825C-7C9FCB694D79}" dt="2023-06-06T15:15:15.665" v="1788"/>
          <ac:spMkLst>
            <pc:docMk/>
            <pc:sldMk cId="1742991658" sldId="275"/>
            <ac:spMk id="24" creationId="{12C94B71-D750-F168-F033-97AAEFE22C24}"/>
          </ac:spMkLst>
        </pc:spChg>
        <pc:spChg chg="mod">
          <ac:chgData name="Valentina Facuse" userId="8ac073aa-7feb-47c3-9cf3-f4c37dd140ee" providerId="ADAL" clId="{B315A514-0827-4D70-825C-7C9FCB694D79}" dt="2023-06-06T15:15:15.665" v="1788"/>
          <ac:spMkLst>
            <pc:docMk/>
            <pc:sldMk cId="1742991658" sldId="275"/>
            <ac:spMk id="26" creationId="{0F4BC3C6-90F4-8E5B-89E9-B780709604C2}"/>
          </ac:spMkLst>
        </pc:spChg>
        <pc:spChg chg="mod">
          <ac:chgData name="Valentina Facuse" userId="8ac073aa-7feb-47c3-9cf3-f4c37dd140ee" providerId="ADAL" clId="{B315A514-0827-4D70-825C-7C9FCB694D79}" dt="2023-06-06T15:15:15.665" v="1788"/>
          <ac:spMkLst>
            <pc:docMk/>
            <pc:sldMk cId="1742991658" sldId="275"/>
            <ac:spMk id="27" creationId="{BD6BDF5F-64ED-4AAF-E737-8ECC6DF36A9D}"/>
          </ac:spMkLst>
        </pc:spChg>
        <pc:spChg chg="mod">
          <ac:chgData name="Valentina Facuse" userId="8ac073aa-7feb-47c3-9cf3-f4c37dd140ee" providerId="ADAL" clId="{B315A514-0827-4D70-825C-7C9FCB694D79}" dt="2023-06-06T15:15:15.665" v="1788"/>
          <ac:spMkLst>
            <pc:docMk/>
            <pc:sldMk cId="1742991658" sldId="275"/>
            <ac:spMk id="28" creationId="{6FF4815D-7CFC-F325-F311-61A07EFB08E6}"/>
          </ac:spMkLst>
        </pc:spChg>
        <pc:spChg chg="mod">
          <ac:chgData name="Valentina Facuse" userId="8ac073aa-7feb-47c3-9cf3-f4c37dd140ee" providerId="ADAL" clId="{B315A514-0827-4D70-825C-7C9FCB694D79}" dt="2023-06-06T15:15:15.665" v="1788"/>
          <ac:spMkLst>
            <pc:docMk/>
            <pc:sldMk cId="1742991658" sldId="275"/>
            <ac:spMk id="29" creationId="{23EF5452-02B6-577C-230A-42AE6541CDFA}"/>
          </ac:spMkLst>
        </pc:spChg>
        <pc:spChg chg="mod">
          <ac:chgData name="Valentina Facuse" userId="8ac073aa-7feb-47c3-9cf3-f4c37dd140ee" providerId="ADAL" clId="{B315A514-0827-4D70-825C-7C9FCB694D79}" dt="2023-06-06T15:15:15.665" v="1788"/>
          <ac:spMkLst>
            <pc:docMk/>
            <pc:sldMk cId="1742991658" sldId="275"/>
            <ac:spMk id="30" creationId="{974CB3C4-E991-3AB8-3E4F-2A302D59F047}"/>
          </ac:spMkLst>
        </pc:spChg>
        <pc:spChg chg="mod">
          <ac:chgData name="Valentina Facuse" userId="8ac073aa-7feb-47c3-9cf3-f4c37dd140ee" providerId="ADAL" clId="{B315A514-0827-4D70-825C-7C9FCB694D79}" dt="2023-06-06T15:15:15.665" v="1788"/>
          <ac:spMkLst>
            <pc:docMk/>
            <pc:sldMk cId="1742991658" sldId="275"/>
            <ac:spMk id="31" creationId="{326AB07A-E292-2381-6CB9-C1A0252211DC}"/>
          </ac:spMkLst>
        </pc:spChg>
        <pc:spChg chg="mod">
          <ac:chgData name="Valentina Facuse" userId="8ac073aa-7feb-47c3-9cf3-f4c37dd140ee" providerId="ADAL" clId="{B315A514-0827-4D70-825C-7C9FCB694D79}" dt="2023-06-06T15:15:15.665" v="1788"/>
          <ac:spMkLst>
            <pc:docMk/>
            <pc:sldMk cId="1742991658" sldId="275"/>
            <ac:spMk id="32" creationId="{4295C4CA-A6E7-DD6B-5BAE-DC5F3EDD9962}"/>
          </ac:spMkLst>
        </pc:spChg>
        <pc:spChg chg="add mod">
          <ac:chgData name="Valentina Facuse" userId="8ac073aa-7feb-47c3-9cf3-f4c37dd140ee" providerId="ADAL" clId="{B315A514-0827-4D70-825C-7C9FCB694D79}" dt="2023-06-07T12:29:38.173" v="3412" actId="1076"/>
          <ac:spMkLst>
            <pc:docMk/>
            <pc:sldMk cId="1742991658" sldId="275"/>
            <ac:spMk id="33" creationId="{3698249C-71A8-3359-021B-6E1DBA1D8327}"/>
          </ac:spMkLst>
        </pc:spChg>
        <pc:spChg chg="add mod">
          <ac:chgData name="Valentina Facuse" userId="8ac073aa-7feb-47c3-9cf3-f4c37dd140ee" providerId="ADAL" clId="{B315A514-0827-4D70-825C-7C9FCB694D79}" dt="2023-06-07T12:29:38.173" v="3412" actId="1076"/>
          <ac:spMkLst>
            <pc:docMk/>
            <pc:sldMk cId="1742991658" sldId="275"/>
            <ac:spMk id="34" creationId="{9B416486-176F-076C-D92B-37F3BF2757E1}"/>
          </ac:spMkLst>
        </pc:spChg>
        <pc:spChg chg="add mod">
          <ac:chgData name="Valentina Facuse" userId="8ac073aa-7feb-47c3-9cf3-f4c37dd140ee" providerId="ADAL" clId="{B315A514-0827-4D70-825C-7C9FCB694D79}" dt="2023-06-07T12:29:45.015" v="3417" actId="1076"/>
          <ac:spMkLst>
            <pc:docMk/>
            <pc:sldMk cId="1742991658" sldId="275"/>
            <ac:spMk id="35" creationId="{C5B74E3D-4143-5DF9-1348-FBD90375BC2D}"/>
          </ac:spMkLst>
        </pc:spChg>
        <pc:spChg chg="mod">
          <ac:chgData name="Valentina Facuse" userId="8ac073aa-7feb-47c3-9cf3-f4c37dd140ee" providerId="ADAL" clId="{B315A514-0827-4D70-825C-7C9FCB694D79}" dt="2023-06-07T12:15:14.712" v="2642"/>
          <ac:spMkLst>
            <pc:docMk/>
            <pc:sldMk cId="1742991658" sldId="275"/>
            <ac:spMk id="42" creationId="{05A197FF-D076-4AA5-1E91-9455C5A1C141}"/>
          </ac:spMkLst>
        </pc:spChg>
        <pc:spChg chg="mod">
          <ac:chgData name="Valentina Facuse" userId="8ac073aa-7feb-47c3-9cf3-f4c37dd140ee" providerId="ADAL" clId="{B315A514-0827-4D70-825C-7C9FCB694D79}" dt="2023-06-07T12:15:14.712" v="2642"/>
          <ac:spMkLst>
            <pc:docMk/>
            <pc:sldMk cId="1742991658" sldId="275"/>
            <ac:spMk id="43" creationId="{5CDEEB64-AD0F-9B67-1120-5044739F73C5}"/>
          </ac:spMkLst>
        </pc:spChg>
        <pc:spChg chg="mod">
          <ac:chgData name="Valentina Facuse" userId="8ac073aa-7feb-47c3-9cf3-f4c37dd140ee" providerId="ADAL" clId="{B315A514-0827-4D70-825C-7C9FCB694D79}" dt="2023-06-07T12:15:14.712" v="2642"/>
          <ac:spMkLst>
            <pc:docMk/>
            <pc:sldMk cId="1742991658" sldId="275"/>
            <ac:spMk id="44" creationId="{1FE9E289-41B3-4658-9B3D-D1A47B03A61C}"/>
          </ac:spMkLst>
        </pc:spChg>
        <pc:spChg chg="mod">
          <ac:chgData name="Valentina Facuse" userId="8ac073aa-7feb-47c3-9cf3-f4c37dd140ee" providerId="ADAL" clId="{B315A514-0827-4D70-825C-7C9FCB694D79}" dt="2023-06-07T12:15:14.712" v="2642"/>
          <ac:spMkLst>
            <pc:docMk/>
            <pc:sldMk cId="1742991658" sldId="275"/>
            <ac:spMk id="45" creationId="{ABFBAE8C-C34C-4B7E-63CC-8AF8B2813713}"/>
          </ac:spMkLst>
        </pc:spChg>
        <pc:spChg chg="mod">
          <ac:chgData name="Valentina Facuse" userId="8ac073aa-7feb-47c3-9cf3-f4c37dd140ee" providerId="ADAL" clId="{B315A514-0827-4D70-825C-7C9FCB694D79}" dt="2023-06-07T12:15:14.712" v="2642"/>
          <ac:spMkLst>
            <pc:docMk/>
            <pc:sldMk cId="1742991658" sldId="275"/>
            <ac:spMk id="46" creationId="{82DF0AFC-5370-E16C-0FC6-6602238214BC}"/>
          </ac:spMkLst>
        </pc:spChg>
        <pc:spChg chg="mod">
          <ac:chgData name="Valentina Facuse" userId="8ac073aa-7feb-47c3-9cf3-f4c37dd140ee" providerId="ADAL" clId="{B315A514-0827-4D70-825C-7C9FCB694D79}" dt="2023-06-07T12:15:14.712" v="2642"/>
          <ac:spMkLst>
            <pc:docMk/>
            <pc:sldMk cId="1742991658" sldId="275"/>
            <ac:spMk id="47" creationId="{A3EFC04E-F496-4562-6DD4-C45AF4B3BE12}"/>
          </ac:spMkLst>
        </pc:spChg>
        <pc:spChg chg="mod">
          <ac:chgData name="Valentina Facuse" userId="8ac073aa-7feb-47c3-9cf3-f4c37dd140ee" providerId="ADAL" clId="{B315A514-0827-4D70-825C-7C9FCB694D79}" dt="2023-06-07T12:15:14.712" v="2642"/>
          <ac:spMkLst>
            <pc:docMk/>
            <pc:sldMk cId="1742991658" sldId="275"/>
            <ac:spMk id="48" creationId="{A9854434-5B9F-0EAF-D2EF-0DB1ADF2AD88}"/>
          </ac:spMkLst>
        </pc:spChg>
        <pc:spChg chg="mod topLvl">
          <ac:chgData name="Valentina Facuse" userId="8ac073aa-7feb-47c3-9cf3-f4c37dd140ee" providerId="ADAL" clId="{B315A514-0827-4D70-825C-7C9FCB694D79}" dt="2023-06-07T12:28:44.874" v="3380" actId="14100"/>
          <ac:spMkLst>
            <pc:docMk/>
            <pc:sldMk cId="1742991658" sldId="275"/>
            <ac:spMk id="50" creationId="{D5DAC50C-C11F-159F-9439-EC0BA1622992}"/>
          </ac:spMkLst>
        </pc:spChg>
        <pc:spChg chg="del mod">
          <ac:chgData name="Valentina Facuse" userId="8ac073aa-7feb-47c3-9cf3-f4c37dd140ee" providerId="ADAL" clId="{B315A514-0827-4D70-825C-7C9FCB694D79}" dt="2023-06-07T12:16:21.166" v="2675" actId="478"/>
          <ac:spMkLst>
            <pc:docMk/>
            <pc:sldMk cId="1742991658" sldId="275"/>
            <ac:spMk id="51" creationId="{A2CA5127-6017-6C67-ACA3-AA60F47E0B6D}"/>
          </ac:spMkLst>
        </pc:spChg>
        <pc:spChg chg="mod topLvl">
          <ac:chgData name="Valentina Facuse" userId="8ac073aa-7feb-47c3-9cf3-f4c37dd140ee" providerId="ADAL" clId="{B315A514-0827-4D70-825C-7C9FCB694D79}" dt="2023-06-07T12:26:12.652" v="3065" actId="404"/>
          <ac:spMkLst>
            <pc:docMk/>
            <pc:sldMk cId="1742991658" sldId="275"/>
            <ac:spMk id="52" creationId="{B57FED66-5AA6-6F63-4AB5-FEC972C1B29F}"/>
          </ac:spMkLst>
        </pc:spChg>
        <pc:spChg chg="mod topLvl">
          <ac:chgData name="Valentina Facuse" userId="8ac073aa-7feb-47c3-9cf3-f4c37dd140ee" providerId="ADAL" clId="{B315A514-0827-4D70-825C-7C9FCB694D79}" dt="2023-06-07T12:28:42.030" v="3379" actId="14100"/>
          <ac:spMkLst>
            <pc:docMk/>
            <pc:sldMk cId="1742991658" sldId="275"/>
            <ac:spMk id="53" creationId="{B14281D0-664F-62A6-F153-F8700C855C9D}"/>
          </ac:spMkLst>
        </pc:spChg>
        <pc:spChg chg="del mod">
          <ac:chgData name="Valentina Facuse" userId="8ac073aa-7feb-47c3-9cf3-f4c37dd140ee" providerId="ADAL" clId="{B315A514-0827-4D70-825C-7C9FCB694D79}" dt="2023-06-07T12:16:16.535" v="2670" actId="478"/>
          <ac:spMkLst>
            <pc:docMk/>
            <pc:sldMk cId="1742991658" sldId="275"/>
            <ac:spMk id="54" creationId="{61E640B6-3B22-FDD9-2941-B4BB33CF326E}"/>
          </ac:spMkLst>
        </pc:spChg>
        <pc:spChg chg="mod topLvl">
          <ac:chgData name="Valentina Facuse" userId="8ac073aa-7feb-47c3-9cf3-f4c37dd140ee" providerId="ADAL" clId="{B315A514-0827-4D70-825C-7C9FCB694D79}" dt="2023-06-07T12:22:33.421" v="2863" actId="165"/>
          <ac:spMkLst>
            <pc:docMk/>
            <pc:sldMk cId="1742991658" sldId="275"/>
            <ac:spMk id="55" creationId="{55A3AA3A-B9D4-7B8B-FFA9-EEC712D729D6}"/>
          </ac:spMkLst>
        </pc:spChg>
        <pc:spChg chg="add del mod">
          <ac:chgData name="Valentina Facuse" userId="8ac073aa-7feb-47c3-9cf3-f4c37dd140ee" providerId="ADAL" clId="{B315A514-0827-4D70-825C-7C9FCB694D79}" dt="2023-06-07T12:28:01.370" v="3363" actId="478"/>
          <ac:spMkLst>
            <pc:docMk/>
            <pc:sldMk cId="1742991658" sldId="275"/>
            <ac:spMk id="59" creationId="{6D83D3BA-1CF1-1AB3-D45A-5269E868E07C}"/>
          </ac:spMkLst>
        </pc:spChg>
        <pc:spChg chg="add del mod">
          <ac:chgData name="Valentina Facuse" userId="8ac073aa-7feb-47c3-9cf3-f4c37dd140ee" providerId="ADAL" clId="{B315A514-0827-4D70-825C-7C9FCB694D79}" dt="2023-06-07T12:27:58.822" v="3359" actId="478"/>
          <ac:spMkLst>
            <pc:docMk/>
            <pc:sldMk cId="1742991658" sldId="275"/>
            <ac:spMk id="61" creationId="{F2399984-CF3E-D7A8-B29C-6647FA4F7DC1}"/>
          </ac:spMkLst>
        </pc:spChg>
        <pc:spChg chg="add mod">
          <ac:chgData name="Valentina Facuse" userId="8ac073aa-7feb-47c3-9cf3-f4c37dd140ee" providerId="ADAL" clId="{B315A514-0827-4D70-825C-7C9FCB694D79}" dt="2023-06-07T12:28:37.718" v="3378" actId="14100"/>
          <ac:spMkLst>
            <pc:docMk/>
            <pc:sldMk cId="1742991658" sldId="275"/>
            <ac:spMk id="62" creationId="{F82EE611-CCC3-B239-BAAB-32A3BBFDB722}"/>
          </ac:spMkLst>
        </pc:spChg>
        <pc:spChg chg="add mod">
          <ac:chgData name="Valentina Facuse" userId="8ac073aa-7feb-47c3-9cf3-f4c37dd140ee" providerId="ADAL" clId="{B315A514-0827-4D70-825C-7C9FCB694D79}" dt="2023-06-07T12:28:34.621" v="3374" actId="14100"/>
          <ac:spMkLst>
            <pc:docMk/>
            <pc:sldMk cId="1742991658" sldId="275"/>
            <ac:spMk id="63" creationId="{3DE3A26B-19A2-32A6-03D8-8B78EC91EB5D}"/>
          </ac:spMkLst>
        </pc:spChg>
        <pc:spChg chg="add mod">
          <ac:chgData name="Valentina Facuse" userId="8ac073aa-7feb-47c3-9cf3-f4c37dd140ee" providerId="ADAL" clId="{B315A514-0827-4D70-825C-7C9FCB694D79}" dt="2023-06-07T12:28:31.925" v="3373" actId="14100"/>
          <ac:spMkLst>
            <pc:docMk/>
            <pc:sldMk cId="1742991658" sldId="275"/>
            <ac:spMk id="64" creationId="{F1F2C7FC-A064-2C73-70EC-86F89AB0BA71}"/>
          </ac:spMkLst>
        </pc:spChg>
        <pc:spChg chg="add mod">
          <ac:chgData name="Valentina Facuse" userId="8ac073aa-7feb-47c3-9cf3-f4c37dd140ee" providerId="ADAL" clId="{B315A514-0827-4D70-825C-7C9FCB694D79}" dt="2023-06-07T12:29:30.212" v="3408" actId="1076"/>
          <ac:spMkLst>
            <pc:docMk/>
            <pc:sldMk cId="1742991658" sldId="275"/>
            <ac:spMk id="65" creationId="{E399E35C-A66D-202E-F967-4E10EC541833}"/>
          </ac:spMkLst>
        </pc:spChg>
        <pc:spChg chg="add mod">
          <ac:chgData name="Valentina Facuse" userId="8ac073aa-7feb-47c3-9cf3-f4c37dd140ee" providerId="ADAL" clId="{B315A514-0827-4D70-825C-7C9FCB694D79}" dt="2023-06-07T12:26:48.511" v="3153" actId="14100"/>
          <ac:spMkLst>
            <pc:docMk/>
            <pc:sldMk cId="1742991658" sldId="275"/>
            <ac:spMk id="66" creationId="{4443D38F-0824-5B2F-D019-755C2FC715AE}"/>
          </ac:spMkLst>
        </pc:spChg>
        <pc:spChg chg="add mod">
          <ac:chgData name="Valentina Facuse" userId="8ac073aa-7feb-47c3-9cf3-f4c37dd140ee" providerId="ADAL" clId="{B315A514-0827-4D70-825C-7C9FCB694D79}" dt="2023-06-07T12:27:13.880" v="3242" actId="403"/>
          <ac:spMkLst>
            <pc:docMk/>
            <pc:sldMk cId="1742991658" sldId="275"/>
            <ac:spMk id="67" creationId="{FDF19729-D6CB-D0F9-6654-9872393526DE}"/>
          </ac:spMkLst>
        </pc:spChg>
        <pc:spChg chg="add mod">
          <ac:chgData name="Valentina Facuse" userId="8ac073aa-7feb-47c3-9cf3-f4c37dd140ee" providerId="ADAL" clId="{B315A514-0827-4D70-825C-7C9FCB694D79}" dt="2023-06-07T12:27:51.112" v="3358" actId="404"/>
          <ac:spMkLst>
            <pc:docMk/>
            <pc:sldMk cId="1742991658" sldId="275"/>
            <ac:spMk id="68" creationId="{00A4F7EE-C6DC-DDB8-760A-AFF26FDA41DB}"/>
          </ac:spMkLst>
        </pc:spChg>
        <pc:spChg chg="mod">
          <ac:chgData name="Valentina Facuse" userId="8ac073aa-7feb-47c3-9cf3-f4c37dd140ee" providerId="ADAL" clId="{B315A514-0827-4D70-825C-7C9FCB694D79}" dt="2023-06-07T12:24:34.638" v="2930"/>
          <ac:spMkLst>
            <pc:docMk/>
            <pc:sldMk cId="1742991658" sldId="275"/>
            <ac:spMk id="70" creationId="{22F68B47-4C6D-CEC1-2F7F-72DC2A6C10AC}"/>
          </ac:spMkLst>
        </pc:spChg>
        <pc:spChg chg="mod">
          <ac:chgData name="Valentina Facuse" userId="8ac073aa-7feb-47c3-9cf3-f4c37dd140ee" providerId="ADAL" clId="{B315A514-0827-4D70-825C-7C9FCB694D79}" dt="2023-06-07T12:24:34.638" v="2930"/>
          <ac:spMkLst>
            <pc:docMk/>
            <pc:sldMk cId="1742991658" sldId="275"/>
            <ac:spMk id="71" creationId="{60F6946E-0B05-1C7C-3EF7-BC9EF1A98B5F}"/>
          </ac:spMkLst>
        </pc:spChg>
        <pc:spChg chg="mod">
          <ac:chgData name="Valentina Facuse" userId="8ac073aa-7feb-47c3-9cf3-f4c37dd140ee" providerId="ADAL" clId="{B315A514-0827-4D70-825C-7C9FCB694D79}" dt="2023-06-07T12:24:34.638" v="2930"/>
          <ac:spMkLst>
            <pc:docMk/>
            <pc:sldMk cId="1742991658" sldId="275"/>
            <ac:spMk id="72" creationId="{583E520D-3113-8090-07F8-C69D125562E0}"/>
          </ac:spMkLst>
        </pc:spChg>
        <pc:spChg chg="mod">
          <ac:chgData name="Valentina Facuse" userId="8ac073aa-7feb-47c3-9cf3-f4c37dd140ee" providerId="ADAL" clId="{B315A514-0827-4D70-825C-7C9FCB694D79}" dt="2023-06-07T12:24:34.638" v="2930"/>
          <ac:spMkLst>
            <pc:docMk/>
            <pc:sldMk cId="1742991658" sldId="275"/>
            <ac:spMk id="73" creationId="{92B86ECB-72B4-562E-7247-C5A6EE37371A}"/>
          </ac:spMkLst>
        </pc:spChg>
        <pc:spChg chg="mod">
          <ac:chgData name="Valentina Facuse" userId="8ac073aa-7feb-47c3-9cf3-f4c37dd140ee" providerId="ADAL" clId="{B315A514-0827-4D70-825C-7C9FCB694D79}" dt="2023-06-07T12:24:34.638" v="2930"/>
          <ac:spMkLst>
            <pc:docMk/>
            <pc:sldMk cId="1742991658" sldId="275"/>
            <ac:spMk id="74" creationId="{6FED8F1D-CB0B-03FD-0D14-26DC7CC472BE}"/>
          </ac:spMkLst>
        </pc:spChg>
        <pc:spChg chg="mod">
          <ac:chgData name="Valentina Facuse" userId="8ac073aa-7feb-47c3-9cf3-f4c37dd140ee" providerId="ADAL" clId="{B315A514-0827-4D70-825C-7C9FCB694D79}" dt="2023-06-07T12:24:34.638" v="2930"/>
          <ac:spMkLst>
            <pc:docMk/>
            <pc:sldMk cId="1742991658" sldId="275"/>
            <ac:spMk id="75" creationId="{C2BFDC7C-40F5-707C-AD62-C8CA7372A9E3}"/>
          </ac:spMkLst>
        </pc:spChg>
        <pc:spChg chg="mod">
          <ac:chgData name="Valentina Facuse" userId="8ac073aa-7feb-47c3-9cf3-f4c37dd140ee" providerId="ADAL" clId="{B315A514-0827-4D70-825C-7C9FCB694D79}" dt="2023-06-07T12:24:34.638" v="2930"/>
          <ac:spMkLst>
            <pc:docMk/>
            <pc:sldMk cId="1742991658" sldId="275"/>
            <ac:spMk id="76" creationId="{4A37CE4E-F53A-4989-EB9C-B1A1A685DE20}"/>
          </ac:spMkLst>
        </pc:spChg>
        <pc:spChg chg="mod">
          <ac:chgData name="Valentina Facuse" userId="8ac073aa-7feb-47c3-9cf3-f4c37dd140ee" providerId="ADAL" clId="{B315A514-0827-4D70-825C-7C9FCB694D79}" dt="2023-06-07T12:24:39.900" v="2935"/>
          <ac:spMkLst>
            <pc:docMk/>
            <pc:sldMk cId="1742991658" sldId="275"/>
            <ac:spMk id="78" creationId="{DA2B5339-8265-4A89-3930-4C56F1E4B69F}"/>
          </ac:spMkLst>
        </pc:spChg>
        <pc:spChg chg="mod">
          <ac:chgData name="Valentina Facuse" userId="8ac073aa-7feb-47c3-9cf3-f4c37dd140ee" providerId="ADAL" clId="{B315A514-0827-4D70-825C-7C9FCB694D79}" dt="2023-06-07T12:24:39.900" v="2935"/>
          <ac:spMkLst>
            <pc:docMk/>
            <pc:sldMk cId="1742991658" sldId="275"/>
            <ac:spMk id="79" creationId="{46402C21-02AB-C138-2F08-A0DEACAD6465}"/>
          </ac:spMkLst>
        </pc:spChg>
        <pc:spChg chg="mod">
          <ac:chgData name="Valentina Facuse" userId="8ac073aa-7feb-47c3-9cf3-f4c37dd140ee" providerId="ADAL" clId="{B315A514-0827-4D70-825C-7C9FCB694D79}" dt="2023-06-07T12:24:39.900" v="2935"/>
          <ac:spMkLst>
            <pc:docMk/>
            <pc:sldMk cId="1742991658" sldId="275"/>
            <ac:spMk id="80" creationId="{91DC2CB0-9A35-F717-4B82-32BFB3545C94}"/>
          </ac:spMkLst>
        </pc:spChg>
        <pc:spChg chg="mod">
          <ac:chgData name="Valentina Facuse" userId="8ac073aa-7feb-47c3-9cf3-f4c37dd140ee" providerId="ADAL" clId="{B315A514-0827-4D70-825C-7C9FCB694D79}" dt="2023-06-07T12:24:39.900" v="2935"/>
          <ac:spMkLst>
            <pc:docMk/>
            <pc:sldMk cId="1742991658" sldId="275"/>
            <ac:spMk id="81" creationId="{62ABB026-8FCC-54A4-C847-79CC959DB218}"/>
          </ac:spMkLst>
        </pc:spChg>
        <pc:spChg chg="mod">
          <ac:chgData name="Valentina Facuse" userId="8ac073aa-7feb-47c3-9cf3-f4c37dd140ee" providerId="ADAL" clId="{B315A514-0827-4D70-825C-7C9FCB694D79}" dt="2023-06-07T12:24:39.900" v="2935"/>
          <ac:spMkLst>
            <pc:docMk/>
            <pc:sldMk cId="1742991658" sldId="275"/>
            <ac:spMk id="82" creationId="{AA223BDA-566C-0372-4451-1546AC089C62}"/>
          </ac:spMkLst>
        </pc:spChg>
        <pc:spChg chg="mod">
          <ac:chgData name="Valentina Facuse" userId="8ac073aa-7feb-47c3-9cf3-f4c37dd140ee" providerId="ADAL" clId="{B315A514-0827-4D70-825C-7C9FCB694D79}" dt="2023-06-07T12:24:39.900" v="2935"/>
          <ac:spMkLst>
            <pc:docMk/>
            <pc:sldMk cId="1742991658" sldId="275"/>
            <ac:spMk id="83" creationId="{19F383AF-2C14-9D58-3FF9-CE3F39423609}"/>
          </ac:spMkLst>
        </pc:spChg>
        <pc:spChg chg="mod">
          <ac:chgData name="Valentina Facuse" userId="8ac073aa-7feb-47c3-9cf3-f4c37dd140ee" providerId="ADAL" clId="{B315A514-0827-4D70-825C-7C9FCB694D79}" dt="2023-06-07T12:24:39.900" v="2935"/>
          <ac:spMkLst>
            <pc:docMk/>
            <pc:sldMk cId="1742991658" sldId="275"/>
            <ac:spMk id="84" creationId="{5F542095-3118-3568-10DD-537B6A77D180}"/>
          </ac:spMkLst>
        </pc:spChg>
        <pc:spChg chg="mod">
          <ac:chgData name="Valentina Facuse" userId="8ac073aa-7feb-47c3-9cf3-f4c37dd140ee" providerId="ADAL" clId="{B315A514-0827-4D70-825C-7C9FCB694D79}" dt="2023-06-07T12:24:44.049" v="2937"/>
          <ac:spMkLst>
            <pc:docMk/>
            <pc:sldMk cId="1742991658" sldId="275"/>
            <ac:spMk id="86" creationId="{3526DA0B-33EB-93CD-EA57-48A4414E90BF}"/>
          </ac:spMkLst>
        </pc:spChg>
        <pc:spChg chg="mod">
          <ac:chgData name="Valentina Facuse" userId="8ac073aa-7feb-47c3-9cf3-f4c37dd140ee" providerId="ADAL" clId="{B315A514-0827-4D70-825C-7C9FCB694D79}" dt="2023-06-07T12:24:44.049" v="2937"/>
          <ac:spMkLst>
            <pc:docMk/>
            <pc:sldMk cId="1742991658" sldId="275"/>
            <ac:spMk id="87" creationId="{58AA2259-1F1E-E992-0368-EE9CFE533CC2}"/>
          </ac:spMkLst>
        </pc:spChg>
        <pc:spChg chg="mod">
          <ac:chgData name="Valentina Facuse" userId="8ac073aa-7feb-47c3-9cf3-f4c37dd140ee" providerId="ADAL" clId="{B315A514-0827-4D70-825C-7C9FCB694D79}" dt="2023-06-07T12:24:44.049" v="2937"/>
          <ac:spMkLst>
            <pc:docMk/>
            <pc:sldMk cId="1742991658" sldId="275"/>
            <ac:spMk id="88" creationId="{59EFAB80-F17F-509F-E40E-D6907C0DBFBC}"/>
          </ac:spMkLst>
        </pc:spChg>
        <pc:spChg chg="mod">
          <ac:chgData name="Valentina Facuse" userId="8ac073aa-7feb-47c3-9cf3-f4c37dd140ee" providerId="ADAL" clId="{B315A514-0827-4D70-825C-7C9FCB694D79}" dt="2023-06-07T12:24:44.049" v="2937"/>
          <ac:spMkLst>
            <pc:docMk/>
            <pc:sldMk cId="1742991658" sldId="275"/>
            <ac:spMk id="89" creationId="{CB6E213C-1634-364B-8A36-5137F528442A}"/>
          </ac:spMkLst>
        </pc:spChg>
        <pc:spChg chg="mod">
          <ac:chgData name="Valentina Facuse" userId="8ac073aa-7feb-47c3-9cf3-f4c37dd140ee" providerId="ADAL" clId="{B315A514-0827-4D70-825C-7C9FCB694D79}" dt="2023-06-07T12:24:44.049" v="2937"/>
          <ac:spMkLst>
            <pc:docMk/>
            <pc:sldMk cId="1742991658" sldId="275"/>
            <ac:spMk id="90" creationId="{C8EF7B0D-6DA1-3ACB-8340-8BD2A0CC7ACE}"/>
          </ac:spMkLst>
        </pc:spChg>
        <pc:spChg chg="mod">
          <ac:chgData name="Valentina Facuse" userId="8ac073aa-7feb-47c3-9cf3-f4c37dd140ee" providerId="ADAL" clId="{B315A514-0827-4D70-825C-7C9FCB694D79}" dt="2023-06-07T12:24:44.049" v="2937"/>
          <ac:spMkLst>
            <pc:docMk/>
            <pc:sldMk cId="1742991658" sldId="275"/>
            <ac:spMk id="91" creationId="{277580F8-8B35-DBC5-A8CA-2E68D27EC43C}"/>
          </ac:spMkLst>
        </pc:spChg>
        <pc:spChg chg="mod">
          <ac:chgData name="Valentina Facuse" userId="8ac073aa-7feb-47c3-9cf3-f4c37dd140ee" providerId="ADAL" clId="{B315A514-0827-4D70-825C-7C9FCB694D79}" dt="2023-06-07T12:24:44.049" v="2937"/>
          <ac:spMkLst>
            <pc:docMk/>
            <pc:sldMk cId="1742991658" sldId="275"/>
            <ac:spMk id="92" creationId="{E8E1D5E2-C2D7-90BF-B62A-4290EBCF791A}"/>
          </ac:spMkLst>
        </pc:spChg>
        <pc:spChg chg="mod">
          <ac:chgData name="Valentina Facuse" userId="8ac073aa-7feb-47c3-9cf3-f4c37dd140ee" providerId="ADAL" clId="{B315A514-0827-4D70-825C-7C9FCB694D79}" dt="2023-06-07T12:25:12.050" v="2951"/>
          <ac:spMkLst>
            <pc:docMk/>
            <pc:sldMk cId="1742991658" sldId="275"/>
            <ac:spMk id="94" creationId="{DB3E0070-780B-17FE-C381-2D41774A051A}"/>
          </ac:spMkLst>
        </pc:spChg>
        <pc:spChg chg="mod">
          <ac:chgData name="Valentina Facuse" userId="8ac073aa-7feb-47c3-9cf3-f4c37dd140ee" providerId="ADAL" clId="{B315A514-0827-4D70-825C-7C9FCB694D79}" dt="2023-06-07T12:25:12.050" v="2951"/>
          <ac:spMkLst>
            <pc:docMk/>
            <pc:sldMk cId="1742991658" sldId="275"/>
            <ac:spMk id="95" creationId="{A2008DE7-75F8-2665-F509-DCC4F8295A37}"/>
          </ac:spMkLst>
        </pc:spChg>
        <pc:spChg chg="mod">
          <ac:chgData name="Valentina Facuse" userId="8ac073aa-7feb-47c3-9cf3-f4c37dd140ee" providerId="ADAL" clId="{B315A514-0827-4D70-825C-7C9FCB694D79}" dt="2023-06-07T12:25:12.050" v="2951"/>
          <ac:spMkLst>
            <pc:docMk/>
            <pc:sldMk cId="1742991658" sldId="275"/>
            <ac:spMk id="96" creationId="{8EE8FCF2-FE9D-DCDA-B384-CBE5D0D019F7}"/>
          </ac:spMkLst>
        </pc:spChg>
        <pc:grpChg chg="add mod">
          <ac:chgData name="Valentina Facuse" userId="8ac073aa-7feb-47c3-9cf3-f4c37dd140ee" providerId="ADAL" clId="{B315A514-0827-4D70-825C-7C9FCB694D79}" dt="2023-06-07T12:22:48.844" v="2871" actId="1076"/>
          <ac:grpSpMkLst>
            <pc:docMk/>
            <pc:sldMk cId="1742991658" sldId="275"/>
            <ac:grpSpMk id="4" creationId="{B2C75E97-9AE7-0C0B-75E9-26E5BE343434}"/>
          </ac:grpSpMkLst>
        </pc:grpChg>
        <pc:grpChg chg="add del mod">
          <ac:chgData name="Valentina Facuse" userId="8ac073aa-7feb-47c3-9cf3-f4c37dd140ee" providerId="ADAL" clId="{B315A514-0827-4D70-825C-7C9FCB694D79}" dt="2023-06-07T12:15:12.789" v="2641" actId="478"/>
          <ac:grpSpMkLst>
            <pc:docMk/>
            <pc:sldMk cId="1742991658" sldId="275"/>
            <ac:grpSpMk id="13" creationId="{EC3CD767-8861-954B-AA48-5701F3EFEE61}"/>
          </ac:grpSpMkLst>
        </pc:grpChg>
        <pc:grpChg chg="add mod">
          <ac:chgData name="Valentina Facuse" userId="8ac073aa-7feb-47c3-9cf3-f4c37dd140ee" providerId="ADAL" clId="{B315A514-0827-4D70-825C-7C9FCB694D79}" dt="2023-06-07T12:29:38.173" v="3412" actId="1076"/>
          <ac:grpSpMkLst>
            <pc:docMk/>
            <pc:sldMk cId="1742991658" sldId="275"/>
            <ac:grpSpMk id="21" creationId="{85651BE5-CD11-47D5-6047-17C57100AF83}"/>
          </ac:grpSpMkLst>
        </pc:grpChg>
        <pc:grpChg chg="add mod">
          <ac:chgData name="Valentina Facuse" userId="8ac073aa-7feb-47c3-9cf3-f4c37dd140ee" providerId="ADAL" clId="{B315A514-0827-4D70-825C-7C9FCB694D79}" dt="2023-06-07T12:29:38.173" v="3412" actId="1076"/>
          <ac:grpSpMkLst>
            <pc:docMk/>
            <pc:sldMk cId="1742991658" sldId="275"/>
            <ac:grpSpMk id="25" creationId="{C5ECAEE9-8C35-9550-1EB7-5402A20B7703}"/>
          </ac:grpSpMkLst>
        </pc:grpChg>
        <pc:grpChg chg="add del mod">
          <ac:chgData name="Valentina Facuse" userId="8ac073aa-7feb-47c3-9cf3-f4c37dd140ee" providerId="ADAL" clId="{B315A514-0827-4D70-825C-7C9FCB694D79}" dt="2023-06-07T12:24:32.304" v="2929" actId="478"/>
          <ac:grpSpMkLst>
            <pc:docMk/>
            <pc:sldMk cId="1742991658" sldId="275"/>
            <ac:grpSpMk id="40" creationId="{596C4E65-9D3F-FAC7-F942-DD9B8EDA45B2}"/>
          </ac:grpSpMkLst>
        </pc:grpChg>
        <pc:grpChg chg="add del mod">
          <ac:chgData name="Valentina Facuse" userId="8ac073aa-7feb-47c3-9cf3-f4c37dd140ee" providerId="ADAL" clId="{B315A514-0827-4D70-825C-7C9FCB694D79}" dt="2023-06-07T12:22:33.421" v="2863" actId="165"/>
          <ac:grpSpMkLst>
            <pc:docMk/>
            <pc:sldMk cId="1742991658" sldId="275"/>
            <ac:grpSpMk id="49" creationId="{2FC52C7C-94AC-2308-E689-64FA3F50F03D}"/>
          </ac:grpSpMkLst>
        </pc:grpChg>
        <pc:grpChg chg="add mod">
          <ac:chgData name="Valentina Facuse" userId="8ac073aa-7feb-47c3-9cf3-f4c37dd140ee" providerId="ADAL" clId="{B315A514-0827-4D70-825C-7C9FCB694D79}" dt="2023-06-07T12:25:05.411" v="2947" actId="1076"/>
          <ac:grpSpMkLst>
            <pc:docMk/>
            <pc:sldMk cId="1742991658" sldId="275"/>
            <ac:grpSpMk id="69" creationId="{ACAF18A3-5148-C5C3-C3DE-B50023996C63}"/>
          </ac:grpSpMkLst>
        </pc:grpChg>
        <pc:grpChg chg="add mod">
          <ac:chgData name="Valentina Facuse" userId="8ac073aa-7feb-47c3-9cf3-f4c37dd140ee" providerId="ADAL" clId="{B315A514-0827-4D70-825C-7C9FCB694D79}" dt="2023-06-07T12:25:01.087" v="2946" actId="1076"/>
          <ac:grpSpMkLst>
            <pc:docMk/>
            <pc:sldMk cId="1742991658" sldId="275"/>
            <ac:grpSpMk id="77" creationId="{AAC93984-E45D-10A8-F643-FE3E9721C6D3}"/>
          </ac:grpSpMkLst>
        </pc:grpChg>
        <pc:grpChg chg="add mod">
          <ac:chgData name="Valentina Facuse" userId="8ac073aa-7feb-47c3-9cf3-f4c37dd140ee" providerId="ADAL" clId="{B315A514-0827-4D70-825C-7C9FCB694D79}" dt="2023-06-07T12:24:51.637" v="2941" actId="1076"/>
          <ac:grpSpMkLst>
            <pc:docMk/>
            <pc:sldMk cId="1742991658" sldId="275"/>
            <ac:grpSpMk id="85" creationId="{D0DB00CE-7D55-0C8E-3947-64576A26C44C}"/>
          </ac:grpSpMkLst>
        </pc:grpChg>
        <pc:grpChg chg="add mod">
          <ac:chgData name="Valentina Facuse" userId="8ac073aa-7feb-47c3-9cf3-f4c37dd140ee" providerId="ADAL" clId="{B315A514-0827-4D70-825C-7C9FCB694D79}" dt="2023-06-07T12:25:24.371" v="2958" actId="1076"/>
          <ac:grpSpMkLst>
            <pc:docMk/>
            <pc:sldMk cId="1742991658" sldId="275"/>
            <ac:grpSpMk id="93" creationId="{3C7E9D19-25A9-FDCE-0CE1-DE53CA56804B}"/>
          </ac:grpSpMkLst>
        </pc:grpChg>
        <pc:graphicFrameChg chg="add del mod">
          <ac:chgData name="Valentina Facuse" userId="8ac073aa-7feb-47c3-9cf3-f4c37dd140ee" providerId="ADAL" clId="{B315A514-0827-4D70-825C-7C9FCB694D79}" dt="2023-06-07T12:16:10.922" v="2668" actId="18245"/>
          <ac:graphicFrameMkLst>
            <pc:docMk/>
            <pc:sldMk cId="1742991658" sldId="275"/>
            <ac:graphicFrameMk id="41" creationId="{843D51CE-5BC6-77B3-E616-76D22102AA34}"/>
          </ac:graphicFrameMkLst>
        </pc:graphicFrameChg>
        <pc:picChg chg="add del mod">
          <ac:chgData name="Valentina Facuse" userId="8ac073aa-7feb-47c3-9cf3-f4c37dd140ee" providerId="ADAL" clId="{B315A514-0827-4D70-825C-7C9FCB694D79}" dt="2023-06-07T12:19:08.146" v="2722" actId="478"/>
          <ac:picMkLst>
            <pc:docMk/>
            <pc:sldMk cId="1742991658" sldId="275"/>
            <ac:picMk id="37" creationId="{EF491F0C-7979-A783-E7A2-1BAA87E79FC2}"/>
          </ac:picMkLst>
        </pc:picChg>
        <pc:picChg chg="add del mod">
          <ac:chgData name="Valentina Facuse" userId="8ac073aa-7feb-47c3-9cf3-f4c37dd140ee" providerId="ADAL" clId="{B315A514-0827-4D70-825C-7C9FCB694D79}" dt="2023-06-07T12:17:36.335" v="2706" actId="478"/>
          <ac:picMkLst>
            <pc:docMk/>
            <pc:sldMk cId="1742991658" sldId="275"/>
            <ac:picMk id="39" creationId="{D1CB13C0-D6FF-B6A3-7F06-42CE53336CDC}"/>
          </ac:picMkLst>
        </pc:picChg>
        <pc:picChg chg="add del mod">
          <ac:chgData name="Valentina Facuse" userId="8ac073aa-7feb-47c3-9cf3-f4c37dd140ee" providerId="ADAL" clId="{B315A514-0827-4D70-825C-7C9FCB694D79}" dt="2023-06-07T12:19:28.604" v="2732" actId="478"/>
          <ac:picMkLst>
            <pc:docMk/>
            <pc:sldMk cId="1742991658" sldId="275"/>
            <ac:picMk id="57" creationId="{EF6D0AF2-86E0-5251-FCA7-8A5A0901941F}"/>
          </ac:picMkLst>
        </pc:picChg>
        <pc:picChg chg="add mod">
          <ac:chgData name="Valentina Facuse" userId="8ac073aa-7feb-47c3-9cf3-f4c37dd140ee" providerId="ADAL" clId="{B315A514-0827-4D70-825C-7C9FCB694D79}" dt="2023-06-07T12:29:51.221" v="3419" actId="1076"/>
          <ac:picMkLst>
            <pc:docMk/>
            <pc:sldMk cId="1742991658" sldId="275"/>
            <ac:picMk id="97" creationId="{08727E43-0E1F-D8B5-A30B-96205CC1E545}"/>
          </ac:picMkLst>
        </pc:picChg>
      </pc:sldChg>
      <pc:sldChg chg="modSp mod ord">
        <pc:chgData name="Valentina Facuse" userId="8ac073aa-7feb-47c3-9cf3-f4c37dd140ee" providerId="ADAL" clId="{B315A514-0827-4D70-825C-7C9FCB694D79}" dt="2023-06-02T15:53:59.682" v="1327" actId="20577"/>
        <pc:sldMkLst>
          <pc:docMk/>
          <pc:sldMk cId="4203933959" sldId="280"/>
        </pc:sldMkLst>
        <pc:spChg chg="mod">
          <ac:chgData name="Valentina Facuse" userId="8ac073aa-7feb-47c3-9cf3-f4c37dd140ee" providerId="ADAL" clId="{B315A514-0827-4D70-825C-7C9FCB694D79}" dt="2023-06-02T15:52:46.905" v="1186" actId="20577"/>
          <ac:spMkLst>
            <pc:docMk/>
            <pc:sldMk cId="4203933959" sldId="280"/>
            <ac:spMk id="2" creationId="{E373D351-0C07-414D-B4BF-BBE5F1F83375}"/>
          </ac:spMkLst>
        </pc:spChg>
        <pc:spChg chg="mod">
          <ac:chgData name="Valentina Facuse" userId="8ac073aa-7feb-47c3-9cf3-f4c37dd140ee" providerId="ADAL" clId="{B315A514-0827-4D70-825C-7C9FCB694D79}" dt="2023-06-02T15:53:59.682" v="1327" actId="20577"/>
          <ac:spMkLst>
            <pc:docMk/>
            <pc:sldMk cId="4203933959" sldId="280"/>
            <ac:spMk id="3" creationId="{3355B224-E3C1-46F9-8CE3-22DEAFD023A5}"/>
          </ac:spMkLst>
        </pc:spChg>
      </pc:sldChg>
      <pc:sldChg chg="addSp delSp modSp del mod">
        <pc:chgData name="Valentina Facuse" userId="8ac073aa-7feb-47c3-9cf3-f4c37dd140ee" providerId="ADAL" clId="{B315A514-0827-4D70-825C-7C9FCB694D79}" dt="2023-06-07T12:29:15.951" v="3402" actId="2696"/>
        <pc:sldMkLst>
          <pc:docMk/>
          <pc:sldMk cId="2756440831" sldId="284"/>
        </pc:sldMkLst>
        <pc:spChg chg="mod">
          <ac:chgData name="Valentina Facuse" userId="8ac073aa-7feb-47c3-9cf3-f4c37dd140ee" providerId="ADAL" clId="{B315A514-0827-4D70-825C-7C9FCB694D79}" dt="2023-06-06T15:11:08.779" v="1630" actId="5793"/>
          <ac:spMkLst>
            <pc:docMk/>
            <pc:sldMk cId="2756440831" sldId="284"/>
            <ac:spMk id="2" creationId="{62466923-4D41-4DCD-9587-2855C0719472}"/>
          </ac:spMkLst>
        </pc:spChg>
        <pc:spChg chg="mod">
          <ac:chgData name="Valentina Facuse" userId="8ac073aa-7feb-47c3-9cf3-f4c37dd140ee" providerId="ADAL" clId="{B315A514-0827-4D70-825C-7C9FCB694D79}" dt="2023-06-01T20:21:42.232" v="25" actId="20577"/>
          <ac:spMkLst>
            <pc:docMk/>
            <pc:sldMk cId="2756440831" sldId="284"/>
            <ac:spMk id="3" creationId="{B67E1C04-7AC0-47B9-A990-11C7D1776B18}"/>
          </ac:spMkLst>
        </pc:spChg>
        <pc:spChg chg="del">
          <ac:chgData name="Valentina Facuse" userId="8ac073aa-7feb-47c3-9cf3-f4c37dd140ee" providerId="ADAL" clId="{B315A514-0827-4D70-825C-7C9FCB694D79}" dt="2023-06-06T15:54:25.781" v="2277" actId="478"/>
          <ac:spMkLst>
            <pc:docMk/>
            <pc:sldMk cId="2756440831" sldId="284"/>
            <ac:spMk id="4" creationId="{88B4FD69-FF45-4284-AAA5-E38775C12EC0}"/>
          </ac:spMkLst>
        </pc:spChg>
        <pc:spChg chg="del">
          <ac:chgData name="Valentina Facuse" userId="8ac073aa-7feb-47c3-9cf3-f4c37dd140ee" providerId="ADAL" clId="{B315A514-0827-4D70-825C-7C9FCB694D79}" dt="2023-06-06T15:54:28.998" v="2281" actId="478"/>
          <ac:spMkLst>
            <pc:docMk/>
            <pc:sldMk cId="2756440831" sldId="284"/>
            <ac:spMk id="5" creationId="{0841FAA7-EE74-46AE-9055-1520DAC852AB}"/>
          </ac:spMkLst>
        </pc:spChg>
        <pc:spChg chg="add mod">
          <ac:chgData name="Valentina Facuse" userId="8ac073aa-7feb-47c3-9cf3-f4c37dd140ee" providerId="ADAL" clId="{B315A514-0827-4D70-825C-7C9FCB694D79}" dt="2023-06-02T15:56:36.213" v="1332"/>
          <ac:spMkLst>
            <pc:docMk/>
            <pc:sldMk cId="2756440831" sldId="284"/>
            <ac:spMk id="7" creationId="{ACB68A0F-A3C0-E00D-C5AF-97A41C22C224}"/>
          </ac:spMkLst>
        </pc:spChg>
        <pc:spChg chg="add mod">
          <ac:chgData name="Valentina Facuse" userId="8ac073aa-7feb-47c3-9cf3-f4c37dd140ee" providerId="ADAL" clId="{B315A514-0827-4D70-825C-7C9FCB694D79}" dt="2023-06-02T15:56:36.213" v="1332"/>
          <ac:spMkLst>
            <pc:docMk/>
            <pc:sldMk cId="2756440831" sldId="284"/>
            <ac:spMk id="8" creationId="{E29D49A7-C92A-43D2-EB6B-D0A2E6950B59}"/>
          </ac:spMkLst>
        </pc:spChg>
        <pc:spChg chg="add mod">
          <ac:chgData name="Valentina Facuse" userId="8ac073aa-7feb-47c3-9cf3-f4c37dd140ee" providerId="ADAL" clId="{B315A514-0827-4D70-825C-7C9FCB694D79}" dt="2023-06-02T15:56:36.213" v="1332"/>
          <ac:spMkLst>
            <pc:docMk/>
            <pc:sldMk cId="2756440831" sldId="284"/>
            <ac:spMk id="9" creationId="{95B9DD50-7F93-3E63-4062-20432E74F7B7}"/>
          </ac:spMkLst>
        </pc:spChg>
        <pc:spChg chg="add mod">
          <ac:chgData name="Valentina Facuse" userId="8ac073aa-7feb-47c3-9cf3-f4c37dd140ee" providerId="ADAL" clId="{B315A514-0827-4D70-825C-7C9FCB694D79}" dt="2023-06-02T15:56:36.213" v="1332"/>
          <ac:spMkLst>
            <pc:docMk/>
            <pc:sldMk cId="2756440831" sldId="284"/>
            <ac:spMk id="10" creationId="{D38CCC49-5392-0C63-9057-E2B778EDEF89}"/>
          </ac:spMkLst>
        </pc:spChg>
        <pc:spChg chg="add mod">
          <ac:chgData name="Valentina Facuse" userId="8ac073aa-7feb-47c3-9cf3-f4c37dd140ee" providerId="ADAL" clId="{B315A514-0827-4D70-825C-7C9FCB694D79}" dt="2023-06-02T15:56:36.213" v="1332"/>
          <ac:spMkLst>
            <pc:docMk/>
            <pc:sldMk cId="2756440831" sldId="284"/>
            <ac:spMk id="11" creationId="{446E0D4A-DE8B-8175-0AAE-B77A18673167}"/>
          </ac:spMkLst>
        </pc:spChg>
        <pc:spChg chg="add mod">
          <ac:chgData name="Valentina Facuse" userId="8ac073aa-7feb-47c3-9cf3-f4c37dd140ee" providerId="ADAL" clId="{B315A514-0827-4D70-825C-7C9FCB694D79}" dt="2023-06-02T15:56:36.213" v="1332"/>
          <ac:spMkLst>
            <pc:docMk/>
            <pc:sldMk cId="2756440831" sldId="284"/>
            <ac:spMk id="12" creationId="{2674C605-21F3-0E44-99E3-7C6195ACF246}"/>
          </ac:spMkLst>
        </pc:spChg>
        <pc:spChg chg="add mod">
          <ac:chgData name="Valentina Facuse" userId="8ac073aa-7feb-47c3-9cf3-f4c37dd140ee" providerId="ADAL" clId="{B315A514-0827-4D70-825C-7C9FCB694D79}" dt="2023-06-02T15:56:36.213" v="1332"/>
          <ac:spMkLst>
            <pc:docMk/>
            <pc:sldMk cId="2756440831" sldId="284"/>
            <ac:spMk id="13" creationId="{AA6F8A92-AB38-CD01-B3CC-2FA332822143}"/>
          </ac:spMkLst>
        </pc:spChg>
        <pc:spChg chg="add mod">
          <ac:chgData name="Valentina Facuse" userId="8ac073aa-7feb-47c3-9cf3-f4c37dd140ee" providerId="ADAL" clId="{B315A514-0827-4D70-825C-7C9FCB694D79}" dt="2023-06-02T16:01:36.669" v="1337"/>
          <ac:spMkLst>
            <pc:docMk/>
            <pc:sldMk cId="2756440831" sldId="284"/>
            <ac:spMk id="15" creationId="{FC1DD36A-3093-3E0F-9FDA-2AC396D4CDE2}"/>
          </ac:spMkLst>
        </pc:spChg>
        <pc:spChg chg="add mod">
          <ac:chgData name="Valentina Facuse" userId="8ac073aa-7feb-47c3-9cf3-f4c37dd140ee" providerId="ADAL" clId="{B315A514-0827-4D70-825C-7C9FCB694D79}" dt="2023-06-02T16:01:36.669" v="1337"/>
          <ac:spMkLst>
            <pc:docMk/>
            <pc:sldMk cId="2756440831" sldId="284"/>
            <ac:spMk id="16" creationId="{6E5358DD-01C0-A7BE-67EC-7C151118259D}"/>
          </ac:spMkLst>
        </pc:spChg>
        <pc:spChg chg="add mod">
          <ac:chgData name="Valentina Facuse" userId="8ac073aa-7feb-47c3-9cf3-f4c37dd140ee" providerId="ADAL" clId="{B315A514-0827-4D70-825C-7C9FCB694D79}" dt="2023-06-02T16:01:36.669" v="1337"/>
          <ac:spMkLst>
            <pc:docMk/>
            <pc:sldMk cId="2756440831" sldId="284"/>
            <ac:spMk id="17" creationId="{9D79A60A-E1D3-DFCB-11EE-60F0B7086E7E}"/>
          </ac:spMkLst>
        </pc:spChg>
        <pc:spChg chg="mod">
          <ac:chgData name="Valentina Facuse" userId="8ac073aa-7feb-47c3-9cf3-f4c37dd140ee" providerId="ADAL" clId="{B315A514-0827-4D70-825C-7C9FCB694D79}" dt="2023-06-02T16:02:42.416" v="1344"/>
          <ac:spMkLst>
            <pc:docMk/>
            <pc:sldMk cId="2756440831" sldId="284"/>
            <ac:spMk id="19" creationId="{F4305487-6541-A7D7-211E-90625C345142}"/>
          </ac:spMkLst>
        </pc:spChg>
        <pc:spChg chg="mod">
          <ac:chgData name="Valentina Facuse" userId="8ac073aa-7feb-47c3-9cf3-f4c37dd140ee" providerId="ADAL" clId="{B315A514-0827-4D70-825C-7C9FCB694D79}" dt="2023-06-02T16:02:42.416" v="1344"/>
          <ac:spMkLst>
            <pc:docMk/>
            <pc:sldMk cId="2756440831" sldId="284"/>
            <ac:spMk id="20" creationId="{BD057DFA-4F1C-A256-36FC-8D56A686AEF8}"/>
          </ac:spMkLst>
        </pc:spChg>
        <pc:spChg chg="mod">
          <ac:chgData name="Valentina Facuse" userId="8ac073aa-7feb-47c3-9cf3-f4c37dd140ee" providerId="ADAL" clId="{B315A514-0827-4D70-825C-7C9FCB694D79}" dt="2023-06-02T16:02:42.416" v="1344"/>
          <ac:spMkLst>
            <pc:docMk/>
            <pc:sldMk cId="2756440831" sldId="284"/>
            <ac:spMk id="21" creationId="{AD5302BF-F157-32AF-EDC6-B98FE6D5AF43}"/>
          </ac:spMkLst>
        </pc:spChg>
        <pc:spChg chg="mod">
          <ac:chgData name="Valentina Facuse" userId="8ac073aa-7feb-47c3-9cf3-f4c37dd140ee" providerId="ADAL" clId="{B315A514-0827-4D70-825C-7C9FCB694D79}" dt="2023-06-02T16:02:42.416" v="1344"/>
          <ac:spMkLst>
            <pc:docMk/>
            <pc:sldMk cId="2756440831" sldId="284"/>
            <ac:spMk id="22" creationId="{80FFD9F2-3993-F8D3-CE69-028505633ED8}"/>
          </ac:spMkLst>
        </pc:spChg>
        <pc:spChg chg="mod">
          <ac:chgData name="Valentina Facuse" userId="8ac073aa-7feb-47c3-9cf3-f4c37dd140ee" providerId="ADAL" clId="{B315A514-0827-4D70-825C-7C9FCB694D79}" dt="2023-06-02T16:02:42.416" v="1344"/>
          <ac:spMkLst>
            <pc:docMk/>
            <pc:sldMk cId="2756440831" sldId="284"/>
            <ac:spMk id="23" creationId="{D7695594-3C7E-6E43-EDBC-C3F31138E8BE}"/>
          </ac:spMkLst>
        </pc:spChg>
        <pc:spChg chg="mod">
          <ac:chgData name="Valentina Facuse" userId="8ac073aa-7feb-47c3-9cf3-f4c37dd140ee" providerId="ADAL" clId="{B315A514-0827-4D70-825C-7C9FCB694D79}" dt="2023-06-02T16:02:42.416" v="1344"/>
          <ac:spMkLst>
            <pc:docMk/>
            <pc:sldMk cId="2756440831" sldId="284"/>
            <ac:spMk id="24" creationId="{9D5B3525-D2D7-8BBB-D43D-7378D5D4D8CD}"/>
          </ac:spMkLst>
        </pc:spChg>
        <pc:spChg chg="mod">
          <ac:chgData name="Valentina Facuse" userId="8ac073aa-7feb-47c3-9cf3-f4c37dd140ee" providerId="ADAL" clId="{B315A514-0827-4D70-825C-7C9FCB694D79}" dt="2023-06-02T16:02:42.416" v="1344"/>
          <ac:spMkLst>
            <pc:docMk/>
            <pc:sldMk cId="2756440831" sldId="284"/>
            <ac:spMk id="25" creationId="{D47B8010-09EC-2373-181E-DCC293000491}"/>
          </ac:spMkLst>
        </pc:spChg>
        <pc:spChg chg="mod">
          <ac:chgData name="Valentina Facuse" userId="8ac073aa-7feb-47c3-9cf3-f4c37dd140ee" providerId="ADAL" clId="{B315A514-0827-4D70-825C-7C9FCB694D79}" dt="2023-06-02T16:02:49.428" v="1349"/>
          <ac:spMkLst>
            <pc:docMk/>
            <pc:sldMk cId="2756440831" sldId="284"/>
            <ac:spMk id="27" creationId="{BBF829AE-77FC-3604-2453-AE230012C3DC}"/>
          </ac:spMkLst>
        </pc:spChg>
        <pc:spChg chg="mod">
          <ac:chgData name="Valentina Facuse" userId="8ac073aa-7feb-47c3-9cf3-f4c37dd140ee" providerId="ADAL" clId="{B315A514-0827-4D70-825C-7C9FCB694D79}" dt="2023-06-02T16:02:49.428" v="1349"/>
          <ac:spMkLst>
            <pc:docMk/>
            <pc:sldMk cId="2756440831" sldId="284"/>
            <ac:spMk id="28" creationId="{76232532-6863-4CC6-0551-335DC0161A7B}"/>
          </ac:spMkLst>
        </pc:spChg>
        <pc:spChg chg="mod">
          <ac:chgData name="Valentina Facuse" userId="8ac073aa-7feb-47c3-9cf3-f4c37dd140ee" providerId="ADAL" clId="{B315A514-0827-4D70-825C-7C9FCB694D79}" dt="2023-06-02T16:02:49.428" v="1349"/>
          <ac:spMkLst>
            <pc:docMk/>
            <pc:sldMk cId="2756440831" sldId="284"/>
            <ac:spMk id="29" creationId="{DBEEEE1C-298A-CD9C-03BA-B74B91F12C28}"/>
          </ac:spMkLst>
        </pc:spChg>
        <pc:spChg chg="mod">
          <ac:chgData name="Valentina Facuse" userId="8ac073aa-7feb-47c3-9cf3-f4c37dd140ee" providerId="ADAL" clId="{B315A514-0827-4D70-825C-7C9FCB694D79}" dt="2023-06-02T16:02:49.428" v="1349"/>
          <ac:spMkLst>
            <pc:docMk/>
            <pc:sldMk cId="2756440831" sldId="284"/>
            <ac:spMk id="30" creationId="{78A8CC9C-5561-EDB5-95BE-E75040474D74}"/>
          </ac:spMkLst>
        </pc:spChg>
        <pc:spChg chg="mod">
          <ac:chgData name="Valentina Facuse" userId="8ac073aa-7feb-47c3-9cf3-f4c37dd140ee" providerId="ADAL" clId="{B315A514-0827-4D70-825C-7C9FCB694D79}" dt="2023-06-02T16:02:49.428" v="1349"/>
          <ac:spMkLst>
            <pc:docMk/>
            <pc:sldMk cId="2756440831" sldId="284"/>
            <ac:spMk id="31" creationId="{CAD20B8B-EF0E-DC06-21F9-A8382F231A20}"/>
          </ac:spMkLst>
        </pc:spChg>
        <pc:spChg chg="mod">
          <ac:chgData name="Valentina Facuse" userId="8ac073aa-7feb-47c3-9cf3-f4c37dd140ee" providerId="ADAL" clId="{B315A514-0827-4D70-825C-7C9FCB694D79}" dt="2023-06-02T16:02:49.428" v="1349"/>
          <ac:spMkLst>
            <pc:docMk/>
            <pc:sldMk cId="2756440831" sldId="284"/>
            <ac:spMk id="32" creationId="{78133F6B-CDBB-9018-6749-D8D02986AF61}"/>
          </ac:spMkLst>
        </pc:spChg>
        <pc:spChg chg="mod">
          <ac:chgData name="Valentina Facuse" userId="8ac073aa-7feb-47c3-9cf3-f4c37dd140ee" providerId="ADAL" clId="{B315A514-0827-4D70-825C-7C9FCB694D79}" dt="2023-06-02T16:02:49.428" v="1349"/>
          <ac:spMkLst>
            <pc:docMk/>
            <pc:sldMk cId="2756440831" sldId="284"/>
            <ac:spMk id="33" creationId="{59AD7339-2B9D-2022-E90C-3CB1AB91AC41}"/>
          </ac:spMkLst>
        </pc:spChg>
        <pc:spChg chg="mod">
          <ac:chgData name="Valentina Facuse" userId="8ac073aa-7feb-47c3-9cf3-f4c37dd140ee" providerId="ADAL" clId="{B315A514-0827-4D70-825C-7C9FCB694D79}" dt="2023-06-02T16:03:03.435" v="1355"/>
          <ac:spMkLst>
            <pc:docMk/>
            <pc:sldMk cId="2756440831" sldId="284"/>
            <ac:spMk id="35" creationId="{599DA3E7-556C-DBDC-C097-B93C266BD94B}"/>
          </ac:spMkLst>
        </pc:spChg>
        <pc:spChg chg="mod">
          <ac:chgData name="Valentina Facuse" userId="8ac073aa-7feb-47c3-9cf3-f4c37dd140ee" providerId="ADAL" clId="{B315A514-0827-4D70-825C-7C9FCB694D79}" dt="2023-06-02T16:03:03.435" v="1355"/>
          <ac:spMkLst>
            <pc:docMk/>
            <pc:sldMk cId="2756440831" sldId="284"/>
            <ac:spMk id="36" creationId="{07351231-98B6-F705-26DD-4F88E673A37E}"/>
          </ac:spMkLst>
        </pc:spChg>
        <pc:spChg chg="mod">
          <ac:chgData name="Valentina Facuse" userId="8ac073aa-7feb-47c3-9cf3-f4c37dd140ee" providerId="ADAL" clId="{B315A514-0827-4D70-825C-7C9FCB694D79}" dt="2023-06-02T16:03:03.435" v="1355"/>
          <ac:spMkLst>
            <pc:docMk/>
            <pc:sldMk cId="2756440831" sldId="284"/>
            <ac:spMk id="37" creationId="{E986DB17-32E9-B797-EF02-FB9C7E344447}"/>
          </ac:spMkLst>
        </pc:spChg>
        <pc:spChg chg="mod">
          <ac:chgData name="Valentina Facuse" userId="8ac073aa-7feb-47c3-9cf3-f4c37dd140ee" providerId="ADAL" clId="{B315A514-0827-4D70-825C-7C9FCB694D79}" dt="2023-06-02T16:03:03.435" v="1355"/>
          <ac:spMkLst>
            <pc:docMk/>
            <pc:sldMk cId="2756440831" sldId="284"/>
            <ac:spMk id="38" creationId="{A39270D8-9354-8448-C706-8584A1253A6A}"/>
          </ac:spMkLst>
        </pc:spChg>
        <pc:spChg chg="mod">
          <ac:chgData name="Valentina Facuse" userId="8ac073aa-7feb-47c3-9cf3-f4c37dd140ee" providerId="ADAL" clId="{B315A514-0827-4D70-825C-7C9FCB694D79}" dt="2023-06-02T16:03:03.435" v="1355"/>
          <ac:spMkLst>
            <pc:docMk/>
            <pc:sldMk cId="2756440831" sldId="284"/>
            <ac:spMk id="39" creationId="{DC58888E-88CF-FE21-3673-20597499BB80}"/>
          </ac:spMkLst>
        </pc:spChg>
        <pc:spChg chg="mod">
          <ac:chgData name="Valentina Facuse" userId="8ac073aa-7feb-47c3-9cf3-f4c37dd140ee" providerId="ADAL" clId="{B315A514-0827-4D70-825C-7C9FCB694D79}" dt="2023-06-02T16:03:03.435" v="1355"/>
          <ac:spMkLst>
            <pc:docMk/>
            <pc:sldMk cId="2756440831" sldId="284"/>
            <ac:spMk id="40" creationId="{82F72BB5-1A62-F33D-9BFD-CE8871AB9C2E}"/>
          </ac:spMkLst>
        </pc:spChg>
        <pc:spChg chg="mod">
          <ac:chgData name="Valentina Facuse" userId="8ac073aa-7feb-47c3-9cf3-f4c37dd140ee" providerId="ADAL" clId="{B315A514-0827-4D70-825C-7C9FCB694D79}" dt="2023-06-02T16:03:03.435" v="1355"/>
          <ac:spMkLst>
            <pc:docMk/>
            <pc:sldMk cId="2756440831" sldId="284"/>
            <ac:spMk id="41" creationId="{8B656552-D024-A6C0-D391-89B735E7A547}"/>
          </ac:spMkLst>
        </pc:spChg>
        <pc:spChg chg="mod">
          <ac:chgData name="Valentina Facuse" userId="8ac073aa-7feb-47c3-9cf3-f4c37dd140ee" providerId="ADAL" clId="{B315A514-0827-4D70-825C-7C9FCB694D79}" dt="2023-06-06T15:12:51.681" v="1663"/>
          <ac:spMkLst>
            <pc:docMk/>
            <pc:sldMk cId="2756440831" sldId="284"/>
            <ac:spMk id="46" creationId="{EFA02CC7-9EAB-2372-BD82-553138845EEB}"/>
          </ac:spMkLst>
        </pc:spChg>
        <pc:spChg chg="mod">
          <ac:chgData name="Valentina Facuse" userId="8ac073aa-7feb-47c3-9cf3-f4c37dd140ee" providerId="ADAL" clId="{B315A514-0827-4D70-825C-7C9FCB694D79}" dt="2023-06-06T15:12:51.681" v="1663"/>
          <ac:spMkLst>
            <pc:docMk/>
            <pc:sldMk cId="2756440831" sldId="284"/>
            <ac:spMk id="47" creationId="{4D4CCF86-EF5F-97AD-CD3D-9F1A9F2FB591}"/>
          </ac:spMkLst>
        </pc:spChg>
        <pc:spChg chg="mod">
          <ac:chgData name="Valentina Facuse" userId="8ac073aa-7feb-47c3-9cf3-f4c37dd140ee" providerId="ADAL" clId="{B315A514-0827-4D70-825C-7C9FCB694D79}" dt="2023-06-06T15:12:51.681" v="1663"/>
          <ac:spMkLst>
            <pc:docMk/>
            <pc:sldMk cId="2756440831" sldId="284"/>
            <ac:spMk id="48" creationId="{5F56D968-4016-58BB-79CE-BC5A0ACA0617}"/>
          </ac:spMkLst>
        </pc:spChg>
        <pc:spChg chg="mod">
          <ac:chgData name="Valentina Facuse" userId="8ac073aa-7feb-47c3-9cf3-f4c37dd140ee" providerId="ADAL" clId="{B315A514-0827-4D70-825C-7C9FCB694D79}" dt="2023-06-06T15:12:58.507" v="1668"/>
          <ac:spMkLst>
            <pc:docMk/>
            <pc:sldMk cId="2756440831" sldId="284"/>
            <ac:spMk id="50" creationId="{10ED1B56-0F37-C564-798E-88DE109CE283}"/>
          </ac:spMkLst>
        </pc:spChg>
        <pc:spChg chg="mod">
          <ac:chgData name="Valentina Facuse" userId="8ac073aa-7feb-47c3-9cf3-f4c37dd140ee" providerId="ADAL" clId="{B315A514-0827-4D70-825C-7C9FCB694D79}" dt="2023-06-06T15:12:58.507" v="1668"/>
          <ac:spMkLst>
            <pc:docMk/>
            <pc:sldMk cId="2756440831" sldId="284"/>
            <ac:spMk id="51" creationId="{DB043E5D-21A4-ACAA-6BEF-DC74F5A03B13}"/>
          </ac:spMkLst>
        </pc:spChg>
        <pc:spChg chg="mod">
          <ac:chgData name="Valentina Facuse" userId="8ac073aa-7feb-47c3-9cf3-f4c37dd140ee" providerId="ADAL" clId="{B315A514-0827-4D70-825C-7C9FCB694D79}" dt="2023-06-06T15:12:58.507" v="1668"/>
          <ac:spMkLst>
            <pc:docMk/>
            <pc:sldMk cId="2756440831" sldId="284"/>
            <ac:spMk id="52" creationId="{6CCEB0CF-917D-A543-884E-ABB7E71D48D8}"/>
          </ac:spMkLst>
        </pc:spChg>
        <pc:spChg chg="mod">
          <ac:chgData name="Valentina Facuse" userId="8ac073aa-7feb-47c3-9cf3-f4c37dd140ee" providerId="ADAL" clId="{B315A514-0827-4D70-825C-7C9FCB694D79}" dt="2023-06-06T15:12:58.507" v="1668"/>
          <ac:spMkLst>
            <pc:docMk/>
            <pc:sldMk cId="2756440831" sldId="284"/>
            <ac:spMk id="53" creationId="{3865BD63-4EFF-E25C-5CB6-E72ADD19F050}"/>
          </ac:spMkLst>
        </pc:spChg>
        <pc:spChg chg="mod">
          <ac:chgData name="Valentina Facuse" userId="8ac073aa-7feb-47c3-9cf3-f4c37dd140ee" providerId="ADAL" clId="{B315A514-0827-4D70-825C-7C9FCB694D79}" dt="2023-06-06T15:12:58.507" v="1668"/>
          <ac:spMkLst>
            <pc:docMk/>
            <pc:sldMk cId="2756440831" sldId="284"/>
            <ac:spMk id="54" creationId="{C7C5F227-4BD5-5A55-7B07-1F7A185E1C5E}"/>
          </ac:spMkLst>
        </pc:spChg>
        <pc:spChg chg="mod">
          <ac:chgData name="Valentina Facuse" userId="8ac073aa-7feb-47c3-9cf3-f4c37dd140ee" providerId="ADAL" clId="{B315A514-0827-4D70-825C-7C9FCB694D79}" dt="2023-06-06T15:12:58.507" v="1668"/>
          <ac:spMkLst>
            <pc:docMk/>
            <pc:sldMk cId="2756440831" sldId="284"/>
            <ac:spMk id="55" creationId="{B73939B1-BE78-EA1D-5864-C5DE39E8895B}"/>
          </ac:spMkLst>
        </pc:spChg>
        <pc:spChg chg="mod">
          <ac:chgData name="Valentina Facuse" userId="8ac073aa-7feb-47c3-9cf3-f4c37dd140ee" providerId="ADAL" clId="{B315A514-0827-4D70-825C-7C9FCB694D79}" dt="2023-06-06T15:12:58.507" v="1668"/>
          <ac:spMkLst>
            <pc:docMk/>
            <pc:sldMk cId="2756440831" sldId="284"/>
            <ac:spMk id="56" creationId="{1C742A94-985F-A297-E5DC-B5031CE45D36}"/>
          </ac:spMkLst>
        </pc:spChg>
        <pc:spChg chg="add mod">
          <ac:chgData name="Valentina Facuse" userId="8ac073aa-7feb-47c3-9cf3-f4c37dd140ee" providerId="ADAL" clId="{B315A514-0827-4D70-825C-7C9FCB694D79}" dt="2023-06-06T15:14:26.392" v="1766" actId="404"/>
          <ac:spMkLst>
            <pc:docMk/>
            <pc:sldMk cId="2756440831" sldId="284"/>
            <ac:spMk id="57" creationId="{3A5A43EE-E646-2D0D-B96D-099210D5646E}"/>
          </ac:spMkLst>
        </pc:spChg>
        <pc:spChg chg="add mod">
          <ac:chgData name="Valentina Facuse" userId="8ac073aa-7feb-47c3-9cf3-f4c37dd140ee" providerId="ADAL" clId="{B315A514-0827-4D70-825C-7C9FCB694D79}" dt="2023-06-06T15:14:22.421" v="1764" actId="1076"/>
          <ac:spMkLst>
            <pc:docMk/>
            <pc:sldMk cId="2756440831" sldId="284"/>
            <ac:spMk id="58" creationId="{8F5698E3-8AC7-65D0-A826-005855C6B3C6}"/>
          </ac:spMkLst>
        </pc:spChg>
        <pc:spChg chg="add mod">
          <ac:chgData name="Valentina Facuse" userId="8ac073aa-7feb-47c3-9cf3-f4c37dd140ee" providerId="ADAL" clId="{B315A514-0827-4D70-825C-7C9FCB694D79}" dt="2023-06-06T15:14:59.565" v="1784" actId="14100"/>
          <ac:spMkLst>
            <pc:docMk/>
            <pc:sldMk cId="2756440831" sldId="284"/>
            <ac:spMk id="59" creationId="{1AB7737C-D8B1-0EC0-DEF0-6F4332C221C7}"/>
          </ac:spMkLst>
        </pc:spChg>
        <pc:spChg chg="add del mod">
          <ac:chgData name="Valentina Facuse" userId="8ac073aa-7feb-47c3-9cf3-f4c37dd140ee" providerId="ADAL" clId="{B315A514-0827-4D70-825C-7C9FCB694D79}" dt="2023-06-07T12:08:25.704" v="2500" actId="478"/>
          <ac:spMkLst>
            <pc:docMk/>
            <pc:sldMk cId="2756440831" sldId="284"/>
            <ac:spMk id="60" creationId="{E774E67E-C026-1136-032B-75E525C2784E}"/>
          </ac:spMkLst>
        </pc:spChg>
        <pc:spChg chg="add mod">
          <ac:chgData name="Valentina Facuse" userId="8ac073aa-7feb-47c3-9cf3-f4c37dd140ee" providerId="ADAL" clId="{B315A514-0827-4D70-825C-7C9FCB694D79}" dt="2023-06-07T12:20:11.302" v="2739" actId="14100"/>
          <ac:spMkLst>
            <pc:docMk/>
            <pc:sldMk cId="2756440831" sldId="284"/>
            <ac:spMk id="61" creationId="{FC751812-092F-D7C1-618C-BB66EE39C5C1}"/>
          </ac:spMkLst>
        </pc:spChg>
        <pc:spChg chg="add del mod">
          <ac:chgData name="Valentina Facuse" userId="8ac073aa-7feb-47c3-9cf3-f4c37dd140ee" providerId="ADAL" clId="{B315A514-0827-4D70-825C-7C9FCB694D79}" dt="2023-06-07T12:21:48.205" v="2842" actId="478"/>
          <ac:spMkLst>
            <pc:docMk/>
            <pc:sldMk cId="2756440831" sldId="284"/>
            <ac:spMk id="62" creationId="{83BE0AF3-4348-6FAB-6BCF-FF4B0EF7DAFA}"/>
          </ac:spMkLst>
        </pc:spChg>
        <pc:grpChg chg="add mod">
          <ac:chgData name="Valentina Facuse" userId="8ac073aa-7feb-47c3-9cf3-f4c37dd140ee" providerId="ADAL" clId="{B315A514-0827-4D70-825C-7C9FCB694D79}" dt="2023-06-06T15:11:14.611" v="1634" actId="1076"/>
          <ac:grpSpMkLst>
            <pc:docMk/>
            <pc:sldMk cId="2756440831" sldId="284"/>
            <ac:grpSpMk id="6" creationId="{43B66CCB-9CDB-41AB-DE5C-E06F68C58E81}"/>
          </ac:grpSpMkLst>
        </pc:grpChg>
        <pc:grpChg chg="add mod">
          <ac:chgData name="Valentina Facuse" userId="8ac073aa-7feb-47c3-9cf3-f4c37dd140ee" providerId="ADAL" clId="{B315A514-0827-4D70-825C-7C9FCB694D79}" dt="2023-06-06T15:11:40.035" v="1648" actId="1076"/>
          <ac:grpSpMkLst>
            <pc:docMk/>
            <pc:sldMk cId="2756440831" sldId="284"/>
            <ac:grpSpMk id="14" creationId="{63D9DF04-30DB-D372-13A5-553AC2BCBFE5}"/>
          </ac:grpSpMkLst>
        </pc:grpChg>
        <pc:grpChg chg="add mod">
          <ac:chgData name="Valentina Facuse" userId="8ac073aa-7feb-47c3-9cf3-f4c37dd140ee" providerId="ADAL" clId="{B315A514-0827-4D70-825C-7C9FCB694D79}" dt="2023-06-06T15:11:24.068" v="1639" actId="1076"/>
          <ac:grpSpMkLst>
            <pc:docMk/>
            <pc:sldMk cId="2756440831" sldId="284"/>
            <ac:grpSpMk id="18" creationId="{1D0C124B-C2B6-ACDD-5185-AB6E63DE568A}"/>
          </ac:grpSpMkLst>
        </pc:grpChg>
        <pc:grpChg chg="add mod">
          <ac:chgData name="Valentina Facuse" userId="8ac073aa-7feb-47c3-9cf3-f4c37dd140ee" providerId="ADAL" clId="{B315A514-0827-4D70-825C-7C9FCB694D79}" dt="2023-06-06T15:11:33.956" v="1644" actId="1076"/>
          <ac:grpSpMkLst>
            <pc:docMk/>
            <pc:sldMk cId="2756440831" sldId="284"/>
            <ac:grpSpMk id="26" creationId="{110AC41B-1E8E-FB29-F95A-48F92FDA1689}"/>
          </ac:grpSpMkLst>
        </pc:grpChg>
        <pc:grpChg chg="add mod">
          <ac:chgData name="Valentina Facuse" userId="8ac073aa-7feb-47c3-9cf3-f4c37dd140ee" providerId="ADAL" clId="{B315A514-0827-4D70-825C-7C9FCB694D79}" dt="2023-06-06T15:11:29.155" v="1640" actId="1076"/>
          <ac:grpSpMkLst>
            <pc:docMk/>
            <pc:sldMk cId="2756440831" sldId="284"/>
            <ac:grpSpMk id="34" creationId="{6E5906BA-31C4-68BB-CAA6-C051680F3B33}"/>
          </ac:grpSpMkLst>
        </pc:grpChg>
        <pc:grpChg chg="add mod">
          <ac:chgData name="Valentina Facuse" userId="8ac073aa-7feb-47c3-9cf3-f4c37dd140ee" providerId="ADAL" clId="{B315A514-0827-4D70-825C-7C9FCB694D79}" dt="2023-06-06T15:12:55.449" v="1667" actId="1076"/>
          <ac:grpSpMkLst>
            <pc:docMk/>
            <pc:sldMk cId="2756440831" sldId="284"/>
            <ac:grpSpMk id="45" creationId="{64FF6961-5342-DE0E-E88C-9122BCFA1503}"/>
          </ac:grpSpMkLst>
        </pc:grpChg>
        <pc:grpChg chg="add mod">
          <ac:chgData name="Valentina Facuse" userId="8ac073aa-7feb-47c3-9cf3-f4c37dd140ee" providerId="ADAL" clId="{B315A514-0827-4D70-825C-7C9FCB694D79}" dt="2023-06-06T15:13:02.599" v="1669" actId="1076"/>
          <ac:grpSpMkLst>
            <pc:docMk/>
            <pc:sldMk cId="2756440831" sldId="284"/>
            <ac:grpSpMk id="49" creationId="{BCE73C8F-C9D1-C42E-874A-345041ABEBF9}"/>
          </ac:grpSpMkLst>
        </pc:grpChg>
        <pc:picChg chg="add mod">
          <ac:chgData name="Valentina Facuse" userId="8ac073aa-7feb-47c3-9cf3-f4c37dd140ee" providerId="ADAL" clId="{B315A514-0827-4D70-825C-7C9FCB694D79}" dt="2023-06-07T12:12:44.009" v="2505" actId="1076"/>
          <ac:picMkLst>
            <pc:docMk/>
            <pc:sldMk cId="2756440831" sldId="284"/>
            <ac:picMk id="2050" creationId="{38FE1F08-8F91-FBFF-EF33-15DC88821765}"/>
          </ac:picMkLst>
        </pc:picChg>
        <pc:cxnChg chg="add del mod">
          <ac:chgData name="Valentina Facuse" userId="8ac073aa-7feb-47c3-9cf3-f4c37dd140ee" providerId="ADAL" clId="{B315A514-0827-4D70-825C-7C9FCB694D79}" dt="2023-06-06T15:14:52.935" v="1779" actId="478"/>
          <ac:cxnSpMkLst>
            <pc:docMk/>
            <pc:sldMk cId="2756440831" sldId="284"/>
            <ac:cxnSpMk id="43" creationId="{A38C84C5-38B3-6900-9810-FAF5F71ED8D3}"/>
          </ac:cxnSpMkLst>
        </pc:cxnChg>
      </pc:sldChg>
      <pc:sldChg chg="new">
        <pc:chgData name="Valentina Facuse" userId="8ac073aa-7feb-47c3-9cf3-f4c37dd140ee" providerId="ADAL" clId="{B315A514-0827-4D70-825C-7C9FCB694D79}" dt="2023-06-01T20:21:48.823" v="29" actId="680"/>
        <pc:sldMkLst>
          <pc:docMk/>
          <pc:sldMk cId="1294394016" sldId="285"/>
        </pc:sldMkLst>
      </pc:sldChg>
      <pc:sldChg chg="addSp delSp modSp add del mod">
        <pc:chgData name="Valentina Facuse" userId="8ac073aa-7feb-47c3-9cf3-f4c37dd140ee" providerId="ADAL" clId="{B315A514-0827-4D70-825C-7C9FCB694D79}" dt="2023-06-07T12:35:47.317" v="4094" actId="2696"/>
        <pc:sldMkLst>
          <pc:docMk/>
          <pc:sldMk cId="2719564149" sldId="286"/>
        </pc:sldMkLst>
        <pc:spChg chg="mod">
          <ac:chgData name="Valentina Facuse" userId="8ac073aa-7feb-47c3-9cf3-f4c37dd140ee" providerId="ADAL" clId="{B315A514-0827-4D70-825C-7C9FCB694D79}" dt="2023-06-01T20:22:17.334" v="90" actId="20577"/>
          <ac:spMkLst>
            <pc:docMk/>
            <pc:sldMk cId="2719564149" sldId="286"/>
            <ac:spMk id="2" creationId="{4CAA1D5C-8B78-45ED-E587-09C3E407E7AC}"/>
          </ac:spMkLst>
        </pc:spChg>
        <pc:spChg chg="mod">
          <ac:chgData name="Valentina Facuse" userId="8ac073aa-7feb-47c3-9cf3-f4c37dd140ee" providerId="ADAL" clId="{B315A514-0827-4D70-825C-7C9FCB694D79}" dt="2023-06-06T15:09:46.715" v="1568" actId="5793"/>
          <ac:spMkLst>
            <pc:docMk/>
            <pc:sldMk cId="2719564149" sldId="286"/>
            <ac:spMk id="3" creationId="{536F0759-DEEE-FEA5-B529-CE7239413D28}"/>
          </ac:spMkLst>
        </pc:spChg>
        <pc:spChg chg="del">
          <ac:chgData name="Valentina Facuse" userId="8ac073aa-7feb-47c3-9cf3-f4c37dd140ee" providerId="ADAL" clId="{B315A514-0827-4D70-825C-7C9FCB694D79}" dt="2023-06-06T15:54:19.791" v="2275" actId="478"/>
          <ac:spMkLst>
            <pc:docMk/>
            <pc:sldMk cId="2719564149" sldId="286"/>
            <ac:spMk id="5" creationId="{532CDCC0-4042-4696-BCCD-621D992816D4}"/>
          </ac:spMkLst>
        </pc:spChg>
        <pc:spChg chg="mod">
          <ac:chgData name="Valentina Facuse" userId="8ac073aa-7feb-47c3-9cf3-f4c37dd140ee" providerId="ADAL" clId="{B315A514-0827-4D70-825C-7C9FCB694D79}" dt="2023-06-06T15:09:26.286" v="1533"/>
          <ac:spMkLst>
            <pc:docMk/>
            <pc:sldMk cId="2719564149" sldId="286"/>
            <ac:spMk id="6" creationId="{5AAB5506-6BA2-9F76-57C2-2F856B46733E}"/>
          </ac:spMkLst>
        </pc:spChg>
        <pc:spChg chg="mod">
          <ac:chgData name="Valentina Facuse" userId="8ac073aa-7feb-47c3-9cf3-f4c37dd140ee" providerId="ADAL" clId="{B315A514-0827-4D70-825C-7C9FCB694D79}" dt="2023-06-06T15:09:26.286" v="1533"/>
          <ac:spMkLst>
            <pc:docMk/>
            <pc:sldMk cId="2719564149" sldId="286"/>
            <ac:spMk id="7" creationId="{C3B93E80-D1FD-6CB7-0947-ECD40DCD69F9}"/>
          </ac:spMkLst>
        </pc:spChg>
        <pc:spChg chg="mod">
          <ac:chgData name="Valentina Facuse" userId="8ac073aa-7feb-47c3-9cf3-f4c37dd140ee" providerId="ADAL" clId="{B315A514-0827-4D70-825C-7C9FCB694D79}" dt="2023-06-06T15:09:26.286" v="1533"/>
          <ac:spMkLst>
            <pc:docMk/>
            <pc:sldMk cId="2719564149" sldId="286"/>
            <ac:spMk id="8" creationId="{210D5C2A-5533-9803-EC73-B41E997DE2FD}"/>
          </ac:spMkLst>
        </pc:spChg>
        <pc:spChg chg="mod">
          <ac:chgData name="Valentina Facuse" userId="8ac073aa-7feb-47c3-9cf3-f4c37dd140ee" providerId="ADAL" clId="{B315A514-0827-4D70-825C-7C9FCB694D79}" dt="2023-06-06T15:09:26.286" v="1533"/>
          <ac:spMkLst>
            <pc:docMk/>
            <pc:sldMk cId="2719564149" sldId="286"/>
            <ac:spMk id="9" creationId="{F1817041-FF19-80B3-D064-5B909ED1B3AA}"/>
          </ac:spMkLst>
        </pc:spChg>
        <pc:spChg chg="mod">
          <ac:chgData name="Valentina Facuse" userId="8ac073aa-7feb-47c3-9cf3-f4c37dd140ee" providerId="ADAL" clId="{B315A514-0827-4D70-825C-7C9FCB694D79}" dt="2023-06-06T15:09:26.286" v="1533"/>
          <ac:spMkLst>
            <pc:docMk/>
            <pc:sldMk cId="2719564149" sldId="286"/>
            <ac:spMk id="10" creationId="{384066C4-E719-6B06-AF09-AA91DAB7A64D}"/>
          </ac:spMkLst>
        </pc:spChg>
        <pc:spChg chg="mod">
          <ac:chgData name="Valentina Facuse" userId="8ac073aa-7feb-47c3-9cf3-f4c37dd140ee" providerId="ADAL" clId="{B315A514-0827-4D70-825C-7C9FCB694D79}" dt="2023-06-06T15:09:26.286" v="1533"/>
          <ac:spMkLst>
            <pc:docMk/>
            <pc:sldMk cId="2719564149" sldId="286"/>
            <ac:spMk id="11" creationId="{2B1312D9-0A0B-4BAE-9D2C-296043C6A83C}"/>
          </ac:spMkLst>
        </pc:spChg>
        <pc:spChg chg="mod">
          <ac:chgData name="Valentina Facuse" userId="8ac073aa-7feb-47c3-9cf3-f4c37dd140ee" providerId="ADAL" clId="{B315A514-0827-4D70-825C-7C9FCB694D79}" dt="2023-06-06T15:09:26.286" v="1533"/>
          <ac:spMkLst>
            <pc:docMk/>
            <pc:sldMk cId="2719564149" sldId="286"/>
            <ac:spMk id="12" creationId="{A0823EEE-B163-F9B0-CC51-3399B3E98086}"/>
          </ac:spMkLst>
        </pc:spChg>
        <pc:spChg chg="mod">
          <ac:chgData name="Valentina Facuse" userId="8ac073aa-7feb-47c3-9cf3-f4c37dd140ee" providerId="ADAL" clId="{B315A514-0827-4D70-825C-7C9FCB694D79}" dt="2023-06-06T15:10:02.608" v="1573"/>
          <ac:spMkLst>
            <pc:docMk/>
            <pc:sldMk cId="2719564149" sldId="286"/>
            <ac:spMk id="14" creationId="{B9DB03DE-3BF3-78EE-AA55-E3F062100951}"/>
          </ac:spMkLst>
        </pc:spChg>
        <pc:spChg chg="mod">
          <ac:chgData name="Valentina Facuse" userId="8ac073aa-7feb-47c3-9cf3-f4c37dd140ee" providerId="ADAL" clId="{B315A514-0827-4D70-825C-7C9FCB694D79}" dt="2023-06-06T15:10:02.608" v="1573"/>
          <ac:spMkLst>
            <pc:docMk/>
            <pc:sldMk cId="2719564149" sldId="286"/>
            <ac:spMk id="15" creationId="{EC2E481B-D854-FF20-61A6-83B7AB3A9949}"/>
          </ac:spMkLst>
        </pc:spChg>
        <pc:spChg chg="mod">
          <ac:chgData name="Valentina Facuse" userId="8ac073aa-7feb-47c3-9cf3-f4c37dd140ee" providerId="ADAL" clId="{B315A514-0827-4D70-825C-7C9FCB694D79}" dt="2023-06-06T15:10:02.608" v="1573"/>
          <ac:spMkLst>
            <pc:docMk/>
            <pc:sldMk cId="2719564149" sldId="286"/>
            <ac:spMk id="16" creationId="{43D5EFFF-704B-E981-4C41-6579A033429F}"/>
          </ac:spMkLst>
        </pc:spChg>
        <pc:spChg chg="mod">
          <ac:chgData name="Valentina Facuse" userId="8ac073aa-7feb-47c3-9cf3-f4c37dd140ee" providerId="ADAL" clId="{B315A514-0827-4D70-825C-7C9FCB694D79}" dt="2023-06-06T15:10:07.432" v="1578"/>
          <ac:spMkLst>
            <pc:docMk/>
            <pc:sldMk cId="2719564149" sldId="286"/>
            <ac:spMk id="18" creationId="{21B414FE-2987-FFA4-D7F6-D2BADD7E1BDD}"/>
          </ac:spMkLst>
        </pc:spChg>
        <pc:spChg chg="mod">
          <ac:chgData name="Valentina Facuse" userId="8ac073aa-7feb-47c3-9cf3-f4c37dd140ee" providerId="ADAL" clId="{B315A514-0827-4D70-825C-7C9FCB694D79}" dt="2023-06-06T15:10:07.432" v="1578"/>
          <ac:spMkLst>
            <pc:docMk/>
            <pc:sldMk cId="2719564149" sldId="286"/>
            <ac:spMk id="19" creationId="{C6A5F3F4-D375-BD97-175A-8440282F93F2}"/>
          </ac:spMkLst>
        </pc:spChg>
        <pc:spChg chg="mod">
          <ac:chgData name="Valentina Facuse" userId="8ac073aa-7feb-47c3-9cf3-f4c37dd140ee" providerId="ADAL" clId="{B315A514-0827-4D70-825C-7C9FCB694D79}" dt="2023-06-06T15:10:07.432" v="1578"/>
          <ac:spMkLst>
            <pc:docMk/>
            <pc:sldMk cId="2719564149" sldId="286"/>
            <ac:spMk id="20" creationId="{469DEC30-A157-4CCE-1FBF-CFA33730EA4A}"/>
          </ac:spMkLst>
        </pc:spChg>
        <pc:spChg chg="mod">
          <ac:chgData name="Valentina Facuse" userId="8ac073aa-7feb-47c3-9cf3-f4c37dd140ee" providerId="ADAL" clId="{B315A514-0827-4D70-825C-7C9FCB694D79}" dt="2023-06-06T15:10:12.793" v="1580"/>
          <ac:spMkLst>
            <pc:docMk/>
            <pc:sldMk cId="2719564149" sldId="286"/>
            <ac:spMk id="22" creationId="{CC5B3FE1-87F0-7807-56B5-B13FD0CD43FA}"/>
          </ac:spMkLst>
        </pc:spChg>
        <pc:spChg chg="mod">
          <ac:chgData name="Valentina Facuse" userId="8ac073aa-7feb-47c3-9cf3-f4c37dd140ee" providerId="ADAL" clId="{B315A514-0827-4D70-825C-7C9FCB694D79}" dt="2023-06-06T15:10:12.793" v="1580"/>
          <ac:spMkLst>
            <pc:docMk/>
            <pc:sldMk cId="2719564149" sldId="286"/>
            <ac:spMk id="23" creationId="{61E8EB35-A638-D4FE-8EAC-F356942D846A}"/>
          </ac:spMkLst>
        </pc:spChg>
        <pc:spChg chg="mod">
          <ac:chgData name="Valentina Facuse" userId="8ac073aa-7feb-47c3-9cf3-f4c37dd140ee" providerId="ADAL" clId="{B315A514-0827-4D70-825C-7C9FCB694D79}" dt="2023-06-06T15:10:12.793" v="1580"/>
          <ac:spMkLst>
            <pc:docMk/>
            <pc:sldMk cId="2719564149" sldId="286"/>
            <ac:spMk id="24" creationId="{38A0006B-7089-5B50-ACA7-134EC2D821FF}"/>
          </ac:spMkLst>
        </pc:spChg>
        <pc:spChg chg="mod">
          <ac:chgData name="Valentina Facuse" userId="8ac073aa-7feb-47c3-9cf3-f4c37dd140ee" providerId="ADAL" clId="{B315A514-0827-4D70-825C-7C9FCB694D79}" dt="2023-06-06T15:10:19.625" v="1585"/>
          <ac:spMkLst>
            <pc:docMk/>
            <pc:sldMk cId="2719564149" sldId="286"/>
            <ac:spMk id="26" creationId="{0597A1CF-1A98-2329-A029-6A3AC0CBAAE4}"/>
          </ac:spMkLst>
        </pc:spChg>
        <pc:spChg chg="mod">
          <ac:chgData name="Valentina Facuse" userId="8ac073aa-7feb-47c3-9cf3-f4c37dd140ee" providerId="ADAL" clId="{B315A514-0827-4D70-825C-7C9FCB694D79}" dt="2023-06-06T15:10:19.625" v="1585"/>
          <ac:spMkLst>
            <pc:docMk/>
            <pc:sldMk cId="2719564149" sldId="286"/>
            <ac:spMk id="27" creationId="{D67B228C-DB76-8FFE-75E0-2E031351B85F}"/>
          </ac:spMkLst>
        </pc:spChg>
        <pc:spChg chg="mod">
          <ac:chgData name="Valentina Facuse" userId="8ac073aa-7feb-47c3-9cf3-f4c37dd140ee" providerId="ADAL" clId="{B315A514-0827-4D70-825C-7C9FCB694D79}" dt="2023-06-06T15:10:19.625" v="1585"/>
          <ac:spMkLst>
            <pc:docMk/>
            <pc:sldMk cId="2719564149" sldId="286"/>
            <ac:spMk id="28" creationId="{DEF14F4E-FF00-B3AF-8F3D-71B0EE55241C}"/>
          </ac:spMkLst>
        </pc:spChg>
        <pc:spChg chg="mod">
          <ac:chgData name="Valentina Facuse" userId="8ac073aa-7feb-47c3-9cf3-f4c37dd140ee" providerId="ADAL" clId="{B315A514-0827-4D70-825C-7C9FCB694D79}" dt="2023-06-06T15:15:57.570" v="1796"/>
          <ac:spMkLst>
            <pc:docMk/>
            <pc:sldMk cId="2719564149" sldId="286"/>
            <ac:spMk id="30" creationId="{30B0F51E-FFE2-73EC-711A-7240338DB4AD}"/>
          </ac:spMkLst>
        </pc:spChg>
        <pc:spChg chg="mod">
          <ac:chgData name="Valentina Facuse" userId="8ac073aa-7feb-47c3-9cf3-f4c37dd140ee" providerId="ADAL" clId="{B315A514-0827-4D70-825C-7C9FCB694D79}" dt="2023-06-06T15:15:57.570" v="1796"/>
          <ac:spMkLst>
            <pc:docMk/>
            <pc:sldMk cId="2719564149" sldId="286"/>
            <ac:spMk id="31" creationId="{BC6EF3C4-A1ED-082F-B786-89B959032099}"/>
          </ac:spMkLst>
        </pc:spChg>
        <pc:spChg chg="mod">
          <ac:chgData name="Valentina Facuse" userId="8ac073aa-7feb-47c3-9cf3-f4c37dd140ee" providerId="ADAL" clId="{B315A514-0827-4D70-825C-7C9FCB694D79}" dt="2023-06-06T15:15:57.570" v="1796"/>
          <ac:spMkLst>
            <pc:docMk/>
            <pc:sldMk cId="2719564149" sldId="286"/>
            <ac:spMk id="32" creationId="{1E5C3AB1-B3AE-24D6-6A0A-5839368AF038}"/>
          </ac:spMkLst>
        </pc:spChg>
        <pc:spChg chg="mod">
          <ac:chgData name="Valentina Facuse" userId="8ac073aa-7feb-47c3-9cf3-f4c37dd140ee" providerId="ADAL" clId="{B315A514-0827-4D70-825C-7C9FCB694D79}" dt="2023-06-06T15:15:57.570" v="1796"/>
          <ac:spMkLst>
            <pc:docMk/>
            <pc:sldMk cId="2719564149" sldId="286"/>
            <ac:spMk id="34" creationId="{78C13136-73CB-9089-CC6C-32CBBB69070C}"/>
          </ac:spMkLst>
        </pc:spChg>
        <pc:spChg chg="mod">
          <ac:chgData name="Valentina Facuse" userId="8ac073aa-7feb-47c3-9cf3-f4c37dd140ee" providerId="ADAL" clId="{B315A514-0827-4D70-825C-7C9FCB694D79}" dt="2023-06-06T15:15:57.570" v="1796"/>
          <ac:spMkLst>
            <pc:docMk/>
            <pc:sldMk cId="2719564149" sldId="286"/>
            <ac:spMk id="35" creationId="{1CACE627-03B7-631C-4A51-DE2D412FEE5D}"/>
          </ac:spMkLst>
        </pc:spChg>
        <pc:spChg chg="mod">
          <ac:chgData name="Valentina Facuse" userId="8ac073aa-7feb-47c3-9cf3-f4c37dd140ee" providerId="ADAL" clId="{B315A514-0827-4D70-825C-7C9FCB694D79}" dt="2023-06-06T15:15:57.570" v="1796"/>
          <ac:spMkLst>
            <pc:docMk/>
            <pc:sldMk cId="2719564149" sldId="286"/>
            <ac:spMk id="36" creationId="{3537B1D2-A3B9-F1FF-5E7A-33C62D441C60}"/>
          </ac:spMkLst>
        </pc:spChg>
        <pc:spChg chg="mod">
          <ac:chgData name="Valentina Facuse" userId="8ac073aa-7feb-47c3-9cf3-f4c37dd140ee" providerId="ADAL" clId="{B315A514-0827-4D70-825C-7C9FCB694D79}" dt="2023-06-06T15:15:57.570" v="1796"/>
          <ac:spMkLst>
            <pc:docMk/>
            <pc:sldMk cId="2719564149" sldId="286"/>
            <ac:spMk id="37" creationId="{9B342744-E6F2-E744-E91C-F68E3E1C8B8E}"/>
          </ac:spMkLst>
        </pc:spChg>
        <pc:spChg chg="mod">
          <ac:chgData name="Valentina Facuse" userId="8ac073aa-7feb-47c3-9cf3-f4c37dd140ee" providerId="ADAL" clId="{B315A514-0827-4D70-825C-7C9FCB694D79}" dt="2023-06-06T15:15:57.570" v="1796"/>
          <ac:spMkLst>
            <pc:docMk/>
            <pc:sldMk cId="2719564149" sldId="286"/>
            <ac:spMk id="38" creationId="{0C0036DA-82C9-D5F5-CD17-B4A58D2E37C2}"/>
          </ac:spMkLst>
        </pc:spChg>
        <pc:spChg chg="mod">
          <ac:chgData name="Valentina Facuse" userId="8ac073aa-7feb-47c3-9cf3-f4c37dd140ee" providerId="ADAL" clId="{B315A514-0827-4D70-825C-7C9FCB694D79}" dt="2023-06-06T15:15:57.570" v="1796"/>
          <ac:spMkLst>
            <pc:docMk/>
            <pc:sldMk cId="2719564149" sldId="286"/>
            <ac:spMk id="39" creationId="{279137D4-B1E2-88CB-8BCD-D74AC6123D3D}"/>
          </ac:spMkLst>
        </pc:spChg>
        <pc:spChg chg="mod">
          <ac:chgData name="Valentina Facuse" userId="8ac073aa-7feb-47c3-9cf3-f4c37dd140ee" providerId="ADAL" clId="{B315A514-0827-4D70-825C-7C9FCB694D79}" dt="2023-06-06T15:15:57.570" v="1796"/>
          <ac:spMkLst>
            <pc:docMk/>
            <pc:sldMk cId="2719564149" sldId="286"/>
            <ac:spMk id="40" creationId="{A88CE0E0-8A28-6DAE-1906-C65F3A3AF814}"/>
          </ac:spMkLst>
        </pc:spChg>
        <pc:spChg chg="add mod">
          <ac:chgData name="Valentina Facuse" userId="8ac073aa-7feb-47c3-9cf3-f4c37dd140ee" providerId="ADAL" clId="{B315A514-0827-4D70-825C-7C9FCB694D79}" dt="2023-06-06T15:15:57.570" v="1796"/>
          <ac:spMkLst>
            <pc:docMk/>
            <pc:sldMk cId="2719564149" sldId="286"/>
            <ac:spMk id="41" creationId="{7C8935B0-F83C-DA6B-5233-AB5CDC7672D3}"/>
          </ac:spMkLst>
        </pc:spChg>
        <pc:spChg chg="add mod">
          <ac:chgData name="Valentina Facuse" userId="8ac073aa-7feb-47c3-9cf3-f4c37dd140ee" providerId="ADAL" clId="{B315A514-0827-4D70-825C-7C9FCB694D79}" dt="2023-06-06T15:15:57.570" v="1796"/>
          <ac:spMkLst>
            <pc:docMk/>
            <pc:sldMk cId="2719564149" sldId="286"/>
            <ac:spMk id="42" creationId="{74FCF463-8239-1927-1590-CE6A86DC14ED}"/>
          </ac:spMkLst>
        </pc:spChg>
        <pc:spChg chg="add mod">
          <ac:chgData name="Valentina Facuse" userId="8ac073aa-7feb-47c3-9cf3-f4c37dd140ee" providerId="ADAL" clId="{B315A514-0827-4D70-825C-7C9FCB694D79}" dt="2023-06-06T15:15:57.570" v="1796"/>
          <ac:spMkLst>
            <pc:docMk/>
            <pc:sldMk cId="2719564149" sldId="286"/>
            <ac:spMk id="43" creationId="{F6E64EC1-A1DA-0144-69D8-1D885AA72C77}"/>
          </ac:spMkLst>
        </pc:spChg>
        <pc:spChg chg="add del mod">
          <ac:chgData name="Valentina Facuse" userId="8ac073aa-7feb-47c3-9cf3-f4c37dd140ee" providerId="ADAL" clId="{B315A514-0827-4D70-825C-7C9FCB694D79}" dt="2023-06-07T12:08:06.251" v="2490" actId="478"/>
          <ac:spMkLst>
            <pc:docMk/>
            <pc:sldMk cId="2719564149" sldId="286"/>
            <ac:spMk id="45" creationId="{EE7CF77B-DD82-424A-E909-6CD92DDE6D8A}"/>
          </ac:spMkLst>
        </pc:spChg>
        <pc:spChg chg="add del mod">
          <ac:chgData name="Valentina Facuse" userId="8ac073aa-7feb-47c3-9cf3-f4c37dd140ee" providerId="ADAL" clId="{B315A514-0827-4D70-825C-7C9FCB694D79}" dt="2023-06-07T12:08:21.045" v="2496" actId="478"/>
          <ac:spMkLst>
            <pc:docMk/>
            <pc:sldMk cId="2719564149" sldId="286"/>
            <ac:spMk id="46" creationId="{79F7A599-0B76-D2AF-0860-40A97E77560A}"/>
          </ac:spMkLst>
        </pc:spChg>
        <pc:spChg chg="add del mod">
          <ac:chgData name="Valentina Facuse" userId="8ac073aa-7feb-47c3-9cf3-f4c37dd140ee" providerId="ADAL" clId="{B315A514-0827-4D70-825C-7C9FCB694D79}" dt="2023-06-07T12:08:18.735" v="2495" actId="478"/>
          <ac:spMkLst>
            <pc:docMk/>
            <pc:sldMk cId="2719564149" sldId="286"/>
            <ac:spMk id="47" creationId="{E3A00FFE-21D7-C3A2-677F-BDD464246D83}"/>
          </ac:spMkLst>
        </pc:spChg>
        <pc:spChg chg="add del mod">
          <ac:chgData name="Valentina Facuse" userId="8ac073aa-7feb-47c3-9cf3-f4c37dd140ee" providerId="ADAL" clId="{B315A514-0827-4D70-825C-7C9FCB694D79}" dt="2023-06-07T12:08:15.064" v="2494" actId="478"/>
          <ac:spMkLst>
            <pc:docMk/>
            <pc:sldMk cId="2719564149" sldId="286"/>
            <ac:spMk id="48" creationId="{559F26F0-4E6A-1B72-726F-2AD349308F3A}"/>
          </ac:spMkLst>
        </pc:spChg>
        <pc:grpChg chg="add mod">
          <ac:chgData name="Valentina Facuse" userId="8ac073aa-7feb-47c3-9cf3-f4c37dd140ee" providerId="ADAL" clId="{B315A514-0827-4D70-825C-7C9FCB694D79}" dt="2023-06-06T15:10:39.963" v="1594" actId="1076"/>
          <ac:grpSpMkLst>
            <pc:docMk/>
            <pc:sldMk cId="2719564149" sldId="286"/>
            <ac:grpSpMk id="4" creationId="{ABB7F0A1-4B32-1EFC-C3A2-265258C190F4}"/>
          </ac:grpSpMkLst>
        </pc:grpChg>
        <pc:grpChg chg="add mod">
          <ac:chgData name="Valentina Facuse" userId="8ac073aa-7feb-47c3-9cf3-f4c37dd140ee" providerId="ADAL" clId="{B315A514-0827-4D70-825C-7C9FCB694D79}" dt="2023-06-06T15:10:48.493" v="1599" actId="14100"/>
          <ac:grpSpMkLst>
            <pc:docMk/>
            <pc:sldMk cId="2719564149" sldId="286"/>
            <ac:grpSpMk id="13" creationId="{EB02BF2C-CBE9-1769-E8F4-351DFCFDD20F}"/>
          </ac:grpSpMkLst>
        </pc:grpChg>
        <pc:grpChg chg="add mod">
          <ac:chgData name="Valentina Facuse" userId="8ac073aa-7feb-47c3-9cf3-f4c37dd140ee" providerId="ADAL" clId="{B315A514-0827-4D70-825C-7C9FCB694D79}" dt="2023-06-06T15:47:43.980" v="2239" actId="1076"/>
          <ac:grpSpMkLst>
            <pc:docMk/>
            <pc:sldMk cId="2719564149" sldId="286"/>
            <ac:grpSpMk id="17" creationId="{F6073ED6-2866-75F7-C9E0-78A7C70869D8}"/>
          </ac:grpSpMkLst>
        </pc:grpChg>
        <pc:grpChg chg="add mod">
          <ac:chgData name="Valentina Facuse" userId="8ac073aa-7feb-47c3-9cf3-f4c37dd140ee" providerId="ADAL" clId="{B315A514-0827-4D70-825C-7C9FCB694D79}" dt="2023-06-06T15:10:18.887" v="1584" actId="1076"/>
          <ac:grpSpMkLst>
            <pc:docMk/>
            <pc:sldMk cId="2719564149" sldId="286"/>
            <ac:grpSpMk id="21" creationId="{7A2A9407-1983-3CE7-1EFD-F1A3DB53A7E6}"/>
          </ac:grpSpMkLst>
        </pc:grpChg>
        <pc:grpChg chg="add mod">
          <ac:chgData name="Valentina Facuse" userId="8ac073aa-7feb-47c3-9cf3-f4c37dd140ee" providerId="ADAL" clId="{B315A514-0827-4D70-825C-7C9FCB694D79}" dt="2023-06-06T15:10:26.612" v="1586" actId="1076"/>
          <ac:grpSpMkLst>
            <pc:docMk/>
            <pc:sldMk cId="2719564149" sldId="286"/>
            <ac:grpSpMk id="25" creationId="{86B6C2BB-F016-14E2-4FE3-A413ACB0D7A6}"/>
          </ac:grpSpMkLst>
        </pc:grpChg>
        <pc:grpChg chg="add mod">
          <ac:chgData name="Valentina Facuse" userId="8ac073aa-7feb-47c3-9cf3-f4c37dd140ee" providerId="ADAL" clId="{B315A514-0827-4D70-825C-7C9FCB694D79}" dt="2023-06-06T15:15:57.570" v="1796"/>
          <ac:grpSpMkLst>
            <pc:docMk/>
            <pc:sldMk cId="2719564149" sldId="286"/>
            <ac:grpSpMk id="29" creationId="{8674C5BD-4C49-3003-179D-D1F3B7DB1B79}"/>
          </ac:grpSpMkLst>
        </pc:grpChg>
        <pc:grpChg chg="add mod">
          <ac:chgData name="Valentina Facuse" userId="8ac073aa-7feb-47c3-9cf3-f4c37dd140ee" providerId="ADAL" clId="{B315A514-0827-4D70-825C-7C9FCB694D79}" dt="2023-06-06T15:15:57.570" v="1796"/>
          <ac:grpSpMkLst>
            <pc:docMk/>
            <pc:sldMk cId="2719564149" sldId="286"/>
            <ac:grpSpMk id="33" creationId="{F74B4CC2-A4E3-C4A8-F2E8-CF721F3D20A8}"/>
          </ac:grpSpMkLst>
        </pc:grpChg>
        <pc:picChg chg="add mod">
          <ac:chgData name="Valentina Facuse" userId="8ac073aa-7feb-47c3-9cf3-f4c37dd140ee" providerId="ADAL" clId="{B315A514-0827-4D70-825C-7C9FCB694D79}" dt="2023-06-07T12:31:01.884" v="3434" actId="1076"/>
          <ac:picMkLst>
            <pc:docMk/>
            <pc:sldMk cId="2719564149" sldId="286"/>
            <ac:picMk id="44" creationId="{37047FFA-9BED-F667-8908-48F5829C0326}"/>
          </ac:picMkLst>
        </pc:picChg>
      </pc:sldChg>
      <pc:sldChg chg="addSp modSp new mod">
        <pc:chgData name="Valentina Facuse" userId="8ac073aa-7feb-47c3-9cf3-f4c37dd140ee" providerId="ADAL" clId="{B315A514-0827-4D70-825C-7C9FCB694D79}" dt="2023-06-07T12:38:22.513" v="4268" actId="962"/>
        <pc:sldMkLst>
          <pc:docMk/>
          <pc:sldMk cId="2043068377" sldId="287"/>
        </pc:sldMkLst>
        <pc:spChg chg="mod">
          <ac:chgData name="Valentina Facuse" userId="8ac073aa-7feb-47c3-9cf3-f4c37dd140ee" providerId="ADAL" clId="{B315A514-0827-4D70-825C-7C9FCB694D79}" dt="2023-06-07T12:36:37.808" v="4114" actId="14100"/>
          <ac:spMkLst>
            <pc:docMk/>
            <pc:sldMk cId="2043068377" sldId="287"/>
            <ac:spMk id="2" creationId="{D48C941B-848D-5CB8-3AC2-26BCA4FE6503}"/>
          </ac:spMkLst>
        </pc:spChg>
        <pc:spChg chg="mod">
          <ac:chgData name="Valentina Facuse" userId="8ac073aa-7feb-47c3-9cf3-f4c37dd140ee" providerId="ADAL" clId="{B315A514-0827-4D70-825C-7C9FCB694D79}" dt="2023-06-01T20:25:05.214" v="214" actId="20577"/>
          <ac:spMkLst>
            <pc:docMk/>
            <pc:sldMk cId="2043068377" sldId="287"/>
            <ac:spMk id="3" creationId="{20308C45-894D-81FC-D0E0-60542C6BEE37}"/>
          </ac:spMkLst>
        </pc:spChg>
        <pc:picChg chg="add mod">
          <ac:chgData name="Valentina Facuse" userId="8ac073aa-7feb-47c3-9cf3-f4c37dd140ee" providerId="ADAL" clId="{B315A514-0827-4D70-825C-7C9FCB694D79}" dt="2023-06-07T12:38:22.513" v="4268" actId="962"/>
          <ac:picMkLst>
            <pc:docMk/>
            <pc:sldMk cId="2043068377" sldId="287"/>
            <ac:picMk id="4" creationId="{0FFDC556-E5D4-85D5-6111-7C543A8BEE39}"/>
          </ac:picMkLst>
        </pc:picChg>
      </pc:sldChg>
      <pc:sldChg chg="addSp delSp modSp new mod">
        <pc:chgData name="Valentina Facuse" userId="8ac073aa-7feb-47c3-9cf3-f4c37dd140ee" providerId="ADAL" clId="{B315A514-0827-4D70-825C-7C9FCB694D79}" dt="2023-06-06T22:22:39.774" v="2486" actId="1076"/>
        <pc:sldMkLst>
          <pc:docMk/>
          <pc:sldMk cId="2760914141" sldId="288"/>
        </pc:sldMkLst>
        <pc:spChg chg="del mod">
          <ac:chgData name="Valentina Facuse" userId="8ac073aa-7feb-47c3-9cf3-f4c37dd140ee" providerId="ADAL" clId="{B315A514-0827-4D70-825C-7C9FCB694D79}" dt="2023-06-06T22:09:10.748" v="2346" actId="478"/>
          <ac:spMkLst>
            <pc:docMk/>
            <pc:sldMk cId="2760914141" sldId="288"/>
            <ac:spMk id="2" creationId="{ACC0C993-E605-9CF9-134B-E70BA30DAC6F}"/>
          </ac:spMkLst>
        </pc:spChg>
        <pc:spChg chg="mod">
          <ac:chgData name="Valentina Facuse" userId="8ac073aa-7feb-47c3-9cf3-f4c37dd140ee" providerId="ADAL" clId="{B315A514-0827-4D70-825C-7C9FCB694D79}" dt="2023-06-06T22:09:26.840" v="2363" actId="20577"/>
          <ac:spMkLst>
            <pc:docMk/>
            <pc:sldMk cId="2760914141" sldId="288"/>
            <ac:spMk id="3" creationId="{C0F5C5B1-F7C1-A233-E935-7EB13AF53BAB}"/>
          </ac:spMkLst>
        </pc:spChg>
        <pc:spChg chg="add del mod">
          <ac:chgData name="Valentina Facuse" userId="8ac073aa-7feb-47c3-9cf3-f4c37dd140ee" providerId="ADAL" clId="{B315A514-0827-4D70-825C-7C9FCB694D79}" dt="2023-06-06T22:09:12.512" v="2347" actId="478"/>
          <ac:spMkLst>
            <pc:docMk/>
            <pc:sldMk cId="2760914141" sldId="288"/>
            <ac:spMk id="7" creationId="{865162E0-989E-1FEA-E12C-7CA552BAA905}"/>
          </ac:spMkLst>
        </pc:spChg>
        <pc:picChg chg="add mod modCrop">
          <ac:chgData name="Valentina Facuse" userId="8ac073aa-7feb-47c3-9cf3-f4c37dd140ee" providerId="ADAL" clId="{B315A514-0827-4D70-825C-7C9FCB694D79}" dt="2023-06-06T22:15:10.531" v="2418" actId="1076"/>
          <ac:picMkLst>
            <pc:docMk/>
            <pc:sldMk cId="2760914141" sldId="288"/>
            <ac:picMk id="5" creationId="{9B3665DD-785A-98DE-DBB6-B6AC332986D7}"/>
          </ac:picMkLst>
        </pc:picChg>
        <pc:picChg chg="add mod">
          <ac:chgData name="Valentina Facuse" userId="8ac073aa-7feb-47c3-9cf3-f4c37dd140ee" providerId="ADAL" clId="{B315A514-0827-4D70-825C-7C9FCB694D79}" dt="2023-06-06T22:16:07.345" v="2444" actId="1076"/>
          <ac:picMkLst>
            <pc:docMk/>
            <pc:sldMk cId="2760914141" sldId="288"/>
            <ac:picMk id="9" creationId="{497338C6-B68F-25F2-A9F0-83BE723156A9}"/>
          </ac:picMkLst>
        </pc:picChg>
        <pc:picChg chg="add del mod">
          <ac:chgData name="Valentina Facuse" userId="8ac073aa-7feb-47c3-9cf3-f4c37dd140ee" providerId="ADAL" clId="{B315A514-0827-4D70-825C-7C9FCB694D79}" dt="2023-06-06T22:12:33.679" v="2387" actId="478"/>
          <ac:picMkLst>
            <pc:docMk/>
            <pc:sldMk cId="2760914141" sldId="288"/>
            <ac:picMk id="11" creationId="{D18EA212-80DC-A92A-4107-7158612E07F3}"/>
          </ac:picMkLst>
        </pc:picChg>
        <pc:picChg chg="add mod modCrop">
          <ac:chgData name="Valentina Facuse" userId="8ac073aa-7feb-47c3-9cf3-f4c37dd140ee" providerId="ADAL" clId="{B315A514-0827-4D70-825C-7C9FCB694D79}" dt="2023-06-06T22:22:39.774" v="2486" actId="1076"/>
          <ac:picMkLst>
            <pc:docMk/>
            <pc:sldMk cId="2760914141" sldId="288"/>
            <ac:picMk id="13" creationId="{F60369A5-05C1-335C-5396-0C587459B935}"/>
          </ac:picMkLst>
        </pc:picChg>
        <pc:picChg chg="add mod modCrop">
          <ac:chgData name="Valentina Facuse" userId="8ac073aa-7feb-47c3-9cf3-f4c37dd140ee" providerId="ADAL" clId="{B315A514-0827-4D70-825C-7C9FCB694D79}" dt="2023-06-06T22:15:41.467" v="2435" actId="1076"/>
          <ac:picMkLst>
            <pc:docMk/>
            <pc:sldMk cId="2760914141" sldId="288"/>
            <ac:picMk id="15" creationId="{DDAC09BB-AAA8-BF37-0AB1-1B0C8DB3185A}"/>
          </ac:picMkLst>
        </pc:picChg>
        <pc:picChg chg="add mod">
          <ac:chgData name="Valentina Facuse" userId="8ac073aa-7feb-47c3-9cf3-f4c37dd140ee" providerId="ADAL" clId="{B315A514-0827-4D70-825C-7C9FCB694D79}" dt="2023-06-06T22:21:39.115" v="2462" actId="1076"/>
          <ac:picMkLst>
            <pc:docMk/>
            <pc:sldMk cId="2760914141" sldId="288"/>
            <ac:picMk id="17" creationId="{9B11FF89-F792-AB09-52EE-620764F983E8}"/>
          </ac:picMkLst>
        </pc:picChg>
        <pc:picChg chg="add mod modCrop">
          <ac:chgData name="Valentina Facuse" userId="8ac073aa-7feb-47c3-9cf3-f4c37dd140ee" providerId="ADAL" clId="{B315A514-0827-4D70-825C-7C9FCB694D79}" dt="2023-06-06T22:22:35.964" v="2485" actId="1076"/>
          <ac:picMkLst>
            <pc:docMk/>
            <pc:sldMk cId="2760914141" sldId="288"/>
            <ac:picMk id="19" creationId="{7C2E919D-718F-6664-B042-5CE71852C8B2}"/>
          </ac:picMkLst>
        </pc:picChg>
      </pc:sldChg>
      <pc:sldChg chg="addSp modSp add mod">
        <pc:chgData name="Valentina Facuse" userId="8ac073aa-7feb-47c3-9cf3-f4c37dd140ee" providerId="ADAL" clId="{B315A514-0827-4D70-825C-7C9FCB694D79}" dt="2023-06-07T12:30:38.471" v="3430" actId="1076"/>
        <pc:sldMkLst>
          <pc:docMk/>
          <pc:sldMk cId="2194119295" sldId="289"/>
        </pc:sldMkLst>
        <pc:spChg chg="mod">
          <ac:chgData name="Valentina Facuse" userId="8ac073aa-7feb-47c3-9cf3-f4c37dd140ee" providerId="ADAL" clId="{B315A514-0827-4D70-825C-7C9FCB694D79}" dt="2023-06-07T12:30:32.754" v="3428" actId="1076"/>
          <ac:spMkLst>
            <pc:docMk/>
            <pc:sldMk cId="2194119295" sldId="289"/>
            <ac:spMk id="33" creationId="{3698249C-71A8-3359-021B-6E1DBA1D8327}"/>
          </ac:spMkLst>
        </pc:spChg>
        <pc:spChg chg="mod">
          <ac:chgData name="Valentina Facuse" userId="8ac073aa-7feb-47c3-9cf3-f4c37dd140ee" providerId="ADAL" clId="{B315A514-0827-4D70-825C-7C9FCB694D79}" dt="2023-06-07T12:30:32.754" v="3428" actId="1076"/>
          <ac:spMkLst>
            <pc:docMk/>
            <pc:sldMk cId="2194119295" sldId="289"/>
            <ac:spMk id="34" creationId="{9B416486-176F-076C-D92B-37F3BF2757E1}"/>
          </ac:spMkLst>
        </pc:spChg>
        <pc:spChg chg="mod">
          <ac:chgData name="Valentina Facuse" userId="8ac073aa-7feb-47c3-9cf3-f4c37dd140ee" providerId="ADAL" clId="{B315A514-0827-4D70-825C-7C9FCB694D79}" dt="2023-06-07T12:30:32.754" v="3428" actId="1076"/>
          <ac:spMkLst>
            <pc:docMk/>
            <pc:sldMk cId="2194119295" sldId="289"/>
            <ac:spMk id="35" creationId="{C5B74E3D-4143-5DF9-1348-FBD90375BC2D}"/>
          </ac:spMkLst>
        </pc:spChg>
        <pc:grpChg chg="mod">
          <ac:chgData name="Valentina Facuse" userId="8ac073aa-7feb-47c3-9cf3-f4c37dd140ee" providerId="ADAL" clId="{B315A514-0827-4D70-825C-7C9FCB694D79}" dt="2023-06-07T12:30:32.754" v="3428" actId="1076"/>
          <ac:grpSpMkLst>
            <pc:docMk/>
            <pc:sldMk cId="2194119295" sldId="289"/>
            <ac:grpSpMk id="21" creationId="{85651BE5-CD11-47D5-6047-17C57100AF83}"/>
          </ac:grpSpMkLst>
        </pc:grpChg>
        <pc:grpChg chg="mod">
          <ac:chgData name="Valentina Facuse" userId="8ac073aa-7feb-47c3-9cf3-f4c37dd140ee" providerId="ADAL" clId="{B315A514-0827-4D70-825C-7C9FCB694D79}" dt="2023-06-07T12:30:32.754" v="3428" actId="1076"/>
          <ac:grpSpMkLst>
            <pc:docMk/>
            <pc:sldMk cId="2194119295" sldId="289"/>
            <ac:grpSpMk id="25" creationId="{C5ECAEE9-8C35-9550-1EB7-5402A20B7703}"/>
          </ac:grpSpMkLst>
        </pc:grpChg>
        <pc:picChg chg="add mod">
          <ac:chgData name="Valentina Facuse" userId="8ac073aa-7feb-47c3-9cf3-f4c37dd140ee" providerId="ADAL" clId="{B315A514-0827-4D70-825C-7C9FCB694D79}" dt="2023-06-07T12:30:38.471" v="3430" actId="1076"/>
          <ac:picMkLst>
            <pc:docMk/>
            <pc:sldMk cId="2194119295" sldId="289"/>
            <ac:picMk id="5" creationId="{8BB64ECC-AB14-2C2A-B874-52F68A6F51E5}"/>
          </ac:picMkLst>
        </pc:picChg>
      </pc:sldChg>
      <pc:sldChg chg="addSp delSp modSp add mod ord">
        <pc:chgData name="Valentina Facuse" userId="8ac073aa-7feb-47c3-9cf3-f4c37dd140ee" providerId="ADAL" clId="{B315A514-0827-4D70-825C-7C9FCB694D79}" dt="2023-06-07T12:35:31.268" v="4090" actId="1076"/>
        <pc:sldMkLst>
          <pc:docMk/>
          <pc:sldMk cId="316383111" sldId="290"/>
        </pc:sldMkLst>
        <pc:spChg chg="mod">
          <ac:chgData name="Valentina Facuse" userId="8ac073aa-7feb-47c3-9cf3-f4c37dd140ee" providerId="ADAL" clId="{B315A514-0827-4D70-825C-7C9FCB694D79}" dt="2023-06-07T12:31:22.314" v="3459" actId="20577"/>
          <ac:spMkLst>
            <pc:docMk/>
            <pc:sldMk cId="316383111" sldId="290"/>
            <ac:spMk id="2" creationId="{4CAA1D5C-8B78-45ED-E587-09C3E407E7AC}"/>
          </ac:spMkLst>
        </pc:spChg>
        <pc:spChg chg="mod">
          <ac:chgData name="Valentina Facuse" userId="8ac073aa-7feb-47c3-9cf3-f4c37dd140ee" providerId="ADAL" clId="{B315A514-0827-4D70-825C-7C9FCB694D79}" dt="2023-06-07T12:35:16.626" v="4079"/>
          <ac:spMkLst>
            <pc:docMk/>
            <pc:sldMk cId="316383111" sldId="290"/>
            <ac:spMk id="13" creationId="{450E0F44-2E9C-A790-F667-4DB7633D4833}"/>
          </ac:spMkLst>
        </pc:spChg>
        <pc:spChg chg="mod">
          <ac:chgData name="Valentina Facuse" userId="8ac073aa-7feb-47c3-9cf3-f4c37dd140ee" providerId="ADAL" clId="{B315A514-0827-4D70-825C-7C9FCB694D79}" dt="2023-06-07T12:35:16.626" v="4079"/>
          <ac:spMkLst>
            <pc:docMk/>
            <pc:sldMk cId="316383111" sldId="290"/>
            <ac:spMk id="14" creationId="{A3FFFABB-2895-A28C-03D4-DB045D965CF7}"/>
          </ac:spMkLst>
        </pc:spChg>
        <pc:spChg chg="mod">
          <ac:chgData name="Valentina Facuse" userId="8ac073aa-7feb-47c3-9cf3-f4c37dd140ee" providerId="ADAL" clId="{B315A514-0827-4D70-825C-7C9FCB694D79}" dt="2023-06-07T12:35:16.626" v="4079"/>
          <ac:spMkLst>
            <pc:docMk/>
            <pc:sldMk cId="316383111" sldId="290"/>
            <ac:spMk id="15" creationId="{B9371502-B190-0374-0516-D57103884857}"/>
          </ac:spMkLst>
        </pc:spChg>
        <pc:spChg chg="mod">
          <ac:chgData name="Valentina Facuse" userId="8ac073aa-7feb-47c3-9cf3-f4c37dd140ee" providerId="ADAL" clId="{B315A514-0827-4D70-825C-7C9FCB694D79}" dt="2023-06-07T12:35:21.737" v="4084"/>
          <ac:spMkLst>
            <pc:docMk/>
            <pc:sldMk cId="316383111" sldId="290"/>
            <ac:spMk id="17" creationId="{08482853-02BF-6BF0-0611-77491542DF01}"/>
          </ac:spMkLst>
        </pc:spChg>
        <pc:spChg chg="mod">
          <ac:chgData name="Valentina Facuse" userId="8ac073aa-7feb-47c3-9cf3-f4c37dd140ee" providerId="ADAL" clId="{B315A514-0827-4D70-825C-7C9FCB694D79}" dt="2023-06-07T12:35:21.737" v="4084"/>
          <ac:spMkLst>
            <pc:docMk/>
            <pc:sldMk cId="316383111" sldId="290"/>
            <ac:spMk id="18" creationId="{93B723C6-A550-EE0F-9C84-4AA9EA23DFF3}"/>
          </ac:spMkLst>
        </pc:spChg>
        <pc:spChg chg="mod">
          <ac:chgData name="Valentina Facuse" userId="8ac073aa-7feb-47c3-9cf3-f4c37dd140ee" providerId="ADAL" clId="{B315A514-0827-4D70-825C-7C9FCB694D79}" dt="2023-06-07T12:35:21.737" v="4084"/>
          <ac:spMkLst>
            <pc:docMk/>
            <pc:sldMk cId="316383111" sldId="290"/>
            <ac:spMk id="19" creationId="{8EE01E7B-1E48-FAD9-B861-028DCC9B58A9}"/>
          </ac:spMkLst>
        </pc:spChg>
        <pc:spChg chg="mod">
          <ac:chgData name="Valentina Facuse" userId="8ac073aa-7feb-47c3-9cf3-f4c37dd140ee" providerId="ADAL" clId="{B315A514-0827-4D70-825C-7C9FCB694D79}" dt="2023-06-07T12:35:27.119" v="4086"/>
          <ac:spMkLst>
            <pc:docMk/>
            <pc:sldMk cId="316383111" sldId="290"/>
            <ac:spMk id="36" creationId="{430E9644-C8FF-E75F-749D-2B8BD2E435DA}"/>
          </ac:spMkLst>
        </pc:spChg>
        <pc:spChg chg="mod">
          <ac:chgData name="Valentina Facuse" userId="8ac073aa-7feb-47c3-9cf3-f4c37dd140ee" providerId="ADAL" clId="{B315A514-0827-4D70-825C-7C9FCB694D79}" dt="2023-06-07T12:35:27.119" v="4086"/>
          <ac:spMkLst>
            <pc:docMk/>
            <pc:sldMk cId="316383111" sldId="290"/>
            <ac:spMk id="37" creationId="{0ECFF6C2-FBA2-5985-183D-0074C9514F19}"/>
          </ac:spMkLst>
        </pc:spChg>
        <pc:spChg chg="mod">
          <ac:chgData name="Valentina Facuse" userId="8ac073aa-7feb-47c3-9cf3-f4c37dd140ee" providerId="ADAL" clId="{B315A514-0827-4D70-825C-7C9FCB694D79}" dt="2023-06-07T12:35:27.119" v="4086"/>
          <ac:spMkLst>
            <pc:docMk/>
            <pc:sldMk cId="316383111" sldId="290"/>
            <ac:spMk id="38" creationId="{F8557953-6FCC-145E-A9E9-907F9ACA2791}"/>
          </ac:spMkLst>
        </pc:spChg>
        <pc:spChg chg="mod">
          <ac:chgData name="Valentina Facuse" userId="8ac073aa-7feb-47c3-9cf3-f4c37dd140ee" providerId="ADAL" clId="{B315A514-0827-4D70-825C-7C9FCB694D79}" dt="2023-06-07T12:34:53.595" v="4066" actId="207"/>
          <ac:spMkLst>
            <pc:docMk/>
            <pc:sldMk cId="316383111" sldId="290"/>
            <ac:spMk id="50" creationId="{D5DAC50C-C11F-159F-9439-EC0BA1622992}"/>
          </ac:spMkLst>
        </pc:spChg>
        <pc:spChg chg="mod">
          <ac:chgData name="Valentina Facuse" userId="8ac073aa-7feb-47c3-9cf3-f4c37dd140ee" providerId="ADAL" clId="{B315A514-0827-4D70-825C-7C9FCB694D79}" dt="2023-06-07T12:32:15.890" v="3570" actId="20577"/>
          <ac:spMkLst>
            <pc:docMk/>
            <pc:sldMk cId="316383111" sldId="290"/>
            <ac:spMk id="52" creationId="{B57FED66-5AA6-6F63-4AB5-FEC972C1B29F}"/>
          </ac:spMkLst>
        </pc:spChg>
        <pc:spChg chg="mod">
          <ac:chgData name="Valentina Facuse" userId="8ac073aa-7feb-47c3-9cf3-f4c37dd140ee" providerId="ADAL" clId="{B315A514-0827-4D70-825C-7C9FCB694D79}" dt="2023-06-07T12:34:46.558" v="4062" actId="207"/>
          <ac:spMkLst>
            <pc:docMk/>
            <pc:sldMk cId="316383111" sldId="290"/>
            <ac:spMk id="53" creationId="{B14281D0-664F-62A6-F153-F8700C855C9D}"/>
          </ac:spMkLst>
        </pc:spChg>
        <pc:spChg chg="mod">
          <ac:chgData name="Valentina Facuse" userId="8ac073aa-7feb-47c3-9cf3-f4c37dd140ee" providerId="ADAL" clId="{B315A514-0827-4D70-825C-7C9FCB694D79}" dt="2023-06-07T12:34:59.270" v="4067" actId="207"/>
          <ac:spMkLst>
            <pc:docMk/>
            <pc:sldMk cId="316383111" sldId="290"/>
            <ac:spMk id="62" creationId="{F82EE611-CCC3-B239-BAAB-32A3BBFDB722}"/>
          </ac:spMkLst>
        </pc:spChg>
        <pc:spChg chg="mod">
          <ac:chgData name="Valentina Facuse" userId="8ac073aa-7feb-47c3-9cf3-f4c37dd140ee" providerId="ADAL" clId="{B315A514-0827-4D70-825C-7C9FCB694D79}" dt="2023-06-07T12:35:03.583" v="4071" actId="207"/>
          <ac:spMkLst>
            <pc:docMk/>
            <pc:sldMk cId="316383111" sldId="290"/>
            <ac:spMk id="63" creationId="{3DE3A26B-19A2-32A6-03D8-8B78EC91EB5D}"/>
          </ac:spMkLst>
        </pc:spChg>
        <pc:spChg chg="mod">
          <ac:chgData name="Valentina Facuse" userId="8ac073aa-7feb-47c3-9cf3-f4c37dd140ee" providerId="ADAL" clId="{B315A514-0827-4D70-825C-7C9FCB694D79}" dt="2023-06-07T12:35:08.541" v="4072" actId="207"/>
          <ac:spMkLst>
            <pc:docMk/>
            <pc:sldMk cId="316383111" sldId="290"/>
            <ac:spMk id="64" creationId="{F1F2C7FC-A064-2C73-70EC-86F89AB0BA71}"/>
          </ac:spMkLst>
        </pc:spChg>
        <pc:spChg chg="mod">
          <ac:chgData name="Valentina Facuse" userId="8ac073aa-7feb-47c3-9cf3-f4c37dd140ee" providerId="ADAL" clId="{B315A514-0827-4D70-825C-7C9FCB694D79}" dt="2023-06-07T12:33:00.042" v="3732" actId="20577"/>
          <ac:spMkLst>
            <pc:docMk/>
            <pc:sldMk cId="316383111" sldId="290"/>
            <ac:spMk id="65" creationId="{E399E35C-A66D-202E-F967-4E10EC541833}"/>
          </ac:spMkLst>
        </pc:spChg>
        <pc:spChg chg="mod">
          <ac:chgData name="Valentina Facuse" userId="8ac073aa-7feb-47c3-9cf3-f4c37dd140ee" providerId="ADAL" clId="{B315A514-0827-4D70-825C-7C9FCB694D79}" dt="2023-06-07T12:33:31.240" v="3848" actId="14100"/>
          <ac:spMkLst>
            <pc:docMk/>
            <pc:sldMk cId="316383111" sldId="290"/>
            <ac:spMk id="66" creationId="{4443D38F-0824-5B2F-D019-755C2FC715AE}"/>
          </ac:spMkLst>
        </pc:spChg>
        <pc:spChg chg="mod">
          <ac:chgData name="Valentina Facuse" userId="8ac073aa-7feb-47c3-9cf3-f4c37dd140ee" providerId="ADAL" clId="{B315A514-0827-4D70-825C-7C9FCB694D79}" dt="2023-06-07T12:33:46.878" v="3926" actId="20577"/>
          <ac:spMkLst>
            <pc:docMk/>
            <pc:sldMk cId="316383111" sldId="290"/>
            <ac:spMk id="67" creationId="{FDF19729-D6CB-D0F9-6654-9872393526DE}"/>
          </ac:spMkLst>
        </pc:spChg>
        <pc:spChg chg="mod">
          <ac:chgData name="Valentina Facuse" userId="8ac073aa-7feb-47c3-9cf3-f4c37dd140ee" providerId="ADAL" clId="{B315A514-0827-4D70-825C-7C9FCB694D79}" dt="2023-06-07T12:34:13.725" v="4049" actId="20577"/>
          <ac:spMkLst>
            <pc:docMk/>
            <pc:sldMk cId="316383111" sldId="290"/>
            <ac:spMk id="68" creationId="{00A4F7EE-C6DC-DDB8-760A-AFF26FDA41DB}"/>
          </ac:spMkLst>
        </pc:spChg>
        <pc:grpChg chg="mod">
          <ac:chgData name="Valentina Facuse" userId="8ac073aa-7feb-47c3-9cf3-f4c37dd140ee" providerId="ADAL" clId="{B315A514-0827-4D70-825C-7C9FCB694D79}" dt="2023-06-07T12:34:33.007" v="4057" actId="1076"/>
          <ac:grpSpMkLst>
            <pc:docMk/>
            <pc:sldMk cId="316383111" sldId="290"/>
            <ac:grpSpMk id="4" creationId="{B2C75E97-9AE7-0C0B-75E9-26E5BE343434}"/>
          </ac:grpSpMkLst>
        </pc:grpChg>
        <pc:grpChg chg="add mod">
          <ac:chgData name="Valentina Facuse" userId="8ac073aa-7feb-47c3-9cf3-f4c37dd140ee" providerId="ADAL" clId="{B315A514-0827-4D70-825C-7C9FCB694D79}" dt="2023-06-07T12:35:21.030" v="4083" actId="1076"/>
          <ac:grpSpMkLst>
            <pc:docMk/>
            <pc:sldMk cId="316383111" sldId="290"/>
            <ac:grpSpMk id="5" creationId="{38B11D4A-33EE-1E3C-DAEF-57EB1EE04F06}"/>
          </ac:grpSpMkLst>
        </pc:grpChg>
        <pc:grpChg chg="add mod">
          <ac:chgData name="Valentina Facuse" userId="8ac073aa-7feb-47c3-9cf3-f4c37dd140ee" providerId="ADAL" clId="{B315A514-0827-4D70-825C-7C9FCB694D79}" dt="2023-06-07T12:35:26.404" v="4085" actId="1076"/>
          <ac:grpSpMkLst>
            <pc:docMk/>
            <pc:sldMk cId="316383111" sldId="290"/>
            <ac:grpSpMk id="16" creationId="{13E7BE3C-4314-FBB5-72E8-53BD5B608A02}"/>
          </ac:grpSpMkLst>
        </pc:grpChg>
        <pc:grpChg chg="add mod">
          <ac:chgData name="Valentina Facuse" userId="8ac073aa-7feb-47c3-9cf3-f4c37dd140ee" providerId="ADAL" clId="{B315A514-0827-4D70-825C-7C9FCB694D79}" dt="2023-06-07T12:35:31.268" v="4090" actId="1076"/>
          <ac:grpSpMkLst>
            <pc:docMk/>
            <pc:sldMk cId="316383111" sldId="290"/>
            <ac:grpSpMk id="20" creationId="{19C7D4F0-FADD-D12F-04FB-864126B184D8}"/>
          </ac:grpSpMkLst>
        </pc:grpChg>
        <pc:grpChg chg="del">
          <ac:chgData name="Valentina Facuse" userId="8ac073aa-7feb-47c3-9cf3-f4c37dd140ee" providerId="ADAL" clId="{B315A514-0827-4D70-825C-7C9FCB694D79}" dt="2023-06-07T12:35:14.413" v="4078" actId="478"/>
          <ac:grpSpMkLst>
            <pc:docMk/>
            <pc:sldMk cId="316383111" sldId="290"/>
            <ac:grpSpMk id="69" creationId="{ACAF18A3-5148-C5C3-C3DE-B50023996C63}"/>
          </ac:grpSpMkLst>
        </pc:grpChg>
        <pc:grpChg chg="del">
          <ac:chgData name="Valentina Facuse" userId="8ac073aa-7feb-47c3-9cf3-f4c37dd140ee" providerId="ADAL" clId="{B315A514-0827-4D70-825C-7C9FCB694D79}" dt="2023-06-07T12:35:12.778" v="4077" actId="478"/>
          <ac:grpSpMkLst>
            <pc:docMk/>
            <pc:sldMk cId="316383111" sldId="290"/>
            <ac:grpSpMk id="77" creationId="{AAC93984-E45D-10A8-F643-FE3E9721C6D3}"/>
          </ac:grpSpMkLst>
        </pc:grpChg>
        <pc:grpChg chg="del">
          <ac:chgData name="Valentina Facuse" userId="8ac073aa-7feb-47c3-9cf3-f4c37dd140ee" providerId="ADAL" clId="{B315A514-0827-4D70-825C-7C9FCB694D79}" dt="2023-06-07T12:35:10.790" v="4076" actId="478"/>
          <ac:grpSpMkLst>
            <pc:docMk/>
            <pc:sldMk cId="316383111" sldId="290"/>
            <ac:grpSpMk id="85" creationId="{D0DB00CE-7D55-0C8E-3947-64576A26C44C}"/>
          </ac:grpSpMkLst>
        </pc:grpChg>
        <pc:grpChg chg="mod">
          <ac:chgData name="Valentina Facuse" userId="8ac073aa-7feb-47c3-9cf3-f4c37dd140ee" providerId="ADAL" clId="{B315A514-0827-4D70-825C-7C9FCB694D79}" dt="2023-06-07T12:34:39.322" v="4058" actId="1076"/>
          <ac:grpSpMkLst>
            <pc:docMk/>
            <pc:sldMk cId="316383111" sldId="290"/>
            <ac:grpSpMk id="93" creationId="{3C7E9D19-25A9-FDCE-0CE1-DE53CA56804B}"/>
          </ac:grpSpMkLst>
        </pc:grpChg>
        <pc:picChg chg="add mod">
          <ac:chgData name="Valentina Facuse" userId="8ac073aa-7feb-47c3-9cf3-f4c37dd140ee" providerId="ADAL" clId="{B315A514-0827-4D70-825C-7C9FCB694D79}" dt="2023-06-07T12:31:47.271" v="3479" actId="14861"/>
          <ac:picMkLst>
            <pc:docMk/>
            <pc:sldMk cId="316383111" sldId="290"/>
            <ac:picMk id="3" creationId="{5A0DDFD8-D4CA-F925-61AB-6B50DF56BCA5}"/>
          </ac:picMkLst>
        </pc:picChg>
        <pc:picChg chg="del">
          <ac:chgData name="Valentina Facuse" userId="8ac073aa-7feb-47c3-9cf3-f4c37dd140ee" providerId="ADAL" clId="{B315A514-0827-4D70-825C-7C9FCB694D79}" dt="2023-06-07T12:31:26.452" v="3460" actId="478"/>
          <ac:picMkLst>
            <pc:docMk/>
            <pc:sldMk cId="316383111" sldId="290"/>
            <ac:picMk id="97" creationId="{08727E43-0E1F-D8B5-A30B-96205CC1E545}"/>
          </ac:picMkLst>
        </pc:picChg>
      </pc:sldChg>
    </pc:docChg>
  </pc:docChgLst>
  <pc:docChgLst>
    <pc:chgData name="Greg Gabriel" userId="cdcee299-94b5-470d-a157-fae136cdf525" providerId="ADAL" clId="{4422B8D8-4ECB-45AF-9D37-B7C206DF7E36}"/>
    <pc:docChg chg="custSel addSld delSld modSld">
      <pc:chgData name="Greg Gabriel" userId="cdcee299-94b5-470d-a157-fae136cdf525" providerId="ADAL" clId="{4422B8D8-4ECB-45AF-9D37-B7C206DF7E36}" dt="2021-10-22T13:57:25.557" v="15" actId="20577"/>
      <pc:docMkLst>
        <pc:docMk/>
      </pc:docMkLst>
      <pc:sldChg chg="add del">
        <pc:chgData name="Greg Gabriel" userId="cdcee299-94b5-470d-a157-fae136cdf525" providerId="ADAL" clId="{4422B8D8-4ECB-45AF-9D37-B7C206DF7E36}" dt="2021-10-22T13:54:04.075" v="4"/>
        <pc:sldMkLst>
          <pc:docMk/>
          <pc:sldMk cId="2342693713" sldId="269"/>
        </pc:sldMkLst>
      </pc:sldChg>
      <pc:sldChg chg="modSp mod">
        <pc:chgData name="Greg Gabriel" userId="cdcee299-94b5-470d-a157-fae136cdf525" providerId="ADAL" clId="{4422B8D8-4ECB-45AF-9D37-B7C206DF7E36}" dt="2021-10-22T13:57:25.557" v="15" actId="20577"/>
        <pc:sldMkLst>
          <pc:docMk/>
          <pc:sldMk cId="1825884496" sldId="274"/>
        </pc:sldMkLst>
        <pc:spChg chg="mod">
          <ac:chgData name="Greg Gabriel" userId="cdcee299-94b5-470d-a157-fae136cdf525" providerId="ADAL" clId="{4422B8D8-4ECB-45AF-9D37-B7C206DF7E36}" dt="2021-10-22T13:57:21.466" v="14" actId="27636"/>
          <ac:spMkLst>
            <pc:docMk/>
            <pc:sldMk cId="1825884496" sldId="274"/>
            <ac:spMk id="4" creationId="{8B7ED5EF-8E18-4FEE-98CE-F89A24429778}"/>
          </ac:spMkLst>
        </pc:spChg>
        <pc:spChg chg="mod">
          <ac:chgData name="Greg Gabriel" userId="cdcee299-94b5-470d-a157-fae136cdf525" providerId="ADAL" clId="{4422B8D8-4ECB-45AF-9D37-B7C206DF7E36}" dt="2021-10-22T13:57:25.557" v="15" actId="20577"/>
          <ac:spMkLst>
            <pc:docMk/>
            <pc:sldMk cId="1825884496" sldId="274"/>
            <ac:spMk id="5" creationId="{1B6E2D88-346E-4B78-AD77-A99A9F392F7C}"/>
          </ac:spMkLst>
        </pc:spChg>
      </pc:sldChg>
      <pc:sldChg chg="modSp mod">
        <pc:chgData name="Greg Gabriel" userId="cdcee299-94b5-470d-a157-fae136cdf525" providerId="ADAL" clId="{4422B8D8-4ECB-45AF-9D37-B7C206DF7E36}" dt="2021-10-22T13:57:15.729" v="12" actId="20577"/>
        <pc:sldMkLst>
          <pc:docMk/>
          <pc:sldMk cId="4203933959" sldId="280"/>
        </pc:sldMkLst>
        <pc:spChg chg="mod">
          <ac:chgData name="Greg Gabriel" userId="cdcee299-94b5-470d-a157-fae136cdf525" providerId="ADAL" clId="{4422B8D8-4ECB-45AF-9D37-B7C206DF7E36}" dt="2021-10-22T13:57:13.317" v="11" actId="20577"/>
          <ac:spMkLst>
            <pc:docMk/>
            <pc:sldMk cId="4203933959" sldId="280"/>
            <ac:spMk id="2" creationId="{E373D351-0C07-414D-B4BF-BBE5F1F83375}"/>
          </ac:spMkLst>
        </pc:spChg>
        <pc:spChg chg="mod">
          <ac:chgData name="Greg Gabriel" userId="cdcee299-94b5-470d-a157-fae136cdf525" providerId="ADAL" clId="{4422B8D8-4ECB-45AF-9D37-B7C206DF7E36}" dt="2021-10-22T13:57:15.729" v="12" actId="20577"/>
          <ac:spMkLst>
            <pc:docMk/>
            <pc:sldMk cId="4203933959" sldId="280"/>
            <ac:spMk id="3" creationId="{3355B224-E3C1-46F9-8CE3-22DEAFD023A5}"/>
          </ac:spMkLst>
        </pc:spChg>
      </pc:sldChg>
    </pc:docChg>
  </pc:docChgLst>
  <pc:docChgLst>
    <pc:chgData name="Cassidy Sparks" userId="cd857fe3-7741-442b-ac41-a89b3c2aca10" providerId="ADAL" clId="{83EE9641-605A-4A0E-9C59-B5A32768798A}"/>
    <pc:docChg chg="custSel modSld modMainMaster">
      <pc:chgData name="Cassidy Sparks" userId="cd857fe3-7741-442b-ac41-a89b3c2aca10" providerId="ADAL" clId="{83EE9641-605A-4A0E-9C59-B5A32768798A}" dt="2022-03-25T12:25:57.623" v="16" actId="478"/>
      <pc:docMkLst>
        <pc:docMk/>
      </pc:docMkLst>
      <pc:sldChg chg="modSp">
        <pc:chgData name="Cassidy Sparks" userId="cd857fe3-7741-442b-ac41-a89b3c2aca10" providerId="ADAL" clId="{83EE9641-605A-4A0E-9C59-B5A32768798A}" dt="2022-03-25T12:22:11.512" v="5"/>
        <pc:sldMkLst>
          <pc:docMk/>
          <pc:sldMk cId="683401407" sldId="270"/>
        </pc:sldMkLst>
        <pc:spChg chg="mod">
          <ac:chgData name="Cassidy Sparks" userId="cd857fe3-7741-442b-ac41-a89b3c2aca10" providerId="ADAL" clId="{83EE9641-605A-4A0E-9C59-B5A32768798A}" dt="2022-03-25T12:22:11.512" v="5"/>
          <ac:spMkLst>
            <pc:docMk/>
            <pc:sldMk cId="683401407" sldId="270"/>
            <ac:spMk id="2" creationId="{5031B199-C8A4-4998-BE3A-69D11099D804}"/>
          </ac:spMkLst>
        </pc:spChg>
        <pc:spChg chg="mod">
          <ac:chgData name="Cassidy Sparks" userId="cd857fe3-7741-442b-ac41-a89b3c2aca10" providerId="ADAL" clId="{83EE9641-605A-4A0E-9C59-B5A32768798A}" dt="2022-03-25T12:22:11.512" v="5"/>
          <ac:spMkLst>
            <pc:docMk/>
            <pc:sldMk cId="683401407" sldId="270"/>
            <ac:spMk id="7" creationId="{9D27B6D1-4556-4DB5-ACC2-BC0C46E342BB}"/>
          </ac:spMkLst>
        </pc:spChg>
      </pc:sldChg>
      <pc:sldChg chg="addSp delSp modSp mod">
        <pc:chgData name="Cassidy Sparks" userId="cd857fe3-7741-442b-ac41-a89b3c2aca10" providerId="ADAL" clId="{83EE9641-605A-4A0E-9C59-B5A32768798A}" dt="2022-03-25T12:25:57.623" v="16" actId="478"/>
        <pc:sldMkLst>
          <pc:docMk/>
          <pc:sldMk cId="1825884496" sldId="274"/>
        </pc:sldMkLst>
        <pc:spChg chg="add del mod">
          <ac:chgData name="Cassidy Sparks" userId="cd857fe3-7741-442b-ac41-a89b3c2aca10" providerId="ADAL" clId="{83EE9641-605A-4A0E-9C59-B5A32768798A}" dt="2022-03-25T12:25:57.623" v="16" actId="478"/>
          <ac:spMkLst>
            <pc:docMk/>
            <pc:sldMk cId="1825884496" sldId="274"/>
            <ac:spMk id="2" creationId="{EFCDD07D-1B3B-482D-B753-91FA8E963CF9}"/>
          </ac:spMkLst>
        </pc:spChg>
        <pc:spChg chg="mod">
          <ac:chgData name="Cassidy Sparks" userId="cd857fe3-7741-442b-ac41-a89b3c2aca10" providerId="ADAL" clId="{83EE9641-605A-4A0E-9C59-B5A32768798A}" dt="2022-03-25T12:22:11.512" v="5"/>
          <ac:spMkLst>
            <pc:docMk/>
            <pc:sldMk cId="1825884496" sldId="274"/>
            <ac:spMk id="4" creationId="{8B7ED5EF-8E18-4FEE-98CE-F89A24429778}"/>
          </ac:spMkLst>
        </pc:spChg>
        <pc:spChg chg="mod">
          <ac:chgData name="Cassidy Sparks" userId="cd857fe3-7741-442b-ac41-a89b3c2aca10" providerId="ADAL" clId="{83EE9641-605A-4A0E-9C59-B5A32768798A}" dt="2022-03-25T12:22:11.512" v="5"/>
          <ac:spMkLst>
            <pc:docMk/>
            <pc:sldMk cId="1825884496" sldId="274"/>
            <ac:spMk id="5" creationId="{1B6E2D88-346E-4B78-AD77-A99A9F392F7C}"/>
          </ac:spMkLst>
        </pc:spChg>
      </pc:sldChg>
      <pc:sldChg chg="addSp delSp modSp mod">
        <pc:chgData name="Cassidy Sparks" userId="cd857fe3-7741-442b-ac41-a89b3c2aca10" providerId="ADAL" clId="{83EE9641-605A-4A0E-9C59-B5A32768798A}" dt="2022-03-25T12:25:15.912" v="14" actId="478"/>
        <pc:sldMkLst>
          <pc:docMk/>
          <pc:sldMk cId="1742991658" sldId="275"/>
        </pc:sldMkLst>
        <pc:spChg chg="add del mod">
          <ac:chgData name="Cassidy Sparks" userId="cd857fe3-7741-442b-ac41-a89b3c2aca10" providerId="ADAL" clId="{83EE9641-605A-4A0E-9C59-B5A32768798A}" dt="2022-03-25T12:25:15.912" v="14" actId="478"/>
          <ac:spMkLst>
            <pc:docMk/>
            <pc:sldMk cId="1742991658" sldId="275"/>
            <ac:spMk id="2" creationId="{406A8913-F588-40DF-963B-191B13FFC834}"/>
          </ac:spMkLst>
        </pc:spChg>
        <pc:spChg chg="mod">
          <ac:chgData name="Cassidy Sparks" userId="cd857fe3-7741-442b-ac41-a89b3c2aca10" providerId="ADAL" clId="{83EE9641-605A-4A0E-9C59-B5A32768798A}" dt="2022-03-25T12:22:11.512" v="5"/>
          <ac:spMkLst>
            <pc:docMk/>
            <pc:sldMk cId="1742991658" sldId="275"/>
            <ac:spMk id="6" creationId="{757F34C7-12A5-4551-B0DC-163747533CA8}"/>
          </ac:spMkLst>
        </pc:spChg>
        <pc:spChg chg="mod">
          <ac:chgData name="Cassidy Sparks" userId="cd857fe3-7741-442b-ac41-a89b3c2aca10" providerId="ADAL" clId="{83EE9641-605A-4A0E-9C59-B5A32768798A}" dt="2022-03-25T12:22:11.512" v="5"/>
          <ac:spMkLst>
            <pc:docMk/>
            <pc:sldMk cId="1742991658" sldId="275"/>
            <ac:spMk id="7" creationId="{DEB9180D-79D7-4C6C-AEA7-38E2A35BA04D}"/>
          </ac:spMkLst>
        </pc:spChg>
        <pc:spChg chg="mod">
          <ac:chgData name="Cassidy Sparks" userId="cd857fe3-7741-442b-ac41-a89b3c2aca10" providerId="ADAL" clId="{83EE9641-605A-4A0E-9C59-B5A32768798A}" dt="2022-03-25T12:22:11.512" v="5"/>
          <ac:spMkLst>
            <pc:docMk/>
            <pc:sldMk cId="1742991658" sldId="275"/>
            <ac:spMk id="8" creationId="{D31DD297-D22E-4E14-AC9A-F52DEC89BF0E}"/>
          </ac:spMkLst>
        </pc:spChg>
      </pc:sldChg>
      <pc:sldChg chg="addSp delSp modSp mod">
        <pc:chgData name="Cassidy Sparks" userId="cd857fe3-7741-442b-ac41-a89b3c2aca10" providerId="ADAL" clId="{83EE9641-605A-4A0E-9C59-B5A32768798A}" dt="2022-03-25T12:24:59.691" v="12" actId="478"/>
        <pc:sldMkLst>
          <pc:docMk/>
          <pc:sldMk cId="2349174630" sldId="278"/>
        </pc:sldMkLst>
        <pc:spChg chg="add del mod">
          <ac:chgData name="Cassidy Sparks" userId="cd857fe3-7741-442b-ac41-a89b3c2aca10" providerId="ADAL" clId="{83EE9641-605A-4A0E-9C59-B5A32768798A}" dt="2022-03-25T12:24:59.691" v="12" actId="478"/>
          <ac:spMkLst>
            <pc:docMk/>
            <pc:sldMk cId="2349174630" sldId="278"/>
            <ac:spMk id="2" creationId="{A98B0EEB-8113-4FF2-8F16-46FAC8310A2A}"/>
          </ac:spMkLst>
        </pc:spChg>
        <pc:spChg chg="mod">
          <ac:chgData name="Cassidy Sparks" userId="cd857fe3-7741-442b-ac41-a89b3c2aca10" providerId="ADAL" clId="{83EE9641-605A-4A0E-9C59-B5A32768798A}" dt="2022-03-25T12:22:11.512" v="5"/>
          <ac:spMkLst>
            <pc:docMk/>
            <pc:sldMk cId="2349174630" sldId="278"/>
            <ac:spMk id="6" creationId="{142F891B-4B45-4BDD-98A4-48097B4CEF0D}"/>
          </ac:spMkLst>
        </pc:spChg>
        <pc:spChg chg="mod">
          <ac:chgData name="Cassidy Sparks" userId="cd857fe3-7741-442b-ac41-a89b3c2aca10" providerId="ADAL" clId="{83EE9641-605A-4A0E-9C59-B5A32768798A}" dt="2022-03-25T12:22:11.512" v="5"/>
          <ac:spMkLst>
            <pc:docMk/>
            <pc:sldMk cId="2349174630" sldId="278"/>
            <ac:spMk id="7" creationId="{AFCC8B12-340D-4741-A8F7-98CA7ACF7C28}"/>
          </ac:spMkLst>
        </pc:spChg>
        <pc:picChg chg="mod">
          <ac:chgData name="Cassidy Sparks" userId="cd857fe3-7741-442b-ac41-a89b3c2aca10" providerId="ADAL" clId="{83EE9641-605A-4A0E-9C59-B5A32768798A}" dt="2022-03-25T12:22:11.512" v="5"/>
          <ac:picMkLst>
            <pc:docMk/>
            <pc:sldMk cId="2349174630" sldId="278"/>
            <ac:picMk id="5" creationId="{E2F7CB92-E949-4612-A5DC-3EE360252274}"/>
          </ac:picMkLst>
        </pc:picChg>
      </pc:sldChg>
      <pc:sldChg chg="modSp">
        <pc:chgData name="Cassidy Sparks" userId="cd857fe3-7741-442b-ac41-a89b3c2aca10" providerId="ADAL" clId="{83EE9641-605A-4A0E-9C59-B5A32768798A}" dt="2022-03-25T12:22:11.512" v="5"/>
        <pc:sldMkLst>
          <pc:docMk/>
          <pc:sldMk cId="1064349685" sldId="279"/>
        </pc:sldMkLst>
        <pc:spChg chg="mod">
          <ac:chgData name="Cassidy Sparks" userId="cd857fe3-7741-442b-ac41-a89b3c2aca10" providerId="ADAL" clId="{83EE9641-605A-4A0E-9C59-B5A32768798A}" dt="2022-03-25T12:22:11.512" v="5"/>
          <ac:spMkLst>
            <pc:docMk/>
            <pc:sldMk cId="1064349685" sldId="279"/>
            <ac:spMk id="7" creationId="{DC632779-B1BB-4A19-9FE7-61B3EC9BA75D}"/>
          </ac:spMkLst>
        </pc:spChg>
        <pc:spChg chg="mod">
          <ac:chgData name="Cassidy Sparks" userId="cd857fe3-7741-442b-ac41-a89b3c2aca10" providerId="ADAL" clId="{83EE9641-605A-4A0E-9C59-B5A32768798A}" dt="2022-03-25T12:22:11.512" v="5"/>
          <ac:spMkLst>
            <pc:docMk/>
            <pc:sldMk cId="1064349685" sldId="279"/>
            <ac:spMk id="8" creationId="{6F534CFD-19AB-4B54-913E-F29A2B084A3A}"/>
          </ac:spMkLst>
        </pc:spChg>
        <pc:spChg chg="mod">
          <ac:chgData name="Cassidy Sparks" userId="cd857fe3-7741-442b-ac41-a89b3c2aca10" providerId="ADAL" clId="{83EE9641-605A-4A0E-9C59-B5A32768798A}" dt="2022-03-25T12:22:11.512" v="5"/>
          <ac:spMkLst>
            <pc:docMk/>
            <pc:sldMk cId="1064349685" sldId="279"/>
            <ac:spMk id="9" creationId="{8E2168E1-7C5E-48A1-A32B-9178AF75D9C4}"/>
          </ac:spMkLst>
        </pc:spChg>
        <pc:spChg chg="mod">
          <ac:chgData name="Cassidy Sparks" userId="cd857fe3-7741-442b-ac41-a89b3c2aca10" providerId="ADAL" clId="{83EE9641-605A-4A0E-9C59-B5A32768798A}" dt="2022-03-25T12:22:11.512" v="5"/>
          <ac:spMkLst>
            <pc:docMk/>
            <pc:sldMk cId="1064349685" sldId="279"/>
            <ac:spMk id="10" creationId="{1277F74A-5DC7-4847-8E94-385EEB0C767C}"/>
          </ac:spMkLst>
        </pc:spChg>
        <pc:spChg chg="mod">
          <ac:chgData name="Cassidy Sparks" userId="cd857fe3-7741-442b-ac41-a89b3c2aca10" providerId="ADAL" clId="{83EE9641-605A-4A0E-9C59-B5A32768798A}" dt="2022-03-25T12:22:11.512" v="5"/>
          <ac:spMkLst>
            <pc:docMk/>
            <pc:sldMk cId="1064349685" sldId="279"/>
            <ac:spMk id="11" creationId="{C67B050D-A5AB-41FE-B947-D55E9E130A26}"/>
          </ac:spMkLst>
        </pc:spChg>
        <pc:spChg chg="mod">
          <ac:chgData name="Cassidy Sparks" userId="cd857fe3-7741-442b-ac41-a89b3c2aca10" providerId="ADAL" clId="{83EE9641-605A-4A0E-9C59-B5A32768798A}" dt="2022-03-25T12:22:11.512" v="5"/>
          <ac:spMkLst>
            <pc:docMk/>
            <pc:sldMk cId="1064349685" sldId="279"/>
            <ac:spMk id="12" creationId="{CA855774-DE7F-40A0-9B53-DAD3A3F298EC}"/>
          </ac:spMkLst>
        </pc:spChg>
        <pc:spChg chg="mod">
          <ac:chgData name="Cassidy Sparks" userId="cd857fe3-7741-442b-ac41-a89b3c2aca10" providerId="ADAL" clId="{83EE9641-605A-4A0E-9C59-B5A32768798A}" dt="2022-03-25T12:22:11.512" v="5"/>
          <ac:spMkLst>
            <pc:docMk/>
            <pc:sldMk cId="1064349685" sldId="279"/>
            <ac:spMk id="13" creationId="{735DC7FD-6A65-4C45-95D1-D943A919BA0F}"/>
          </ac:spMkLst>
        </pc:spChg>
      </pc:sldChg>
      <pc:sldChg chg="modSp">
        <pc:chgData name="Cassidy Sparks" userId="cd857fe3-7741-442b-ac41-a89b3c2aca10" providerId="ADAL" clId="{83EE9641-605A-4A0E-9C59-B5A32768798A}" dt="2022-03-25T12:22:11.512" v="5"/>
        <pc:sldMkLst>
          <pc:docMk/>
          <pc:sldMk cId="4203933959" sldId="280"/>
        </pc:sldMkLst>
        <pc:spChg chg="mod">
          <ac:chgData name="Cassidy Sparks" userId="cd857fe3-7741-442b-ac41-a89b3c2aca10" providerId="ADAL" clId="{83EE9641-605A-4A0E-9C59-B5A32768798A}" dt="2022-03-25T12:22:11.512" v="5"/>
          <ac:spMkLst>
            <pc:docMk/>
            <pc:sldMk cId="4203933959" sldId="280"/>
            <ac:spMk id="2" creationId="{E373D351-0C07-414D-B4BF-BBE5F1F83375}"/>
          </ac:spMkLst>
        </pc:spChg>
        <pc:spChg chg="mod">
          <ac:chgData name="Cassidy Sparks" userId="cd857fe3-7741-442b-ac41-a89b3c2aca10" providerId="ADAL" clId="{83EE9641-605A-4A0E-9C59-B5A32768798A}" dt="2022-03-25T12:22:11.512" v="5"/>
          <ac:spMkLst>
            <pc:docMk/>
            <pc:sldMk cId="4203933959" sldId="280"/>
            <ac:spMk id="3" creationId="{3355B224-E3C1-46F9-8CE3-22DEAFD023A5}"/>
          </ac:spMkLst>
        </pc:spChg>
      </pc:sldChg>
      <pc:sldChg chg="modSp">
        <pc:chgData name="Cassidy Sparks" userId="cd857fe3-7741-442b-ac41-a89b3c2aca10" providerId="ADAL" clId="{83EE9641-605A-4A0E-9C59-B5A32768798A}" dt="2022-03-25T12:22:11.512" v="5"/>
        <pc:sldMkLst>
          <pc:docMk/>
          <pc:sldMk cId="2368392377" sldId="283"/>
        </pc:sldMkLst>
        <pc:spChg chg="mod">
          <ac:chgData name="Cassidy Sparks" userId="cd857fe3-7741-442b-ac41-a89b3c2aca10" providerId="ADAL" clId="{83EE9641-605A-4A0E-9C59-B5A32768798A}" dt="2022-03-25T12:22:11.512" v="5"/>
          <ac:spMkLst>
            <pc:docMk/>
            <pc:sldMk cId="2368392377" sldId="283"/>
            <ac:spMk id="2" creationId="{01E284A6-3F83-4C2B-9455-DCBE0059B561}"/>
          </ac:spMkLst>
        </pc:spChg>
      </pc:sldChg>
      <pc:sldChg chg="addSp delSp modSp mod">
        <pc:chgData name="Cassidy Sparks" userId="cd857fe3-7741-442b-ac41-a89b3c2aca10" providerId="ADAL" clId="{83EE9641-605A-4A0E-9C59-B5A32768798A}" dt="2022-03-25T12:24:32.560" v="10" actId="478"/>
        <pc:sldMkLst>
          <pc:docMk/>
          <pc:sldMk cId="2756440831" sldId="284"/>
        </pc:sldMkLst>
        <pc:spChg chg="mod">
          <ac:chgData name="Cassidy Sparks" userId="cd857fe3-7741-442b-ac41-a89b3c2aca10" providerId="ADAL" clId="{83EE9641-605A-4A0E-9C59-B5A32768798A}" dt="2022-03-25T12:22:11.512" v="5"/>
          <ac:spMkLst>
            <pc:docMk/>
            <pc:sldMk cId="2756440831" sldId="284"/>
            <ac:spMk id="2" creationId="{62466923-4D41-4DCD-9587-2855C0719472}"/>
          </ac:spMkLst>
        </pc:spChg>
        <pc:spChg chg="mod">
          <ac:chgData name="Cassidy Sparks" userId="cd857fe3-7741-442b-ac41-a89b3c2aca10" providerId="ADAL" clId="{83EE9641-605A-4A0E-9C59-B5A32768798A}" dt="2022-03-25T12:22:11.512" v="5"/>
          <ac:spMkLst>
            <pc:docMk/>
            <pc:sldMk cId="2756440831" sldId="284"/>
            <ac:spMk id="3" creationId="{B67E1C04-7AC0-47B9-A990-11C7D1776B18}"/>
          </ac:spMkLst>
        </pc:spChg>
        <pc:spChg chg="add del mod">
          <ac:chgData name="Cassidy Sparks" userId="cd857fe3-7741-442b-ac41-a89b3c2aca10" providerId="ADAL" clId="{83EE9641-605A-4A0E-9C59-B5A32768798A}" dt="2022-03-25T12:23:20.873" v="8"/>
          <ac:spMkLst>
            <pc:docMk/>
            <pc:sldMk cId="2756440831" sldId="284"/>
            <ac:spMk id="6" creationId="{84B18C3E-0CA7-4E27-9D03-26CD4CD08517}"/>
          </ac:spMkLst>
        </pc:spChg>
        <pc:spChg chg="add del mod">
          <ac:chgData name="Cassidy Sparks" userId="cd857fe3-7741-442b-ac41-a89b3c2aca10" providerId="ADAL" clId="{83EE9641-605A-4A0E-9C59-B5A32768798A}" dt="2022-03-25T12:24:32.560" v="10" actId="478"/>
          <ac:spMkLst>
            <pc:docMk/>
            <pc:sldMk cId="2756440831" sldId="284"/>
            <ac:spMk id="7" creationId="{CD150E81-49F1-48CE-969F-D6E90A3ACCAB}"/>
          </ac:spMkLst>
        </pc:spChg>
      </pc:sldChg>
      <pc:sldMasterChg chg="modSldLayout">
        <pc:chgData name="Cassidy Sparks" userId="cd857fe3-7741-442b-ac41-a89b3c2aca10" providerId="ADAL" clId="{83EE9641-605A-4A0E-9C59-B5A32768798A}" dt="2022-03-25T12:21:29.070" v="4" actId="478"/>
        <pc:sldMasterMkLst>
          <pc:docMk/>
          <pc:sldMasterMk cId="4287028849" sldId="2147483648"/>
        </pc:sldMasterMkLst>
        <pc:sldLayoutChg chg="addSp delSp modSp mod">
          <pc:chgData name="Cassidy Sparks" userId="cd857fe3-7741-442b-ac41-a89b3c2aca10" providerId="ADAL" clId="{83EE9641-605A-4A0E-9C59-B5A32768798A}" dt="2022-03-25T12:21:29.070" v="4" actId="478"/>
          <pc:sldLayoutMkLst>
            <pc:docMk/>
            <pc:sldMasterMk cId="4287028849" sldId="2147483648"/>
            <pc:sldLayoutMk cId="2943908968" sldId="2147483667"/>
          </pc:sldLayoutMkLst>
          <pc:spChg chg="add del mod">
            <ac:chgData name="Cassidy Sparks" userId="cd857fe3-7741-442b-ac41-a89b3c2aca10" providerId="ADAL" clId="{83EE9641-605A-4A0E-9C59-B5A32768798A}" dt="2022-03-25T12:21:22.327" v="2" actId="478"/>
            <ac:spMkLst>
              <pc:docMk/>
              <pc:sldMasterMk cId="4287028849" sldId="2147483648"/>
              <pc:sldLayoutMk cId="2943908968" sldId="2147483667"/>
              <ac:spMk id="2" creationId="{FBE0E5CD-7B79-4779-87C4-AAA68CABCDD0}"/>
            </ac:spMkLst>
          </pc:spChg>
          <pc:spChg chg="add del mod">
            <ac:chgData name="Cassidy Sparks" userId="cd857fe3-7741-442b-ac41-a89b3c2aca10" providerId="ADAL" clId="{83EE9641-605A-4A0E-9C59-B5A32768798A}" dt="2022-03-25T12:21:29.070" v="4" actId="478"/>
            <ac:spMkLst>
              <pc:docMk/>
              <pc:sldMasterMk cId="4287028849" sldId="2147483648"/>
              <pc:sldLayoutMk cId="2943908968" sldId="2147483667"/>
              <ac:spMk id="3" creationId="{7A73BBFC-7678-45F7-A216-1AE7FDF25709}"/>
            </ac:spMkLst>
          </pc:spChg>
        </pc:sldLayoutChg>
      </pc:sldMasterChg>
    </pc:docChg>
  </pc:docChgLst>
  <pc:docChgLst>
    <pc:chgData name="Cassidy Sparks" userId="cd857fe3-7741-442b-ac41-a89b3c2aca10" providerId="ADAL" clId="{3D4B2810-BEF5-4298-B508-E6785C7B4403}"/>
    <pc:docChg chg="undo custSel addSld delSld modSld modMainMaster">
      <pc:chgData name="Cassidy Sparks" userId="cd857fe3-7741-442b-ac41-a89b3c2aca10" providerId="ADAL" clId="{3D4B2810-BEF5-4298-B508-E6785C7B4403}" dt="2021-08-30T20:12:31.610" v="801" actId="20577"/>
      <pc:docMkLst>
        <pc:docMk/>
      </pc:docMkLst>
      <pc:sldChg chg="addSp modSp mod chgLayout">
        <pc:chgData name="Cassidy Sparks" userId="cd857fe3-7741-442b-ac41-a89b3c2aca10" providerId="ADAL" clId="{3D4B2810-BEF5-4298-B508-E6785C7B4403}" dt="2021-08-30T20:12:31.610" v="801" actId="20577"/>
        <pc:sldMkLst>
          <pc:docMk/>
          <pc:sldMk cId="2011481620" sldId="256"/>
        </pc:sldMkLst>
        <pc:spChg chg="mod ord">
          <ac:chgData name="Cassidy Sparks" userId="cd857fe3-7741-442b-ac41-a89b3c2aca10" providerId="ADAL" clId="{3D4B2810-BEF5-4298-B508-E6785C7B4403}" dt="2021-08-30T20:12:31.610" v="801" actId="20577"/>
          <ac:spMkLst>
            <pc:docMk/>
            <pc:sldMk cId="2011481620" sldId="256"/>
            <ac:spMk id="2" creationId="{00000000-0000-0000-0000-000000000000}"/>
          </ac:spMkLst>
        </pc:spChg>
        <pc:spChg chg="mod ord">
          <ac:chgData name="Cassidy Sparks" userId="cd857fe3-7741-442b-ac41-a89b3c2aca10" providerId="ADAL" clId="{3D4B2810-BEF5-4298-B508-E6785C7B4403}" dt="2021-08-30T20:10:35.589" v="789" actId="700"/>
          <ac:spMkLst>
            <pc:docMk/>
            <pc:sldMk cId="2011481620" sldId="256"/>
            <ac:spMk id="3" creationId="{00000000-0000-0000-0000-000000000000}"/>
          </ac:spMkLst>
        </pc:spChg>
        <pc:spChg chg="add mod">
          <ac:chgData name="Cassidy Sparks" userId="cd857fe3-7741-442b-ac41-a89b3c2aca10" providerId="ADAL" clId="{3D4B2810-BEF5-4298-B508-E6785C7B4403}" dt="2021-08-30T20:12:21.148" v="799"/>
          <ac:spMkLst>
            <pc:docMk/>
            <pc:sldMk cId="2011481620" sldId="256"/>
            <ac:spMk id="4" creationId="{78BED715-1FA0-44CC-B37A-0FEC29137BB7}"/>
          </ac:spMkLst>
        </pc:spChg>
      </pc:sldChg>
      <pc:sldChg chg="addSp delSp modSp mod chgLayout">
        <pc:chgData name="Cassidy Sparks" userId="cd857fe3-7741-442b-ac41-a89b3c2aca10" providerId="ADAL" clId="{3D4B2810-BEF5-4298-B508-E6785C7B4403}" dt="2021-08-30T20:12:14.863" v="798"/>
        <pc:sldMkLst>
          <pc:docMk/>
          <pc:sldMk cId="3189581236" sldId="261"/>
        </pc:sldMkLst>
        <pc:spChg chg="add mod ord">
          <ac:chgData name="Cassidy Sparks" userId="cd857fe3-7741-442b-ac41-a89b3c2aca10" providerId="ADAL" clId="{3D4B2810-BEF5-4298-B508-E6785C7B4403}" dt="2021-08-30T20:10:21.155" v="787" actId="700"/>
          <ac:spMkLst>
            <pc:docMk/>
            <pc:sldMk cId="3189581236" sldId="261"/>
            <ac:spMk id="2" creationId="{888F10AF-62C9-4702-99BF-60C18EC54F97}"/>
          </ac:spMkLst>
        </pc:spChg>
        <pc:spChg chg="mod ord">
          <ac:chgData name="Cassidy Sparks" userId="cd857fe3-7741-442b-ac41-a89b3c2aca10" providerId="ADAL" clId="{3D4B2810-BEF5-4298-B508-E6785C7B4403}" dt="2021-08-30T20:10:21.155" v="787" actId="700"/>
          <ac:spMkLst>
            <pc:docMk/>
            <pc:sldMk cId="3189581236" sldId="261"/>
            <ac:spMk id="4" creationId="{00000000-0000-0000-0000-000000000000}"/>
          </ac:spMkLst>
        </pc:spChg>
        <pc:spChg chg="del">
          <ac:chgData name="Cassidy Sparks" userId="cd857fe3-7741-442b-ac41-a89b3c2aca10" providerId="ADAL" clId="{3D4B2810-BEF5-4298-B508-E6785C7B4403}" dt="2021-08-30T20:10:21.155" v="787" actId="700"/>
          <ac:spMkLst>
            <pc:docMk/>
            <pc:sldMk cId="3189581236" sldId="261"/>
            <ac:spMk id="5" creationId="{00000000-0000-0000-0000-000000000000}"/>
          </ac:spMkLst>
        </pc:spChg>
        <pc:spChg chg="add mod">
          <ac:chgData name="Cassidy Sparks" userId="cd857fe3-7741-442b-ac41-a89b3c2aca10" providerId="ADAL" clId="{3D4B2810-BEF5-4298-B508-E6785C7B4403}" dt="2021-08-30T20:12:14.863" v="798"/>
          <ac:spMkLst>
            <pc:docMk/>
            <pc:sldMk cId="3189581236" sldId="261"/>
            <ac:spMk id="6" creationId="{3C15BB68-0318-46A8-86D4-C6650EEEBA01}"/>
          </ac:spMkLst>
        </pc:spChg>
      </pc:sldChg>
      <pc:sldChg chg="addSp delSp modSp del mod modClrScheme chgLayout">
        <pc:chgData name="Cassidy Sparks" userId="cd857fe3-7741-442b-ac41-a89b3c2aca10" providerId="ADAL" clId="{3D4B2810-BEF5-4298-B508-E6785C7B4403}" dt="2021-08-30T20:08:29.341" v="733" actId="2696"/>
        <pc:sldMkLst>
          <pc:docMk/>
          <pc:sldMk cId="3918742682" sldId="265"/>
        </pc:sldMkLst>
        <pc:spChg chg="mod ord">
          <ac:chgData name="Cassidy Sparks" userId="cd857fe3-7741-442b-ac41-a89b3c2aca10" providerId="ADAL" clId="{3D4B2810-BEF5-4298-B508-E6785C7B4403}" dt="2021-08-30T20:08:05.365" v="732" actId="700"/>
          <ac:spMkLst>
            <pc:docMk/>
            <pc:sldMk cId="3918742682" sldId="265"/>
            <ac:spMk id="2" creationId="{00000000-0000-0000-0000-000000000000}"/>
          </ac:spMkLst>
        </pc:spChg>
        <pc:spChg chg="del mod ord">
          <ac:chgData name="Cassidy Sparks" userId="cd857fe3-7741-442b-ac41-a89b3c2aca10" providerId="ADAL" clId="{3D4B2810-BEF5-4298-B508-E6785C7B4403}" dt="2021-08-30T20:08:05.365" v="732" actId="700"/>
          <ac:spMkLst>
            <pc:docMk/>
            <pc:sldMk cId="3918742682" sldId="265"/>
            <ac:spMk id="3" creationId="{00000000-0000-0000-0000-000000000000}"/>
          </ac:spMkLst>
        </pc:spChg>
        <pc:spChg chg="add mod ord">
          <ac:chgData name="Cassidy Sparks" userId="cd857fe3-7741-442b-ac41-a89b3c2aca10" providerId="ADAL" clId="{3D4B2810-BEF5-4298-B508-E6785C7B4403}" dt="2021-08-30T20:08:05.365" v="732" actId="700"/>
          <ac:spMkLst>
            <pc:docMk/>
            <pc:sldMk cId="3918742682" sldId="265"/>
            <ac:spMk id="4" creationId="{0D42861D-0DB8-49EA-8ED7-31DA8A215E32}"/>
          </ac:spMkLst>
        </pc:spChg>
        <pc:spChg chg="mod">
          <ac:chgData name="Cassidy Sparks" userId="cd857fe3-7741-442b-ac41-a89b3c2aca10" providerId="ADAL" clId="{3D4B2810-BEF5-4298-B508-E6785C7B4403}" dt="2021-08-30T20:08:00.866" v="731" actId="1076"/>
          <ac:spMkLst>
            <pc:docMk/>
            <pc:sldMk cId="3918742682" sldId="265"/>
            <ac:spMk id="5" creationId="{E864B336-FAF9-44BE-B219-4A3759D0C7EA}"/>
          </ac:spMkLst>
        </pc:spChg>
        <pc:spChg chg="mod">
          <ac:chgData name="Cassidy Sparks" userId="cd857fe3-7741-442b-ac41-a89b3c2aca10" providerId="ADAL" clId="{3D4B2810-BEF5-4298-B508-E6785C7B4403}" dt="2021-08-30T14:57:06.126" v="76" actId="20577"/>
          <ac:spMkLst>
            <pc:docMk/>
            <pc:sldMk cId="3918742682" sldId="265"/>
            <ac:spMk id="6" creationId="{0753A9BE-6267-40ED-9B47-87DA538B3458}"/>
          </ac:spMkLst>
        </pc:spChg>
      </pc:sldChg>
      <pc:sldChg chg="del">
        <pc:chgData name="Cassidy Sparks" userId="cd857fe3-7741-442b-ac41-a89b3c2aca10" providerId="ADAL" clId="{3D4B2810-BEF5-4298-B508-E6785C7B4403}" dt="2021-08-30T20:10:12.663" v="785" actId="2696"/>
        <pc:sldMkLst>
          <pc:docMk/>
          <pc:sldMk cId="41674980" sldId="266"/>
        </pc:sldMkLst>
      </pc:sldChg>
      <pc:sldChg chg="del">
        <pc:chgData name="Cassidy Sparks" userId="cd857fe3-7741-442b-ac41-a89b3c2aca10" providerId="ADAL" clId="{3D4B2810-BEF5-4298-B508-E6785C7B4403}" dt="2021-08-30T20:10:14.709" v="786" actId="2696"/>
        <pc:sldMkLst>
          <pc:docMk/>
          <pc:sldMk cId="4054149928" sldId="267"/>
        </pc:sldMkLst>
      </pc:sldChg>
      <pc:sldChg chg="modSp add del mod">
        <pc:chgData name="Cassidy Sparks" userId="cd857fe3-7741-442b-ac41-a89b3c2aca10" providerId="ADAL" clId="{3D4B2810-BEF5-4298-B508-E6785C7B4403}" dt="2021-08-30T20:10:30.363" v="788" actId="2696"/>
        <pc:sldMkLst>
          <pc:docMk/>
          <pc:sldMk cId="1966436438" sldId="268"/>
        </pc:sldMkLst>
        <pc:spChg chg="mod">
          <ac:chgData name="Cassidy Sparks" userId="cd857fe3-7741-442b-ac41-a89b3c2aca10" providerId="ADAL" clId="{3D4B2810-BEF5-4298-B508-E6785C7B4403}" dt="2021-08-30T14:34:14.815" v="51" actId="20577"/>
          <ac:spMkLst>
            <pc:docMk/>
            <pc:sldMk cId="1966436438" sldId="268"/>
            <ac:spMk id="2" creationId="{00000000-0000-0000-0000-000000000000}"/>
          </ac:spMkLst>
        </pc:spChg>
        <pc:spChg chg="mod">
          <ac:chgData name="Cassidy Sparks" userId="cd857fe3-7741-442b-ac41-a89b3c2aca10" providerId="ADAL" clId="{3D4B2810-BEF5-4298-B508-E6785C7B4403}" dt="2021-08-30T14:34:06.351" v="31" actId="1076"/>
          <ac:spMkLst>
            <pc:docMk/>
            <pc:sldMk cId="1966436438" sldId="268"/>
            <ac:spMk id="3" creationId="{00000000-0000-0000-0000-000000000000}"/>
          </ac:spMkLst>
        </pc:spChg>
      </pc:sldChg>
      <pc:sldChg chg="addSp delSp modSp new mod">
        <pc:chgData name="Cassidy Sparks" userId="cd857fe3-7741-442b-ac41-a89b3c2aca10" providerId="ADAL" clId="{3D4B2810-BEF5-4298-B508-E6785C7B4403}" dt="2021-08-30T20:10:05.705" v="784" actId="20577"/>
        <pc:sldMkLst>
          <pc:docMk/>
          <pc:sldMk cId="2633492287" sldId="269"/>
        </pc:sldMkLst>
        <pc:spChg chg="add del mod">
          <ac:chgData name="Cassidy Sparks" userId="cd857fe3-7741-442b-ac41-a89b3c2aca10" providerId="ADAL" clId="{3D4B2810-BEF5-4298-B508-E6785C7B4403}" dt="2021-08-30T20:09:20.010" v="737" actId="478"/>
          <ac:spMkLst>
            <pc:docMk/>
            <pc:sldMk cId="2633492287" sldId="269"/>
            <ac:spMk id="4" creationId="{80381442-396A-45E8-A055-21D7627BC078}"/>
          </ac:spMkLst>
        </pc:spChg>
        <pc:spChg chg="add del mod">
          <ac:chgData name="Cassidy Sparks" userId="cd857fe3-7741-442b-ac41-a89b3c2aca10" providerId="ADAL" clId="{3D4B2810-BEF5-4298-B508-E6785C7B4403}" dt="2021-08-30T20:08:59.143" v="736" actId="478"/>
          <ac:spMkLst>
            <pc:docMk/>
            <pc:sldMk cId="2633492287" sldId="269"/>
            <ac:spMk id="5" creationId="{AD549FED-A271-4A7A-B7A3-A80E11B2646C}"/>
          </ac:spMkLst>
        </pc:spChg>
        <pc:spChg chg="add mod">
          <ac:chgData name="Cassidy Sparks" userId="cd857fe3-7741-442b-ac41-a89b3c2aca10" providerId="ADAL" clId="{3D4B2810-BEF5-4298-B508-E6785C7B4403}" dt="2021-08-30T20:10:05.705" v="784" actId="20577"/>
          <ac:spMkLst>
            <pc:docMk/>
            <pc:sldMk cId="2633492287" sldId="269"/>
            <ac:spMk id="6" creationId="{6E1B166E-2EE1-423D-8EAA-C758271B10D7}"/>
          </ac:spMkLst>
        </pc:spChg>
      </pc:sldChg>
      <pc:sldChg chg="addSp modSp new">
        <pc:chgData name="Cassidy Sparks" userId="cd857fe3-7741-442b-ac41-a89b3c2aca10" providerId="ADAL" clId="{3D4B2810-BEF5-4298-B508-E6785C7B4403}" dt="2021-08-30T20:12:00.456" v="794"/>
        <pc:sldMkLst>
          <pc:docMk/>
          <pc:sldMk cId="683401407" sldId="270"/>
        </pc:sldMkLst>
        <pc:spChg chg="add mod">
          <ac:chgData name="Cassidy Sparks" userId="cd857fe3-7741-442b-ac41-a89b3c2aca10" providerId="ADAL" clId="{3D4B2810-BEF5-4298-B508-E6785C7B4403}" dt="2021-08-30T20:12:00.456" v="794"/>
          <ac:spMkLst>
            <pc:docMk/>
            <pc:sldMk cId="683401407" sldId="270"/>
            <ac:spMk id="4" creationId="{0CEC3D1A-DDF9-4F1C-B0F5-66C6557165DB}"/>
          </ac:spMkLst>
        </pc:spChg>
      </pc:sldChg>
      <pc:sldChg chg="addSp modSp new">
        <pc:chgData name="Cassidy Sparks" userId="cd857fe3-7741-442b-ac41-a89b3c2aca10" providerId="ADAL" clId="{3D4B2810-BEF5-4298-B508-E6785C7B4403}" dt="2021-08-30T20:12:02.849" v="795"/>
        <pc:sldMkLst>
          <pc:docMk/>
          <pc:sldMk cId="1284813647" sldId="271"/>
        </pc:sldMkLst>
        <pc:spChg chg="add mod">
          <ac:chgData name="Cassidy Sparks" userId="cd857fe3-7741-442b-ac41-a89b3c2aca10" providerId="ADAL" clId="{3D4B2810-BEF5-4298-B508-E6785C7B4403}" dt="2021-08-30T20:12:02.849" v="795"/>
          <ac:spMkLst>
            <pc:docMk/>
            <pc:sldMk cId="1284813647" sldId="271"/>
            <ac:spMk id="3" creationId="{D1C93D8D-B9F0-4470-94F0-AFB954FA1BAE}"/>
          </ac:spMkLst>
        </pc:spChg>
      </pc:sldChg>
      <pc:sldChg chg="addSp modSp new">
        <pc:chgData name="Cassidy Sparks" userId="cd857fe3-7741-442b-ac41-a89b3c2aca10" providerId="ADAL" clId="{3D4B2810-BEF5-4298-B508-E6785C7B4403}" dt="2021-08-30T20:12:09.164" v="796"/>
        <pc:sldMkLst>
          <pc:docMk/>
          <pc:sldMk cId="3712231681" sldId="272"/>
        </pc:sldMkLst>
        <pc:spChg chg="add mod">
          <ac:chgData name="Cassidy Sparks" userId="cd857fe3-7741-442b-ac41-a89b3c2aca10" providerId="ADAL" clId="{3D4B2810-BEF5-4298-B508-E6785C7B4403}" dt="2021-08-30T20:12:09.164" v="796"/>
          <ac:spMkLst>
            <pc:docMk/>
            <pc:sldMk cId="3712231681" sldId="272"/>
            <ac:spMk id="4" creationId="{CC90623D-1FF3-4F5A-B123-570CDE61BDD4}"/>
          </ac:spMkLst>
        </pc:spChg>
      </pc:sldChg>
      <pc:sldChg chg="addSp modSp new">
        <pc:chgData name="Cassidy Sparks" userId="cd857fe3-7741-442b-ac41-a89b3c2aca10" providerId="ADAL" clId="{3D4B2810-BEF5-4298-B508-E6785C7B4403}" dt="2021-08-30T20:12:11.862" v="797"/>
        <pc:sldMkLst>
          <pc:docMk/>
          <pc:sldMk cId="2480585612" sldId="273"/>
        </pc:sldMkLst>
        <pc:spChg chg="add mod">
          <ac:chgData name="Cassidy Sparks" userId="cd857fe3-7741-442b-ac41-a89b3c2aca10" providerId="ADAL" clId="{3D4B2810-BEF5-4298-B508-E6785C7B4403}" dt="2021-08-30T20:12:11.862" v="797"/>
          <ac:spMkLst>
            <pc:docMk/>
            <pc:sldMk cId="2480585612" sldId="273"/>
            <ac:spMk id="4" creationId="{651C36E7-6691-4DA5-98BC-9FEF04CF9648}"/>
          </ac:spMkLst>
        </pc:spChg>
      </pc:sldChg>
      <pc:sldMasterChg chg="addSldLayout delSldLayout modSldLayout sldLayoutOrd">
        <pc:chgData name="Cassidy Sparks" userId="cd857fe3-7741-442b-ac41-a89b3c2aca10" providerId="ADAL" clId="{3D4B2810-BEF5-4298-B508-E6785C7B4403}" dt="2021-08-30T20:06:47.230" v="730" actId="20578"/>
        <pc:sldMasterMkLst>
          <pc:docMk/>
          <pc:sldMasterMk cId="4287028849" sldId="2147483648"/>
        </pc:sldMasterMkLst>
        <pc:sldLayoutChg chg="addSp modSp mod">
          <pc:chgData name="Cassidy Sparks" userId="cd857fe3-7741-442b-ac41-a89b3c2aca10" providerId="ADAL" clId="{3D4B2810-BEF5-4298-B508-E6785C7B4403}" dt="2021-08-30T19:08:49.792" v="225" actId="1076"/>
          <pc:sldLayoutMkLst>
            <pc:docMk/>
            <pc:sldMasterMk cId="4287028849" sldId="2147483648"/>
            <pc:sldLayoutMk cId="3818662522" sldId="2147483649"/>
          </pc:sldLayoutMkLst>
          <pc:spChg chg="mod">
            <ac:chgData name="Cassidy Sparks" userId="cd857fe3-7741-442b-ac41-a89b3c2aca10" providerId="ADAL" clId="{3D4B2810-BEF5-4298-B508-E6785C7B4403}" dt="2021-08-30T19:08:21.197" v="221" actId="1076"/>
            <ac:spMkLst>
              <pc:docMk/>
              <pc:sldMasterMk cId="4287028849" sldId="2147483648"/>
              <pc:sldLayoutMk cId="3818662522" sldId="2147483649"/>
              <ac:spMk id="2" creationId="{00000000-0000-0000-0000-000000000000}"/>
            </ac:spMkLst>
          </pc:spChg>
          <pc:spChg chg="mod ord">
            <ac:chgData name="Cassidy Sparks" userId="cd857fe3-7741-442b-ac41-a89b3c2aca10" providerId="ADAL" clId="{3D4B2810-BEF5-4298-B508-E6785C7B4403}" dt="2021-08-30T19:08:40.555" v="224" actId="166"/>
            <ac:spMkLst>
              <pc:docMk/>
              <pc:sldMasterMk cId="4287028849" sldId="2147483648"/>
              <pc:sldLayoutMk cId="3818662522" sldId="2147483649"/>
              <ac:spMk id="3" creationId="{00000000-0000-0000-0000-000000000000}"/>
            </ac:spMkLst>
          </pc:spChg>
          <pc:spChg chg="add mod">
            <ac:chgData name="Cassidy Sparks" userId="cd857fe3-7741-442b-ac41-a89b3c2aca10" providerId="ADAL" clId="{3D4B2810-BEF5-4298-B508-E6785C7B4403}" dt="2021-08-30T15:10:17.120" v="166" actId="1076"/>
            <ac:spMkLst>
              <pc:docMk/>
              <pc:sldMasterMk cId="4287028849" sldId="2147483648"/>
              <pc:sldLayoutMk cId="3818662522" sldId="2147483649"/>
              <ac:spMk id="5" creationId="{8FC441D1-7667-4CC9-81D1-0168AD4D3ADA}"/>
            </ac:spMkLst>
          </pc:spChg>
          <pc:picChg chg="add mod">
            <ac:chgData name="Cassidy Sparks" userId="cd857fe3-7741-442b-ac41-a89b3c2aca10" providerId="ADAL" clId="{3D4B2810-BEF5-4298-B508-E6785C7B4403}" dt="2021-08-30T19:08:49.792" v="225" actId="1076"/>
            <ac:picMkLst>
              <pc:docMk/>
              <pc:sldMasterMk cId="4287028849" sldId="2147483648"/>
              <pc:sldLayoutMk cId="3818662522" sldId="2147483649"/>
              <ac:picMk id="6" creationId="{2C62DF12-F25A-4BBE-B8E5-8A44FE3A6BDE}"/>
            </ac:picMkLst>
          </pc:picChg>
          <pc:picChg chg="ord">
            <ac:chgData name="Cassidy Sparks" userId="cd857fe3-7741-442b-ac41-a89b3c2aca10" providerId="ADAL" clId="{3D4B2810-BEF5-4298-B508-E6785C7B4403}" dt="2021-08-30T19:08:34.052" v="223" actId="166"/>
            <ac:picMkLst>
              <pc:docMk/>
              <pc:sldMasterMk cId="4287028849" sldId="2147483648"/>
              <pc:sldLayoutMk cId="3818662522" sldId="2147483649"/>
              <ac:picMk id="7" creationId="{00000000-0000-0000-0000-000000000000}"/>
            </ac:picMkLst>
          </pc:picChg>
        </pc:sldLayoutChg>
        <pc:sldLayoutChg chg="addSp delSp modSp mod ord">
          <pc:chgData name="Cassidy Sparks" userId="cd857fe3-7741-442b-ac41-a89b3c2aca10" providerId="ADAL" clId="{3D4B2810-BEF5-4298-B508-E6785C7B4403}" dt="2021-08-30T20:06:47.230" v="730" actId="20578"/>
          <pc:sldLayoutMkLst>
            <pc:docMk/>
            <pc:sldMasterMk cId="4287028849" sldId="2147483648"/>
            <pc:sldLayoutMk cId="2706190473" sldId="2147483650"/>
          </pc:sldLayoutMkLst>
          <pc:spChg chg="mod">
            <ac:chgData name="Cassidy Sparks" userId="cd857fe3-7741-442b-ac41-a89b3c2aca10" providerId="ADAL" clId="{3D4B2810-BEF5-4298-B508-E6785C7B4403}" dt="2021-08-30T15:11:20.687" v="169" actId="207"/>
            <ac:spMkLst>
              <pc:docMk/>
              <pc:sldMasterMk cId="4287028849" sldId="2147483648"/>
              <pc:sldLayoutMk cId="2706190473" sldId="2147483650"/>
              <ac:spMk id="2" creationId="{00000000-0000-0000-0000-000000000000}"/>
            </ac:spMkLst>
          </pc:spChg>
          <pc:spChg chg="mod">
            <ac:chgData name="Cassidy Sparks" userId="cd857fe3-7741-442b-ac41-a89b3c2aca10" providerId="ADAL" clId="{3D4B2810-BEF5-4298-B508-E6785C7B4403}" dt="2021-08-30T19:27:26.474" v="464" actId="20577"/>
            <ac:spMkLst>
              <pc:docMk/>
              <pc:sldMasterMk cId="4287028849" sldId="2147483648"/>
              <pc:sldLayoutMk cId="2706190473" sldId="2147483650"/>
              <ac:spMk id="3" creationId="{00000000-0000-0000-0000-000000000000}"/>
            </ac:spMkLst>
          </pc:spChg>
          <pc:spChg chg="add del mod">
            <ac:chgData name="Cassidy Sparks" userId="cd857fe3-7741-442b-ac41-a89b3c2aca10" providerId="ADAL" clId="{3D4B2810-BEF5-4298-B508-E6785C7B4403}" dt="2021-08-30T15:33:26.644" v="200" actId="478"/>
            <ac:spMkLst>
              <pc:docMk/>
              <pc:sldMasterMk cId="4287028849" sldId="2147483648"/>
              <pc:sldLayoutMk cId="2706190473" sldId="2147483650"/>
              <ac:spMk id="11" creationId="{DBEBC960-6209-401F-AF1B-94484F098F02}"/>
            </ac:spMkLst>
          </pc:spChg>
          <pc:picChg chg="add del mod">
            <ac:chgData name="Cassidy Sparks" userId="cd857fe3-7741-442b-ac41-a89b3c2aca10" providerId="ADAL" clId="{3D4B2810-BEF5-4298-B508-E6785C7B4403}" dt="2021-08-30T15:16:35.278" v="174" actId="478"/>
            <ac:picMkLst>
              <pc:docMk/>
              <pc:sldMasterMk cId="4287028849" sldId="2147483648"/>
              <pc:sldLayoutMk cId="2706190473" sldId="2147483650"/>
              <ac:picMk id="5" creationId="{E0106F18-D85D-4220-98C0-FB75ABF8A59F}"/>
            </ac:picMkLst>
          </pc:picChg>
          <pc:picChg chg="add del mod">
            <ac:chgData name="Cassidy Sparks" userId="cd857fe3-7741-442b-ac41-a89b3c2aca10" providerId="ADAL" clId="{3D4B2810-BEF5-4298-B508-E6785C7B4403}" dt="2021-08-30T19:25:06.278" v="396" actId="478"/>
            <ac:picMkLst>
              <pc:docMk/>
              <pc:sldMasterMk cId="4287028849" sldId="2147483648"/>
              <pc:sldLayoutMk cId="2706190473" sldId="2147483650"/>
              <ac:picMk id="7" creationId="{761B5259-E2EB-49E3-860E-3EE067C9C8CF}"/>
            </ac:picMkLst>
          </pc:picChg>
          <pc:picChg chg="del mod">
            <ac:chgData name="Cassidy Sparks" userId="cd857fe3-7741-442b-ac41-a89b3c2aca10" providerId="ADAL" clId="{3D4B2810-BEF5-4298-B508-E6785C7B4403}" dt="2021-08-30T15:18:10.824" v="178" actId="478"/>
            <ac:picMkLst>
              <pc:docMk/>
              <pc:sldMasterMk cId="4287028849" sldId="2147483648"/>
              <pc:sldLayoutMk cId="2706190473" sldId="2147483650"/>
              <ac:picMk id="10" creationId="{00000000-0000-0000-0000-000000000000}"/>
            </ac:picMkLst>
          </pc:picChg>
          <pc:picChg chg="add del mod">
            <ac:chgData name="Cassidy Sparks" userId="cd857fe3-7741-442b-ac41-a89b3c2aca10" providerId="ADAL" clId="{3D4B2810-BEF5-4298-B508-E6785C7B4403}" dt="2021-08-30T20:00:59.398" v="674" actId="478"/>
            <ac:picMkLst>
              <pc:docMk/>
              <pc:sldMasterMk cId="4287028849" sldId="2147483648"/>
              <pc:sldLayoutMk cId="2706190473" sldId="2147483650"/>
              <ac:picMk id="13" creationId="{1BF9A17D-2C6F-4F07-B30E-36A193E61793}"/>
            </ac:picMkLst>
          </pc:picChg>
          <pc:cxnChg chg="del">
            <ac:chgData name="Cassidy Sparks" userId="cd857fe3-7741-442b-ac41-a89b3c2aca10" providerId="ADAL" clId="{3D4B2810-BEF5-4298-B508-E6785C7B4403}" dt="2021-08-30T15:15:46.272" v="170" actId="478"/>
            <ac:cxnSpMkLst>
              <pc:docMk/>
              <pc:sldMasterMk cId="4287028849" sldId="2147483648"/>
              <pc:sldLayoutMk cId="2706190473" sldId="2147483650"/>
              <ac:cxnSpMk id="12" creationId="{00000000-0000-0000-0000-000000000000}"/>
            </ac:cxnSpMkLst>
          </pc:cxnChg>
        </pc:sldLayoutChg>
        <pc:sldLayoutChg chg="addSp delSp modSp mod">
          <pc:chgData name="Cassidy Sparks" userId="cd857fe3-7741-442b-ac41-a89b3c2aca10" providerId="ADAL" clId="{3D4B2810-BEF5-4298-B508-E6785C7B4403}" dt="2021-08-30T20:02:18.119" v="687" actId="1076"/>
          <pc:sldLayoutMkLst>
            <pc:docMk/>
            <pc:sldMasterMk cId="4287028849" sldId="2147483648"/>
            <pc:sldLayoutMk cId="2601541020" sldId="2147483651"/>
          </pc:sldLayoutMkLst>
          <pc:spChg chg="del">
            <ac:chgData name="Cassidy Sparks" userId="cd857fe3-7741-442b-ac41-a89b3c2aca10" providerId="ADAL" clId="{3D4B2810-BEF5-4298-B508-E6785C7B4403}" dt="2021-08-30T19:10:26.912" v="232" actId="478"/>
            <ac:spMkLst>
              <pc:docMk/>
              <pc:sldMasterMk cId="4287028849" sldId="2147483648"/>
              <pc:sldLayoutMk cId="2601541020" sldId="2147483651"/>
              <ac:spMk id="2" creationId="{00000000-0000-0000-0000-000000000000}"/>
            </ac:spMkLst>
          </pc:spChg>
          <pc:spChg chg="del">
            <ac:chgData name="Cassidy Sparks" userId="cd857fe3-7741-442b-ac41-a89b3c2aca10" providerId="ADAL" clId="{3D4B2810-BEF5-4298-B508-E6785C7B4403}" dt="2021-08-30T19:10:23.058" v="231" actId="478"/>
            <ac:spMkLst>
              <pc:docMk/>
              <pc:sldMasterMk cId="4287028849" sldId="2147483648"/>
              <pc:sldLayoutMk cId="2601541020" sldId="2147483651"/>
              <ac:spMk id="3" creationId="{00000000-0000-0000-0000-000000000000}"/>
            </ac:spMkLst>
          </pc:spChg>
          <pc:spChg chg="del">
            <ac:chgData name="Cassidy Sparks" userId="cd857fe3-7741-442b-ac41-a89b3c2aca10" providerId="ADAL" clId="{3D4B2810-BEF5-4298-B508-E6785C7B4403}" dt="2021-08-30T19:10:23.058" v="231" actId="478"/>
            <ac:spMkLst>
              <pc:docMk/>
              <pc:sldMasterMk cId="4287028849" sldId="2147483648"/>
              <pc:sldLayoutMk cId="2601541020" sldId="2147483651"/>
              <ac:spMk id="4" creationId="{00000000-0000-0000-0000-000000000000}"/>
            </ac:spMkLst>
          </pc:spChg>
          <pc:spChg chg="del">
            <ac:chgData name="Cassidy Sparks" userId="cd857fe3-7741-442b-ac41-a89b3c2aca10" providerId="ADAL" clId="{3D4B2810-BEF5-4298-B508-E6785C7B4403}" dt="2021-08-30T19:10:23.058" v="231" actId="478"/>
            <ac:spMkLst>
              <pc:docMk/>
              <pc:sldMasterMk cId="4287028849" sldId="2147483648"/>
              <pc:sldLayoutMk cId="2601541020" sldId="2147483651"/>
              <ac:spMk id="5" creationId="{00000000-0000-0000-0000-000000000000}"/>
            </ac:spMkLst>
          </pc:spChg>
          <pc:spChg chg="del">
            <ac:chgData name="Cassidy Sparks" userId="cd857fe3-7741-442b-ac41-a89b3c2aca10" providerId="ADAL" clId="{3D4B2810-BEF5-4298-B508-E6785C7B4403}" dt="2021-08-30T19:10:23.058" v="231" actId="478"/>
            <ac:spMkLst>
              <pc:docMk/>
              <pc:sldMasterMk cId="4287028849" sldId="2147483648"/>
              <pc:sldLayoutMk cId="2601541020" sldId="2147483651"/>
              <ac:spMk id="6" creationId="{00000000-0000-0000-0000-000000000000}"/>
            </ac:spMkLst>
          </pc:spChg>
          <pc:spChg chg="add mod">
            <ac:chgData name="Cassidy Sparks" userId="cd857fe3-7741-442b-ac41-a89b3c2aca10" providerId="ADAL" clId="{3D4B2810-BEF5-4298-B508-E6785C7B4403}" dt="2021-08-30T19:59:05.092" v="660" actId="207"/>
            <ac:spMkLst>
              <pc:docMk/>
              <pc:sldMasterMk cId="4287028849" sldId="2147483648"/>
              <pc:sldLayoutMk cId="2601541020" sldId="2147483651"/>
              <ac:spMk id="7" creationId="{A9E27D8C-353B-401C-B111-72ADE3E946E2}"/>
            </ac:spMkLst>
          </pc:spChg>
          <pc:spChg chg="add del mod">
            <ac:chgData name="Cassidy Sparks" userId="cd857fe3-7741-442b-ac41-a89b3c2aca10" providerId="ADAL" clId="{3D4B2810-BEF5-4298-B508-E6785C7B4403}" dt="2021-08-30T19:48:51.913" v="585" actId="478"/>
            <ac:spMkLst>
              <pc:docMk/>
              <pc:sldMasterMk cId="4287028849" sldId="2147483648"/>
              <pc:sldLayoutMk cId="2601541020" sldId="2147483651"/>
              <ac:spMk id="8" creationId="{1C6E0D4A-7933-4636-B6D6-9924977388D3}"/>
            </ac:spMkLst>
          </pc:spChg>
          <pc:spChg chg="add del mod">
            <ac:chgData name="Cassidy Sparks" userId="cd857fe3-7741-442b-ac41-a89b3c2aca10" providerId="ADAL" clId="{3D4B2810-BEF5-4298-B508-E6785C7B4403}" dt="2021-08-30T20:01:55.924" v="681" actId="478"/>
            <ac:spMkLst>
              <pc:docMk/>
              <pc:sldMasterMk cId="4287028849" sldId="2147483648"/>
              <pc:sldLayoutMk cId="2601541020" sldId="2147483651"/>
              <ac:spMk id="9" creationId="{7ACDFB43-F8C1-40E6-AB7F-D98FA1DCBC39}"/>
            </ac:spMkLst>
          </pc:spChg>
          <pc:spChg chg="add mod">
            <ac:chgData name="Cassidy Sparks" userId="cd857fe3-7741-442b-ac41-a89b3c2aca10" providerId="ADAL" clId="{3D4B2810-BEF5-4298-B508-E6785C7B4403}" dt="2021-08-30T19:48:53.031" v="586"/>
            <ac:spMkLst>
              <pc:docMk/>
              <pc:sldMasterMk cId="4287028849" sldId="2147483648"/>
              <pc:sldLayoutMk cId="2601541020" sldId="2147483651"/>
              <ac:spMk id="13" creationId="{787C99FD-4B33-4036-9832-BBF05A0626F1}"/>
            </ac:spMkLst>
          </pc:spChg>
          <pc:spChg chg="add mod">
            <ac:chgData name="Cassidy Sparks" userId="cd857fe3-7741-442b-ac41-a89b3c2aca10" providerId="ADAL" clId="{3D4B2810-BEF5-4298-B508-E6785C7B4403}" dt="2021-08-30T20:02:18.119" v="687" actId="1076"/>
            <ac:spMkLst>
              <pc:docMk/>
              <pc:sldMasterMk cId="4287028849" sldId="2147483648"/>
              <pc:sldLayoutMk cId="2601541020" sldId="2147483651"/>
              <ac:spMk id="14" creationId="{FADAEA9F-E822-4991-ADA1-26F8D9464D34}"/>
            </ac:spMkLst>
          </pc:spChg>
          <pc:picChg chg="add del mod">
            <ac:chgData name="Cassidy Sparks" userId="cd857fe3-7741-442b-ac41-a89b3c2aca10" providerId="ADAL" clId="{3D4B2810-BEF5-4298-B508-E6785C7B4403}" dt="2021-08-30T19:25:26.260" v="402" actId="478"/>
            <ac:picMkLst>
              <pc:docMk/>
              <pc:sldMasterMk cId="4287028849" sldId="2147483648"/>
              <pc:sldLayoutMk cId="2601541020" sldId="2147483651"/>
              <ac:picMk id="10" creationId="{707AAE1A-FFC9-4C67-90C3-4F8B0F27FCD9}"/>
            </ac:picMkLst>
          </pc:picChg>
          <pc:picChg chg="add mod">
            <ac:chgData name="Cassidy Sparks" userId="cd857fe3-7741-442b-ac41-a89b3c2aca10" providerId="ADAL" clId="{3D4B2810-BEF5-4298-B508-E6785C7B4403}" dt="2021-08-30T19:26:25.111" v="412" actId="1076"/>
            <ac:picMkLst>
              <pc:docMk/>
              <pc:sldMasterMk cId="4287028849" sldId="2147483648"/>
              <pc:sldLayoutMk cId="2601541020" sldId="2147483651"/>
              <ac:picMk id="12" creationId="{D3351DE8-9208-42DE-9DF9-4995829F0A4E}"/>
            </ac:picMkLst>
          </pc:picChg>
        </pc:sldLayoutChg>
        <pc:sldLayoutChg chg="del">
          <pc:chgData name="Cassidy Sparks" userId="cd857fe3-7741-442b-ac41-a89b3c2aca10" providerId="ADAL" clId="{3D4B2810-BEF5-4298-B508-E6785C7B4403}" dt="2021-08-30T20:04:44.721" v="706" actId="2696"/>
          <pc:sldLayoutMkLst>
            <pc:docMk/>
            <pc:sldMasterMk cId="4287028849" sldId="2147483648"/>
            <pc:sldLayoutMk cId="763409834" sldId="2147483652"/>
          </pc:sldLayoutMkLst>
        </pc:sldLayoutChg>
        <pc:sldLayoutChg chg="del">
          <pc:chgData name="Cassidy Sparks" userId="cd857fe3-7741-442b-ac41-a89b3c2aca10" providerId="ADAL" clId="{3D4B2810-BEF5-4298-B508-E6785C7B4403}" dt="2021-08-30T20:04:47.754" v="707" actId="2696"/>
          <pc:sldLayoutMkLst>
            <pc:docMk/>
            <pc:sldMasterMk cId="4287028849" sldId="2147483648"/>
            <pc:sldLayoutMk cId="3736248430" sldId="2147483653"/>
          </pc:sldLayoutMkLst>
        </pc:sldLayoutChg>
        <pc:sldLayoutChg chg="del">
          <pc:chgData name="Cassidy Sparks" userId="cd857fe3-7741-442b-ac41-a89b3c2aca10" providerId="ADAL" clId="{3D4B2810-BEF5-4298-B508-E6785C7B4403}" dt="2021-08-30T20:06:39.380" v="729" actId="2696"/>
          <pc:sldLayoutMkLst>
            <pc:docMk/>
            <pc:sldMasterMk cId="4287028849" sldId="2147483648"/>
            <pc:sldLayoutMk cId="2921201347" sldId="2147483654"/>
          </pc:sldLayoutMkLst>
        </pc:sldLayoutChg>
        <pc:sldLayoutChg chg="addSp delSp modSp mod">
          <pc:chgData name="Cassidy Sparks" userId="cd857fe3-7741-442b-ac41-a89b3c2aca10" providerId="ADAL" clId="{3D4B2810-BEF5-4298-B508-E6785C7B4403}" dt="2021-08-30T20:05:51.740" v="716" actId="207"/>
          <pc:sldLayoutMkLst>
            <pc:docMk/>
            <pc:sldMasterMk cId="4287028849" sldId="2147483648"/>
            <pc:sldLayoutMk cId="1811003797" sldId="2147483655"/>
          </pc:sldLayoutMkLst>
          <pc:spChg chg="del">
            <ac:chgData name="Cassidy Sparks" userId="cd857fe3-7741-442b-ac41-a89b3c2aca10" providerId="ADAL" clId="{3D4B2810-BEF5-4298-B508-E6785C7B4403}" dt="2021-08-30T20:05:38.945" v="712" actId="478"/>
            <ac:spMkLst>
              <pc:docMk/>
              <pc:sldMasterMk cId="4287028849" sldId="2147483648"/>
              <pc:sldLayoutMk cId="1811003797" sldId="2147483655"/>
              <ac:spMk id="6" creationId="{00000000-0000-0000-0000-000000000000}"/>
            </ac:spMkLst>
          </pc:spChg>
          <pc:spChg chg="del">
            <ac:chgData name="Cassidy Sparks" userId="cd857fe3-7741-442b-ac41-a89b3c2aca10" providerId="ADAL" clId="{3D4B2810-BEF5-4298-B508-E6785C7B4403}" dt="2021-08-30T20:05:40.300" v="713" actId="478"/>
            <ac:spMkLst>
              <pc:docMk/>
              <pc:sldMasterMk cId="4287028849" sldId="2147483648"/>
              <pc:sldLayoutMk cId="1811003797" sldId="2147483655"/>
              <ac:spMk id="7" creationId="{00000000-0000-0000-0000-000000000000}"/>
            </ac:spMkLst>
          </pc:spChg>
          <pc:spChg chg="add mod">
            <ac:chgData name="Cassidy Sparks" userId="cd857fe3-7741-442b-ac41-a89b3c2aca10" providerId="ADAL" clId="{3D4B2810-BEF5-4298-B508-E6785C7B4403}" dt="2021-08-30T20:05:48.930" v="715" actId="207"/>
            <ac:spMkLst>
              <pc:docMk/>
              <pc:sldMasterMk cId="4287028849" sldId="2147483648"/>
              <pc:sldLayoutMk cId="1811003797" sldId="2147483655"/>
              <ac:spMk id="8" creationId="{599879C5-B387-4BDE-A7F6-77CF2D1D05D2}"/>
            </ac:spMkLst>
          </pc:spChg>
          <pc:spChg chg="add mod">
            <ac:chgData name="Cassidy Sparks" userId="cd857fe3-7741-442b-ac41-a89b3c2aca10" providerId="ADAL" clId="{3D4B2810-BEF5-4298-B508-E6785C7B4403}" dt="2021-08-30T20:05:51.740" v="716" actId="207"/>
            <ac:spMkLst>
              <pc:docMk/>
              <pc:sldMasterMk cId="4287028849" sldId="2147483648"/>
              <pc:sldLayoutMk cId="1811003797" sldId="2147483655"/>
              <ac:spMk id="9" creationId="{3980D4F0-D5BB-46FC-9B24-B9E38E71BCD6}"/>
            </ac:spMkLst>
          </pc:spChg>
        </pc:sldLayoutChg>
        <pc:sldLayoutChg chg="del">
          <pc:chgData name="Cassidy Sparks" userId="cd857fe3-7741-442b-ac41-a89b3c2aca10" providerId="ADAL" clId="{3D4B2810-BEF5-4298-B508-E6785C7B4403}" dt="2021-08-30T20:05:08.057" v="708" actId="2696"/>
          <pc:sldLayoutMkLst>
            <pc:docMk/>
            <pc:sldMasterMk cId="4287028849" sldId="2147483648"/>
            <pc:sldLayoutMk cId="1750595013" sldId="2147483656"/>
          </pc:sldLayoutMkLst>
        </pc:sldLayoutChg>
        <pc:sldLayoutChg chg="del">
          <pc:chgData name="Cassidy Sparks" userId="cd857fe3-7741-442b-ac41-a89b3c2aca10" providerId="ADAL" clId="{3D4B2810-BEF5-4298-B508-E6785C7B4403}" dt="2021-08-30T20:05:11.301" v="709" actId="2696"/>
          <pc:sldLayoutMkLst>
            <pc:docMk/>
            <pc:sldMasterMk cId="4287028849" sldId="2147483648"/>
            <pc:sldLayoutMk cId="253085370" sldId="2147483657"/>
          </pc:sldLayoutMkLst>
        </pc:sldLayoutChg>
        <pc:sldLayoutChg chg="del">
          <pc:chgData name="Cassidy Sparks" userId="cd857fe3-7741-442b-ac41-a89b3c2aca10" providerId="ADAL" clId="{3D4B2810-BEF5-4298-B508-E6785C7B4403}" dt="2021-08-30T20:05:14.404" v="710" actId="2696"/>
          <pc:sldLayoutMkLst>
            <pc:docMk/>
            <pc:sldMasterMk cId="4287028849" sldId="2147483648"/>
            <pc:sldLayoutMk cId="2340145574" sldId="2147483658"/>
          </pc:sldLayoutMkLst>
        </pc:sldLayoutChg>
        <pc:sldLayoutChg chg="del">
          <pc:chgData name="Cassidy Sparks" userId="cd857fe3-7741-442b-ac41-a89b3c2aca10" providerId="ADAL" clId="{3D4B2810-BEF5-4298-B508-E6785C7B4403}" dt="2021-08-30T20:05:17.621" v="711" actId="2696"/>
          <pc:sldLayoutMkLst>
            <pc:docMk/>
            <pc:sldMasterMk cId="4287028849" sldId="2147483648"/>
            <pc:sldLayoutMk cId="2553220771" sldId="2147483659"/>
          </pc:sldLayoutMkLst>
        </pc:sldLayoutChg>
        <pc:sldLayoutChg chg="addSp delSp modSp mod">
          <pc:chgData name="Cassidy Sparks" userId="cd857fe3-7741-442b-ac41-a89b3c2aca10" providerId="ADAL" clId="{3D4B2810-BEF5-4298-B508-E6785C7B4403}" dt="2021-08-30T19:09:37.227" v="230" actId="1076"/>
          <pc:sldLayoutMkLst>
            <pc:docMk/>
            <pc:sldMasterMk cId="4287028849" sldId="2147483648"/>
            <pc:sldLayoutMk cId="3219469361" sldId="2147483660"/>
          </pc:sldLayoutMkLst>
          <pc:spChg chg="mod">
            <ac:chgData name="Cassidy Sparks" userId="cd857fe3-7741-442b-ac41-a89b3c2aca10" providerId="ADAL" clId="{3D4B2810-BEF5-4298-B508-E6785C7B4403}" dt="2021-08-30T19:09:37.227" v="230" actId="1076"/>
            <ac:spMkLst>
              <pc:docMk/>
              <pc:sldMasterMk cId="4287028849" sldId="2147483648"/>
              <pc:sldLayoutMk cId="3219469361" sldId="2147483660"/>
              <ac:spMk id="2" creationId="{00000000-0000-0000-0000-000000000000}"/>
            </ac:spMkLst>
          </pc:spChg>
          <pc:spChg chg="mod ord">
            <ac:chgData name="Cassidy Sparks" userId="cd857fe3-7741-442b-ac41-a89b3c2aca10" providerId="ADAL" clId="{3D4B2810-BEF5-4298-B508-E6785C7B4403}" dt="2021-08-30T19:09:33.277" v="229" actId="1076"/>
            <ac:spMkLst>
              <pc:docMk/>
              <pc:sldMasterMk cId="4287028849" sldId="2147483648"/>
              <pc:sldLayoutMk cId="3219469361" sldId="2147483660"/>
              <ac:spMk id="3" creationId="{00000000-0000-0000-0000-000000000000}"/>
            </ac:spMkLst>
          </pc:spChg>
          <pc:spChg chg="add mod">
            <ac:chgData name="Cassidy Sparks" userId="cd857fe3-7741-442b-ac41-a89b3c2aca10" providerId="ADAL" clId="{3D4B2810-BEF5-4298-B508-E6785C7B4403}" dt="2021-08-30T15:06:49.229" v="109" actId="208"/>
            <ac:spMkLst>
              <pc:docMk/>
              <pc:sldMasterMk cId="4287028849" sldId="2147483648"/>
              <pc:sldLayoutMk cId="3219469361" sldId="2147483660"/>
              <ac:spMk id="6" creationId="{9BDDB828-B506-4217-BC0D-76263F3B38A7}"/>
            </ac:spMkLst>
          </pc:spChg>
          <pc:picChg chg="mod">
            <ac:chgData name="Cassidy Sparks" userId="cd857fe3-7741-442b-ac41-a89b3c2aca10" providerId="ADAL" clId="{3D4B2810-BEF5-4298-B508-E6785C7B4403}" dt="2021-08-30T19:09:26.924" v="228" actId="1076"/>
            <ac:picMkLst>
              <pc:docMk/>
              <pc:sldMasterMk cId="4287028849" sldId="2147483648"/>
              <pc:sldLayoutMk cId="3219469361" sldId="2147483660"/>
              <ac:picMk id="4" creationId="{00000000-0000-0000-0000-000000000000}"/>
            </ac:picMkLst>
          </pc:picChg>
          <pc:picChg chg="add del mod">
            <ac:chgData name="Cassidy Sparks" userId="cd857fe3-7741-442b-ac41-a89b3c2aca10" providerId="ADAL" clId="{3D4B2810-BEF5-4298-B508-E6785C7B4403}" dt="2021-08-30T15:06:34.959" v="106" actId="478"/>
            <ac:picMkLst>
              <pc:docMk/>
              <pc:sldMasterMk cId="4287028849" sldId="2147483648"/>
              <pc:sldLayoutMk cId="3219469361" sldId="2147483660"/>
              <ac:picMk id="5" creationId="{8386E288-1178-413E-B222-16CFD7A5695A}"/>
            </ac:picMkLst>
          </pc:picChg>
          <pc:picChg chg="add mod">
            <ac:chgData name="Cassidy Sparks" userId="cd857fe3-7741-442b-ac41-a89b3c2aca10" providerId="ADAL" clId="{3D4B2810-BEF5-4298-B508-E6785C7B4403}" dt="2021-08-30T19:09:12.356" v="226" actId="1076"/>
            <ac:picMkLst>
              <pc:docMk/>
              <pc:sldMasterMk cId="4287028849" sldId="2147483648"/>
              <pc:sldLayoutMk cId="3219469361" sldId="2147483660"/>
              <ac:picMk id="8" creationId="{0068831A-EA95-4294-94FD-F5DA8313CF76}"/>
            </ac:picMkLst>
          </pc:picChg>
        </pc:sldLayoutChg>
        <pc:sldLayoutChg chg="addSp delSp modSp mod">
          <pc:chgData name="Cassidy Sparks" userId="cd857fe3-7741-442b-ac41-a89b3c2aca10" providerId="ADAL" clId="{3D4B2810-BEF5-4298-B508-E6785C7B4403}" dt="2021-08-30T20:06:06.444" v="720"/>
          <pc:sldLayoutMkLst>
            <pc:docMk/>
            <pc:sldMasterMk cId="4287028849" sldId="2147483648"/>
            <pc:sldLayoutMk cId="1891845597" sldId="2147483661"/>
          </pc:sldLayoutMkLst>
          <pc:spChg chg="del mod">
            <ac:chgData name="Cassidy Sparks" userId="cd857fe3-7741-442b-ac41-a89b3c2aca10" providerId="ADAL" clId="{3D4B2810-BEF5-4298-B508-E6785C7B4403}" dt="2021-08-30T20:06:04.136" v="718" actId="478"/>
            <ac:spMkLst>
              <pc:docMk/>
              <pc:sldMasterMk cId="4287028849" sldId="2147483648"/>
              <pc:sldLayoutMk cId="1891845597" sldId="2147483661"/>
              <ac:spMk id="7" creationId="{00000000-0000-0000-0000-000000000000}"/>
            </ac:spMkLst>
          </pc:spChg>
          <pc:spChg chg="del">
            <ac:chgData name="Cassidy Sparks" userId="cd857fe3-7741-442b-ac41-a89b3c2aca10" providerId="ADAL" clId="{3D4B2810-BEF5-4298-B508-E6785C7B4403}" dt="2021-08-30T20:06:05.386" v="719" actId="478"/>
            <ac:spMkLst>
              <pc:docMk/>
              <pc:sldMasterMk cId="4287028849" sldId="2147483648"/>
              <pc:sldLayoutMk cId="1891845597" sldId="2147483661"/>
              <ac:spMk id="8" creationId="{00000000-0000-0000-0000-000000000000}"/>
            </ac:spMkLst>
          </pc:spChg>
          <pc:spChg chg="add mod">
            <ac:chgData name="Cassidy Sparks" userId="cd857fe3-7741-442b-ac41-a89b3c2aca10" providerId="ADAL" clId="{3D4B2810-BEF5-4298-B508-E6785C7B4403}" dt="2021-08-30T20:06:06.444" v="720"/>
            <ac:spMkLst>
              <pc:docMk/>
              <pc:sldMasterMk cId="4287028849" sldId="2147483648"/>
              <pc:sldLayoutMk cId="1891845597" sldId="2147483661"/>
              <ac:spMk id="9" creationId="{A0FCACD5-90B2-4C03-BF05-EEFA6D145D5E}"/>
            </ac:spMkLst>
          </pc:spChg>
          <pc:spChg chg="add mod">
            <ac:chgData name="Cassidy Sparks" userId="cd857fe3-7741-442b-ac41-a89b3c2aca10" providerId="ADAL" clId="{3D4B2810-BEF5-4298-B508-E6785C7B4403}" dt="2021-08-30T20:06:06.444" v="720"/>
            <ac:spMkLst>
              <pc:docMk/>
              <pc:sldMasterMk cId="4287028849" sldId="2147483648"/>
              <pc:sldLayoutMk cId="1891845597" sldId="2147483661"/>
              <ac:spMk id="10" creationId="{AEB7F35E-5302-4E12-A58B-798A89AFFD14}"/>
            </ac:spMkLst>
          </pc:spChg>
        </pc:sldLayoutChg>
        <pc:sldLayoutChg chg="addSp delSp modSp mod">
          <pc:chgData name="Cassidy Sparks" userId="cd857fe3-7741-442b-ac41-a89b3c2aca10" providerId="ADAL" clId="{3D4B2810-BEF5-4298-B508-E6785C7B4403}" dt="2021-08-30T20:06:18.289" v="725"/>
          <pc:sldLayoutMkLst>
            <pc:docMk/>
            <pc:sldMasterMk cId="4287028849" sldId="2147483648"/>
            <pc:sldLayoutMk cId="511522984" sldId="2147483662"/>
          </pc:sldLayoutMkLst>
          <pc:spChg chg="del">
            <ac:chgData name="Cassidy Sparks" userId="cd857fe3-7741-442b-ac41-a89b3c2aca10" providerId="ADAL" clId="{3D4B2810-BEF5-4298-B508-E6785C7B4403}" dt="2021-08-30T20:06:10.515" v="721" actId="478"/>
            <ac:spMkLst>
              <pc:docMk/>
              <pc:sldMasterMk cId="4287028849" sldId="2147483648"/>
              <pc:sldLayoutMk cId="511522984" sldId="2147483662"/>
              <ac:spMk id="7" creationId="{00000000-0000-0000-0000-000000000000}"/>
            </ac:spMkLst>
          </pc:spChg>
          <pc:spChg chg="del">
            <ac:chgData name="Cassidy Sparks" userId="cd857fe3-7741-442b-ac41-a89b3c2aca10" providerId="ADAL" clId="{3D4B2810-BEF5-4298-B508-E6785C7B4403}" dt="2021-08-30T20:06:17.335" v="724" actId="478"/>
            <ac:spMkLst>
              <pc:docMk/>
              <pc:sldMasterMk cId="4287028849" sldId="2147483648"/>
              <pc:sldLayoutMk cId="511522984" sldId="2147483662"/>
              <ac:spMk id="8" creationId="{00000000-0000-0000-0000-000000000000}"/>
            </ac:spMkLst>
          </pc:spChg>
          <pc:spChg chg="add mod">
            <ac:chgData name="Cassidy Sparks" userId="cd857fe3-7741-442b-ac41-a89b3c2aca10" providerId="ADAL" clId="{3D4B2810-BEF5-4298-B508-E6785C7B4403}" dt="2021-08-30T20:06:18.289" v="725"/>
            <ac:spMkLst>
              <pc:docMk/>
              <pc:sldMasterMk cId="4287028849" sldId="2147483648"/>
              <pc:sldLayoutMk cId="511522984" sldId="2147483662"/>
              <ac:spMk id="9" creationId="{3FDBAA3E-6F93-4F19-B428-0EFF4A8ED182}"/>
            </ac:spMkLst>
          </pc:spChg>
          <pc:spChg chg="add mod">
            <ac:chgData name="Cassidy Sparks" userId="cd857fe3-7741-442b-ac41-a89b3c2aca10" providerId="ADAL" clId="{3D4B2810-BEF5-4298-B508-E6785C7B4403}" dt="2021-08-30T20:06:18.289" v="725"/>
            <ac:spMkLst>
              <pc:docMk/>
              <pc:sldMasterMk cId="4287028849" sldId="2147483648"/>
              <pc:sldLayoutMk cId="511522984" sldId="2147483662"/>
              <ac:spMk id="10" creationId="{2A522DAE-B2D4-4EED-BD37-F78A3BA0653B}"/>
            </ac:spMkLst>
          </pc:spChg>
          <pc:picChg chg="add del">
            <ac:chgData name="Cassidy Sparks" userId="cd857fe3-7741-442b-ac41-a89b3c2aca10" providerId="ADAL" clId="{3D4B2810-BEF5-4298-B508-E6785C7B4403}" dt="2021-08-30T20:06:13.712" v="723" actId="478"/>
            <ac:picMkLst>
              <pc:docMk/>
              <pc:sldMasterMk cId="4287028849" sldId="2147483648"/>
              <pc:sldLayoutMk cId="511522984" sldId="2147483662"/>
              <ac:picMk id="5" creationId="{00000000-0000-0000-0000-000000000000}"/>
            </ac:picMkLst>
          </pc:picChg>
        </pc:sldLayoutChg>
        <pc:sldLayoutChg chg="addSp delSp modSp mod">
          <pc:chgData name="Cassidy Sparks" userId="cd857fe3-7741-442b-ac41-a89b3c2aca10" providerId="ADAL" clId="{3D4B2810-BEF5-4298-B508-E6785C7B4403}" dt="2021-08-30T20:06:25.655" v="728"/>
          <pc:sldLayoutMkLst>
            <pc:docMk/>
            <pc:sldMasterMk cId="4287028849" sldId="2147483648"/>
            <pc:sldLayoutMk cId="2314637262" sldId="2147483663"/>
          </pc:sldLayoutMkLst>
          <pc:spChg chg="del">
            <ac:chgData name="Cassidy Sparks" userId="cd857fe3-7741-442b-ac41-a89b3c2aca10" providerId="ADAL" clId="{3D4B2810-BEF5-4298-B508-E6785C7B4403}" dt="2021-08-30T20:06:22.524" v="726" actId="478"/>
            <ac:spMkLst>
              <pc:docMk/>
              <pc:sldMasterMk cId="4287028849" sldId="2147483648"/>
              <pc:sldLayoutMk cId="2314637262" sldId="2147483663"/>
              <ac:spMk id="7" creationId="{00000000-0000-0000-0000-000000000000}"/>
            </ac:spMkLst>
          </pc:spChg>
          <pc:spChg chg="del">
            <ac:chgData name="Cassidy Sparks" userId="cd857fe3-7741-442b-ac41-a89b3c2aca10" providerId="ADAL" clId="{3D4B2810-BEF5-4298-B508-E6785C7B4403}" dt="2021-08-30T20:06:24.572" v="727" actId="478"/>
            <ac:spMkLst>
              <pc:docMk/>
              <pc:sldMasterMk cId="4287028849" sldId="2147483648"/>
              <pc:sldLayoutMk cId="2314637262" sldId="2147483663"/>
              <ac:spMk id="8" creationId="{00000000-0000-0000-0000-000000000000}"/>
            </ac:spMkLst>
          </pc:spChg>
          <pc:spChg chg="add mod">
            <ac:chgData name="Cassidy Sparks" userId="cd857fe3-7741-442b-ac41-a89b3c2aca10" providerId="ADAL" clId="{3D4B2810-BEF5-4298-B508-E6785C7B4403}" dt="2021-08-30T20:06:25.655" v="728"/>
            <ac:spMkLst>
              <pc:docMk/>
              <pc:sldMasterMk cId="4287028849" sldId="2147483648"/>
              <pc:sldLayoutMk cId="2314637262" sldId="2147483663"/>
              <ac:spMk id="9" creationId="{CA6656AC-6806-4B61-9EA0-B9BDAFF81A1D}"/>
            </ac:spMkLst>
          </pc:spChg>
          <pc:spChg chg="add mod">
            <ac:chgData name="Cassidy Sparks" userId="cd857fe3-7741-442b-ac41-a89b3c2aca10" providerId="ADAL" clId="{3D4B2810-BEF5-4298-B508-E6785C7B4403}" dt="2021-08-30T20:06:25.655" v="728"/>
            <ac:spMkLst>
              <pc:docMk/>
              <pc:sldMasterMk cId="4287028849" sldId="2147483648"/>
              <pc:sldLayoutMk cId="2314637262" sldId="2147483663"/>
              <ac:spMk id="10" creationId="{41FB9236-7024-4674-9EC3-03CAA8859D74}"/>
            </ac:spMkLst>
          </pc:spChg>
        </pc:sldLayoutChg>
        <pc:sldLayoutChg chg="addSp delSp modSp add mod modTransition">
          <pc:chgData name="Cassidy Sparks" userId="cd857fe3-7741-442b-ac41-a89b3c2aca10" providerId="ADAL" clId="{3D4B2810-BEF5-4298-B508-E6785C7B4403}" dt="2021-08-30T19:59:46.708" v="668" actId="208"/>
          <pc:sldLayoutMkLst>
            <pc:docMk/>
            <pc:sldMasterMk cId="4287028849" sldId="2147483648"/>
            <pc:sldLayoutMk cId="768017594" sldId="2147483664"/>
          </pc:sldLayoutMkLst>
          <pc:spChg chg="add mod">
            <ac:chgData name="Cassidy Sparks" userId="cd857fe3-7741-442b-ac41-a89b3c2aca10" providerId="ADAL" clId="{3D4B2810-BEF5-4298-B508-E6785C7B4403}" dt="2021-08-30T19:59:35.068" v="664" actId="208"/>
            <ac:spMkLst>
              <pc:docMk/>
              <pc:sldMasterMk cId="4287028849" sldId="2147483648"/>
              <pc:sldLayoutMk cId="768017594" sldId="2147483664"/>
              <ac:spMk id="4" creationId="{57E8C1A3-08C3-4662-AB5B-0621376B734A}"/>
            </ac:spMkLst>
          </pc:spChg>
          <pc:spChg chg="add del">
            <ac:chgData name="Cassidy Sparks" userId="cd857fe3-7741-442b-ac41-a89b3c2aca10" providerId="ADAL" clId="{3D4B2810-BEF5-4298-B508-E6785C7B4403}" dt="2021-08-30T19:20:41.874" v="321" actId="22"/>
            <ac:spMkLst>
              <pc:docMk/>
              <pc:sldMasterMk cId="4287028849" sldId="2147483648"/>
              <pc:sldLayoutMk cId="768017594" sldId="2147483664"/>
              <ac:spMk id="6" creationId="{F625E01B-0767-4914-97F8-85D559FD547C}"/>
            </ac:spMkLst>
          </pc:spChg>
          <pc:spChg chg="mod">
            <ac:chgData name="Cassidy Sparks" userId="cd857fe3-7741-442b-ac41-a89b3c2aca10" providerId="ADAL" clId="{3D4B2810-BEF5-4298-B508-E6785C7B4403}" dt="2021-08-30T19:59:25.112" v="662" actId="207"/>
            <ac:spMkLst>
              <pc:docMk/>
              <pc:sldMasterMk cId="4287028849" sldId="2147483648"/>
              <pc:sldLayoutMk cId="768017594" sldId="2147483664"/>
              <ac:spMk id="7" creationId="{A9E27D8C-353B-401C-B111-72ADE3E946E2}"/>
            </ac:spMkLst>
          </pc:spChg>
          <pc:spChg chg="mod">
            <ac:chgData name="Cassidy Sparks" userId="cd857fe3-7741-442b-ac41-a89b3c2aca10" providerId="ADAL" clId="{3D4B2810-BEF5-4298-B508-E6785C7B4403}" dt="2021-08-30T19:21:05.353" v="326" actId="1076"/>
            <ac:spMkLst>
              <pc:docMk/>
              <pc:sldMasterMk cId="4287028849" sldId="2147483648"/>
              <pc:sldLayoutMk cId="768017594" sldId="2147483664"/>
              <ac:spMk id="8" creationId="{1C6E0D4A-7933-4636-B6D6-9924977388D3}"/>
            </ac:spMkLst>
          </pc:spChg>
          <pc:spChg chg="mod">
            <ac:chgData name="Cassidy Sparks" userId="cd857fe3-7741-442b-ac41-a89b3c2aca10" providerId="ADAL" clId="{3D4B2810-BEF5-4298-B508-E6785C7B4403}" dt="2021-08-30T19:23:30.424" v="373" actId="113"/>
            <ac:spMkLst>
              <pc:docMk/>
              <pc:sldMasterMk cId="4287028849" sldId="2147483648"/>
              <pc:sldLayoutMk cId="768017594" sldId="2147483664"/>
              <ac:spMk id="9" creationId="{7ACDFB43-F8C1-40E6-AB7F-D98FA1DCBC39}"/>
            </ac:spMkLst>
          </pc:spChg>
          <pc:spChg chg="add del">
            <ac:chgData name="Cassidy Sparks" userId="cd857fe3-7741-442b-ac41-a89b3c2aca10" providerId="ADAL" clId="{3D4B2810-BEF5-4298-B508-E6785C7B4403}" dt="2021-08-30T19:20:50.030" v="323" actId="478"/>
            <ac:spMkLst>
              <pc:docMk/>
              <pc:sldMasterMk cId="4287028849" sldId="2147483648"/>
              <pc:sldLayoutMk cId="768017594" sldId="2147483664"/>
              <ac:spMk id="10" creationId="{7E86B133-4125-4EF8-AB9D-70278404602F}"/>
            </ac:spMkLst>
          </pc:spChg>
          <pc:spChg chg="add mod">
            <ac:chgData name="Cassidy Sparks" userId="cd857fe3-7741-442b-ac41-a89b3c2aca10" providerId="ADAL" clId="{3D4B2810-BEF5-4298-B508-E6785C7B4403}" dt="2021-08-30T19:59:41.206" v="666" actId="208"/>
            <ac:spMkLst>
              <pc:docMk/>
              <pc:sldMasterMk cId="4287028849" sldId="2147483648"/>
              <pc:sldLayoutMk cId="768017594" sldId="2147483664"/>
              <ac:spMk id="11" creationId="{16C55C99-2D4A-4913-936F-4B1D6343E3F4}"/>
            </ac:spMkLst>
          </pc:spChg>
          <pc:spChg chg="add mod">
            <ac:chgData name="Cassidy Sparks" userId="cd857fe3-7741-442b-ac41-a89b3c2aca10" providerId="ADAL" clId="{3D4B2810-BEF5-4298-B508-E6785C7B4403}" dt="2021-08-30T19:59:46.708" v="668" actId="208"/>
            <ac:spMkLst>
              <pc:docMk/>
              <pc:sldMasterMk cId="4287028849" sldId="2147483648"/>
              <pc:sldLayoutMk cId="768017594" sldId="2147483664"/>
              <ac:spMk id="12" creationId="{63C644F1-B8DB-4890-A9C6-4D7032EE6978}"/>
            </ac:spMkLst>
          </pc:spChg>
          <pc:spChg chg="add mod">
            <ac:chgData name="Cassidy Sparks" userId="cd857fe3-7741-442b-ac41-a89b3c2aca10" providerId="ADAL" clId="{3D4B2810-BEF5-4298-B508-E6785C7B4403}" dt="2021-08-30T19:23:39.162" v="375" actId="113"/>
            <ac:spMkLst>
              <pc:docMk/>
              <pc:sldMasterMk cId="4287028849" sldId="2147483648"/>
              <pc:sldLayoutMk cId="768017594" sldId="2147483664"/>
              <ac:spMk id="13" creationId="{8CAC6DF2-FB28-452A-93C7-C6C6961B2FF0}"/>
            </ac:spMkLst>
          </pc:spChg>
          <pc:spChg chg="add mod">
            <ac:chgData name="Cassidy Sparks" userId="cd857fe3-7741-442b-ac41-a89b3c2aca10" providerId="ADAL" clId="{3D4B2810-BEF5-4298-B508-E6785C7B4403}" dt="2021-08-30T19:23:42.072" v="376" actId="113"/>
            <ac:spMkLst>
              <pc:docMk/>
              <pc:sldMasterMk cId="4287028849" sldId="2147483648"/>
              <pc:sldLayoutMk cId="768017594" sldId="2147483664"/>
              <ac:spMk id="14" creationId="{7D3109AF-30C1-4EB9-8031-2ABDED293D74}"/>
            </ac:spMkLst>
          </pc:spChg>
          <pc:spChg chg="add mod">
            <ac:chgData name="Cassidy Sparks" userId="cd857fe3-7741-442b-ac41-a89b3c2aca10" providerId="ADAL" clId="{3D4B2810-BEF5-4298-B508-E6785C7B4403}" dt="2021-08-30T19:23:47.743" v="377" actId="1076"/>
            <ac:spMkLst>
              <pc:docMk/>
              <pc:sldMasterMk cId="4287028849" sldId="2147483648"/>
              <pc:sldLayoutMk cId="768017594" sldId="2147483664"/>
              <ac:spMk id="15" creationId="{5651108C-A034-4F09-A621-37FA776DB980}"/>
            </ac:spMkLst>
          </pc:spChg>
          <pc:spChg chg="add mod">
            <ac:chgData name="Cassidy Sparks" userId="cd857fe3-7741-442b-ac41-a89b3c2aca10" providerId="ADAL" clId="{3D4B2810-BEF5-4298-B508-E6785C7B4403}" dt="2021-08-30T19:24:04.374" v="382" actId="1076"/>
            <ac:spMkLst>
              <pc:docMk/>
              <pc:sldMasterMk cId="4287028849" sldId="2147483648"/>
              <pc:sldLayoutMk cId="768017594" sldId="2147483664"/>
              <ac:spMk id="16" creationId="{3C1B0FB3-4EAD-4E39-A1BB-080A9DA67B30}"/>
            </ac:spMkLst>
          </pc:spChg>
          <pc:spChg chg="add mod">
            <ac:chgData name="Cassidy Sparks" userId="cd857fe3-7741-442b-ac41-a89b3c2aca10" providerId="ADAL" clId="{3D4B2810-BEF5-4298-B508-E6785C7B4403}" dt="2021-08-30T19:24:06.572" v="383" actId="1076"/>
            <ac:spMkLst>
              <pc:docMk/>
              <pc:sldMasterMk cId="4287028849" sldId="2147483648"/>
              <pc:sldLayoutMk cId="768017594" sldId="2147483664"/>
              <ac:spMk id="17" creationId="{5239A742-A2F4-4D89-BCE7-9C1C5CB28B53}"/>
            </ac:spMkLst>
          </pc:spChg>
          <pc:spChg chg="add mod">
            <ac:chgData name="Cassidy Sparks" userId="cd857fe3-7741-442b-ac41-a89b3c2aca10" providerId="ADAL" clId="{3D4B2810-BEF5-4298-B508-E6785C7B4403}" dt="2021-08-30T19:24:19.573" v="389" actId="20577"/>
            <ac:spMkLst>
              <pc:docMk/>
              <pc:sldMasterMk cId="4287028849" sldId="2147483648"/>
              <pc:sldLayoutMk cId="768017594" sldId="2147483664"/>
              <ac:spMk id="18" creationId="{F61326FD-7E31-4DAF-B5E2-4C539DC3AEA5}"/>
            </ac:spMkLst>
          </pc:spChg>
          <pc:spChg chg="add mod">
            <ac:chgData name="Cassidy Sparks" userId="cd857fe3-7741-442b-ac41-a89b3c2aca10" providerId="ADAL" clId="{3D4B2810-BEF5-4298-B508-E6785C7B4403}" dt="2021-08-30T19:24:39.204" v="393" actId="1076"/>
            <ac:spMkLst>
              <pc:docMk/>
              <pc:sldMasterMk cId="4287028849" sldId="2147483648"/>
              <pc:sldLayoutMk cId="768017594" sldId="2147483664"/>
              <ac:spMk id="19" creationId="{DDB58A6A-7F25-4723-8B12-666AC71781AA}"/>
            </ac:spMkLst>
          </pc:spChg>
          <pc:spChg chg="add mod">
            <ac:chgData name="Cassidy Sparks" userId="cd857fe3-7741-442b-ac41-a89b3c2aca10" providerId="ADAL" clId="{3D4B2810-BEF5-4298-B508-E6785C7B4403}" dt="2021-08-30T19:24:29.526" v="392" actId="1076"/>
            <ac:spMkLst>
              <pc:docMk/>
              <pc:sldMasterMk cId="4287028849" sldId="2147483648"/>
              <pc:sldLayoutMk cId="768017594" sldId="2147483664"/>
              <ac:spMk id="20" creationId="{0D217915-E085-490B-851A-6FBBB5A8BB0B}"/>
            </ac:spMkLst>
          </pc:spChg>
          <pc:picChg chg="add del mod">
            <ac:chgData name="Cassidy Sparks" userId="cd857fe3-7741-442b-ac41-a89b3c2aca10" providerId="ADAL" clId="{3D4B2810-BEF5-4298-B508-E6785C7B4403}" dt="2021-08-30T19:44:45.824" v="549" actId="478"/>
            <ac:picMkLst>
              <pc:docMk/>
              <pc:sldMasterMk cId="4287028849" sldId="2147483648"/>
              <pc:sldLayoutMk cId="768017594" sldId="2147483664"/>
              <ac:picMk id="21" creationId="{3E4178D3-C76C-4437-9194-690C307E57DC}"/>
            </ac:picMkLst>
          </pc:picChg>
          <pc:picChg chg="add mod">
            <ac:chgData name="Cassidy Sparks" userId="cd857fe3-7741-442b-ac41-a89b3c2aca10" providerId="ADAL" clId="{3D4B2810-BEF5-4298-B508-E6785C7B4403}" dt="2021-08-30T19:57:45.263" v="655"/>
            <ac:picMkLst>
              <pc:docMk/>
              <pc:sldMasterMk cId="4287028849" sldId="2147483648"/>
              <pc:sldLayoutMk cId="768017594" sldId="2147483664"/>
              <ac:picMk id="22" creationId="{1778C9E0-ED2A-4269-8356-B8C2B7FE3183}"/>
            </ac:picMkLst>
          </pc:picChg>
        </pc:sldLayoutChg>
        <pc:sldLayoutChg chg="addSp delSp modSp add mod modTransition">
          <pc:chgData name="Cassidy Sparks" userId="cd857fe3-7741-442b-ac41-a89b3c2aca10" providerId="ADAL" clId="{3D4B2810-BEF5-4298-B508-E6785C7B4403}" dt="2021-08-30T19:58:25.932" v="657" actId="207"/>
          <pc:sldLayoutMkLst>
            <pc:docMk/>
            <pc:sldMasterMk cId="4287028849" sldId="2147483648"/>
            <pc:sldLayoutMk cId="2879162661" sldId="2147483665"/>
          </pc:sldLayoutMkLst>
          <pc:spChg chg="add mod">
            <ac:chgData name="Cassidy Sparks" userId="cd857fe3-7741-442b-ac41-a89b3c2aca10" providerId="ADAL" clId="{3D4B2810-BEF5-4298-B508-E6785C7B4403}" dt="2021-08-30T19:36:53.930" v="495" actId="1076"/>
            <ac:spMkLst>
              <pc:docMk/>
              <pc:sldMasterMk cId="4287028849" sldId="2147483648"/>
              <pc:sldLayoutMk cId="2879162661" sldId="2147483665"/>
              <ac:spMk id="2" creationId="{C9565870-9541-4AD2-819E-746B94535171}"/>
            </ac:spMkLst>
          </pc:spChg>
          <pc:spChg chg="del">
            <ac:chgData name="Cassidy Sparks" userId="cd857fe3-7741-442b-ac41-a89b3c2aca10" providerId="ADAL" clId="{3D4B2810-BEF5-4298-B508-E6785C7B4403}" dt="2021-08-30T19:35:26.511" v="477" actId="478"/>
            <ac:spMkLst>
              <pc:docMk/>
              <pc:sldMasterMk cId="4287028849" sldId="2147483648"/>
              <pc:sldLayoutMk cId="2879162661" sldId="2147483665"/>
              <ac:spMk id="4" creationId="{57E8C1A3-08C3-4662-AB5B-0621376B734A}"/>
            </ac:spMkLst>
          </pc:spChg>
          <pc:spChg chg="mod">
            <ac:chgData name="Cassidy Sparks" userId="cd857fe3-7741-442b-ac41-a89b3c2aca10" providerId="ADAL" clId="{3D4B2810-BEF5-4298-B508-E6785C7B4403}" dt="2021-08-30T19:58:25.932" v="657" actId="207"/>
            <ac:spMkLst>
              <pc:docMk/>
              <pc:sldMasterMk cId="4287028849" sldId="2147483648"/>
              <pc:sldLayoutMk cId="2879162661" sldId="2147483665"/>
              <ac:spMk id="7" creationId="{A9E27D8C-353B-401C-B111-72ADE3E946E2}"/>
            </ac:spMkLst>
          </pc:spChg>
          <pc:spChg chg="mod">
            <ac:chgData name="Cassidy Sparks" userId="cd857fe3-7741-442b-ac41-a89b3c2aca10" providerId="ADAL" clId="{3D4B2810-BEF5-4298-B508-E6785C7B4403}" dt="2021-08-30T19:35:19.002" v="476" actId="14100"/>
            <ac:spMkLst>
              <pc:docMk/>
              <pc:sldMasterMk cId="4287028849" sldId="2147483648"/>
              <pc:sldLayoutMk cId="2879162661" sldId="2147483665"/>
              <ac:spMk id="8" creationId="{1C6E0D4A-7933-4636-B6D6-9924977388D3}"/>
            </ac:spMkLst>
          </pc:spChg>
          <pc:spChg chg="del">
            <ac:chgData name="Cassidy Sparks" userId="cd857fe3-7741-442b-ac41-a89b3c2aca10" providerId="ADAL" clId="{3D4B2810-BEF5-4298-B508-E6785C7B4403}" dt="2021-08-30T19:35:32.360" v="478" actId="478"/>
            <ac:spMkLst>
              <pc:docMk/>
              <pc:sldMasterMk cId="4287028849" sldId="2147483648"/>
              <pc:sldLayoutMk cId="2879162661" sldId="2147483665"/>
              <ac:spMk id="9" creationId="{7ACDFB43-F8C1-40E6-AB7F-D98FA1DCBC39}"/>
            </ac:spMkLst>
          </pc:spChg>
          <pc:spChg chg="del">
            <ac:chgData name="Cassidy Sparks" userId="cd857fe3-7741-442b-ac41-a89b3c2aca10" providerId="ADAL" clId="{3D4B2810-BEF5-4298-B508-E6785C7B4403}" dt="2021-08-30T19:35:26.511" v="477" actId="478"/>
            <ac:spMkLst>
              <pc:docMk/>
              <pc:sldMasterMk cId="4287028849" sldId="2147483648"/>
              <pc:sldLayoutMk cId="2879162661" sldId="2147483665"/>
              <ac:spMk id="11" creationId="{16C55C99-2D4A-4913-936F-4B1D6343E3F4}"/>
            </ac:spMkLst>
          </pc:spChg>
          <pc:spChg chg="del">
            <ac:chgData name="Cassidy Sparks" userId="cd857fe3-7741-442b-ac41-a89b3c2aca10" providerId="ADAL" clId="{3D4B2810-BEF5-4298-B508-E6785C7B4403}" dt="2021-08-30T19:35:34.804" v="479" actId="478"/>
            <ac:spMkLst>
              <pc:docMk/>
              <pc:sldMasterMk cId="4287028849" sldId="2147483648"/>
              <pc:sldLayoutMk cId="2879162661" sldId="2147483665"/>
              <ac:spMk id="12" creationId="{63C644F1-B8DB-4890-A9C6-4D7032EE6978}"/>
            </ac:spMkLst>
          </pc:spChg>
          <pc:spChg chg="del">
            <ac:chgData name="Cassidy Sparks" userId="cd857fe3-7741-442b-ac41-a89b3c2aca10" providerId="ADAL" clId="{3D4B2810-BEF5-4298-B508-E6785C7B4403}" dt="2021-08-30T19:35:26.511" v="477" actId="478"/>
            <ac:spMkLst>
              <pc:docMk/>
              <pc:sldMasterMk cId="4287028849" sldId="2147483648"/>
              <pc:sldLayoutMk cId="2879162661" sldId="2147483665"/>
              <ac:spMk id="13" creationId="{8CAC6DF2-FB28-452A-93C7-C6C6961B2FF0}"/>
            </ac:spMkLst>
          </pc:spChg>
          <pc:spChg chg="del">
            <ac:chgData name="Cassidy Sparks" userId="cd857fe3-7741-442b-ac41-a89b3c2aca10" providerId="ADAL" clId="{3D4B2810-BEF5-4298-B508-E6785C7B4403}" dt="2021-08-30T19:35:34.804" v="479" actId="478"/>
            <ac:spMkLst>
              <pc:docMk/>
              <pc:sldMasterMk cId="4287028849" sldId="2147483648"/>
              <pc:sldLayoutMk cId="2879162661" sldId="2147483665"/>
              <ac:spMk id="14" creationId="{7D3109AF-30C1-4EB9-8031-2ABDED293D74}"/>
            </ac:spMkLst>
          </pc:spChg>
          <pc:spChg chg="del">
            <ac:chgData name="Cassidy Sparks" userId="cd857fe3-7741-442b-ac41-a89b3c2aca10" providerId="ADAL" clId="{3D4B2810-BEF5-4298-B508-E6785C7B4403}" dt="2021-08-30T19:35:32.360" v="478" actId="478"/>
            <ac:spMkLst>
              <pc:docMk/>
              <pc:sldMasterMk cId="4287028849" sldId="2147483648"/>
              <pc:sldLayoutMk cId="2879162661" sldId="2147483665"/>
              <ac:spMk id="15" creationId="{5651108C-A034-4F09-A621-37FA776DB980}"/>
            </ac:spMkLst>
          </pc:spChg>
          <pc:spChg chg="del">
            <ac:chgData name="Cassidy Sparks" userId="cd857fe3-7741-442b-ac41-a89b3c2aca10" providerId="ADAL" clId="{3D4B2810-BEF5-4298-B508-E6785C7B4403}" dt="2021-08-30T19:35:26.511" v="477" actId="478"/>
            <ac:spMkLst>
              <pc:docMk/>
              <pc:sldMasterMk cId="4287028849" sldId="2147483648"/>
              <pc:sldLayoutMk cId="2879162661" sldId="2147483665"/>
              <ac:spMk id="16" creationId="{3C1B0FB3-4EAD-4E39-A1BB-080A9DA67B30}"/>
            </ac:spMkLst>
          </pc:spChg>
          <pc:spChg chg="del">
            <ac:chgData name="Cassidy Sparks" userId="cd857fe3-7741-442b-ac41-a89b3c2aca10" providerId="ADAL" clId="{3D4B2810-BEF5-4298-B508-E6785C7B4403}" dt="2021-08-30T19:35:34.804" v="479" actId="478"/>
            <ac:spMkLst>
              <pc:docMk/>
              <pc:sldMasterMk cId="4287028849" sldId="2147483648"/>
              <pc:sldLayoutMk cId="2879162661" sldId="2147483665"/>
              <ac:spMk id="17" creationId="{5239A742-A2F4-4D89-BCE7-9C1C5CB28B53}"/>
            </ac:spMkLst>
          </pc:spChg>
          <pc:spChg chg="del">
            <ac:chgData name="Cassidy Sparks" userId="cd857fe3-7741-442b-ac41-a89b3c2aca10" providerId="ADAL" clId="{3D4B2810-BEF5-4298-B508-E6785C7B4403}" dt="2021-08-30T19:35:32.360" v="478" actId="478"/>
            <ac:spMkLst>
              <pc:docMk/>
              <pc:sldMasterMk cId="4287028849" sldId="2147483648"/>
              <pc:sldLayoutMk cId="2879162661" sldId="2147483665"/>
              <ac:spMk id="18" creationId="{F61326FD-7E31-4DAF-B5E2-4C539DC3AEA5}"/>
            </ac:spMkLst>
          </pc:spChg>
          <pc:spChg chg="del">
            <ac:chgData name="Cassidy Sparks" userId="cd857fe3-7741-442b-ac41-a89b3c2aca10" providerId="ADAL" clId="{3D4B2810-BEF5-4298-B508-E6785C7B4403}" dt="2021-08-30T19:35:34.804" v="479" actId="478"/>
            <ac:spMkLst>
              <pc:docMk/>
              <pc:sldMasterMk cId="4287028849" sldId="2147483648"/>
              <pc:sldLayoutMk cId="2879162661" sldId="2147483665"/>
              <ac:spMk id="19" creationId="{DDB58A6A-7F25-4723-8B12-666AC71781AA}"/>
            </ac:spMkLst>
          </pc:spChg>
          <pc:spChg chg="del">
            <ac:chgData name="Cassidy Sparks" userId="cd857fe3-7741-442b-ac41-a89b3c2aca10" providerId="ADAL" clId="{3D4B2810-BEF5-4298-B508-E6785C7B4403}" dt="2021-08-30T19:35:26.511" v="477" actId="478"/>
            <ac:spMkLst>
              <pc:docMk/>
              <pc:sldMasterMk cId="4287028849" sldId="2147483648"/>
              <pc:sldLayoutMk cId="2879162661" sldId="2147483665"/>
              <ac:spMk id="20" creationId="{0D217915-E085-490B-851A-6FBBB5A8BB0B}"/>
            </ac:spMkLst>
          </pc:spChg>
          <pc:graphicFrameChg chg="add mod modGraphic">
            <ac:chgData name="Cassidy Sparks" userId="cd857fe3-7741-442b-ac41-a89b3c2aca10" providerId="ADAL" clId="{3D4B2810-BEF5-4298-B508-E6785C7B4403}" dt="2021-08-30T19:42:48.698" v="517" actId="14100"/>
            <ac:graphicFrameMkLst>
              <pc:docMk/>
              <pc:sldMasterMk cId="4287028849" sldId="2147483648"/>
              <pc:sldLayoutMk cId="2879162661" sldId="2147483665"/>
              <ac:graphicFrameMk id="22" creationId="{1CD83707-C243-4B5D-9757-92269BC9936B}"/>
            </ac:graphicFrameMkLst>
          </pc:graphicFrameChg>
          <pc:picChg chg="del">
            <ac:chgData name="Cassidy Sparks" userId="cd857fe3-7741-442b-ac41-a89b3c2aca10" providerId="ADAL" clId="{3D4B2810-BEF5-4298-B508-E6785C7B4403}" dt="2021-08-30T19:44:51.155" v="550" actId="478"/>
            <ac:picMkLst>
              <pc:docMk/>
              <pc:sldMasterMk cId="4287028849" sldId="2147483648"/>
              <pc:sldLayoutMk cId="2879162661" sldId="2147483665"/>
              <ac:picMk id="21" creationId="{3E4178D3-C76C-4437-9194-690C307E57DC}"/>
            </ac:picMkLst>
          </pc:picChg>
          <pc:picChg chg="add mod">
            <ac:chgData name="Cassidy Sparks" userId="cd857fe3-7741-442b-ac41-a89b3c2aca10" providerId="ADAL" clId="{3D4B2810-BEF5-4298-B508-E6785C7B4403}" dt="2021-08-30T19:57:49.702" v="656"/>
            <ac:picMkLst>
              <pc:docMk/>
              <pc:sldMasterMk cId="4287028849" sldId="2147483648"/>
              <pc:sldLayoutMk cId="2879162661" sldId="2147483665"/>
              <ac:picMk id="23" creationId="{B8814C27-DC0E-45AF-A58A-BEC69344D017}"/>
            </ac:picMkLst>
          </pc:picChg>
        </pc:sldLayoutChg>
        <pc:sldLayoutChg chg="addSp delSp modSp add del mod modTransition">
          <pc:chgData name="Cassidy Sparks" userId="cd857fe3-7741-442b-ac41-a89b3c2aca10" providerId="ADAL" clId="{3D4B2810-BEF5-4298-B508-E6785C7B4403}" dt="2021-08-30T19:52:39.974" v="622" actId="2696"/>
          <pc:sldLayoutMkLst>
            <pc:docMk/>
            <pc:sldMasterMk cId="4287028849" sldId="2147483648"/>
            <pc:sldLayoutMk cId="4266553877" sldId="2147483666"/>
          </pc:sldLayoutMkLst>
          <pc:spChg chg="add mod">
            <ac:chgData name="Cassidy Sparks" userId="cd857fe3-7741-442b-ac41-a89b3c2aca10" providerId="ADAL" clId="{3D4B2810-BEF5-4298-B508-E6785C7B4403}" dt="2021-08-30T19:45:32.750" v="565" actId="1076"/>
            <ac:spMkLst>
              <pc:docMk/>
              <pc:sldMasterMk cId="4287028849" sldId="2147483648"/>
              <pc:sldLayoutMk cId="4266553877" sldId="2147483666"/>
              <ac:spMk id="2" creationId="{9ADAE6A7-5A69-48D3-888D-EF2BCEA44262}"/>
            </ac:spMkLst>
          </pc:spChg>
          <pc:spChg chg="del">
            <ac:chgData name="Cassidy Sparks" userId="cd857fe3-7741-442b-ac41-a89b3c2aca10" providerId="ADAL" clId="{3D4B2810-BEF5-4298-B508-E6785C7B4403}" dt="2021-08-30T19:38:57.637" v="499" actId="478"/>
            <ac:spMkLst>
              <pc:docMk/>
              <pc:sldMasterMk cId="4287028849" sldId="2147483648"/>
              <pc:sldLayoutMk cId="4266553877" sldId="2147483666"/>
              <ac:spMk id="7" creationId="{A9E27D8C-353B-401C-B111-72ADE3E946E2}"/>
            </ac:spMkLst>
          </pc:spChg>
          <pc:spChg chg="mod">
            <ac:chgData name="Cassidy Sparks" userId="cd857fe3-7741-442b-ac41-a89b3c2aca10" providerId="ADAL" clId="{3D4B2810-BEF5-4298-B508-E6785C7B4403}" dt="2021-08-30T19:39:05.120" v="500" actId="207"/>
            <ac:spMkLst>
              <pc:docMk/>
              <pc:sldMasterMk cId="4287028849" sldId="2147483648"/>
              <pc:sldLayoutMk cId="4266553877" sldId="2147483666"/>
              <ac:spMk id="8" creationId="{1C6E0D4A-7933-4636-B6D6-9924977388D3}"/>
            </ac:spMkLst>
          </pc:spChg>
          <pc:spChg chg="mod">
            <ac:chgData name="Cassidy Sparks" userId="cd857fe3-7741-442b-ac41-a89b3c2aca10" providerId="ADAL" clId="{3D4B2810-BEF5-4298-B508-E6785C7B4403}" dt="2021-08-30T19:39:48.007" v="502" actId="1076"/>
            <ac:spMkLst>
              <pc:docMk/>
              <pc:sldMasterMk cId="4287028849" sldId="2147483648"/>
              <pc:sldLayoutMk cId="4266553877" sldId="2147483666"/>
              <ac:spMk id="9" creationId="{7ACDFB43-F8C1-40E6-AB7F-D98FA1DCBC39}"/>
            </ac:spMkLst>
          </pc:spChg>
          <pc:spChg chg="add mod">
            <ac:chgData name="Cassidy Sparks" userId="cd857fe3-7741-442b-ac41-a89b3c2aca10" providerId="ADAL" clId="{3D4B2810-BEF5-4298-B508-E6785C7B4403}" dt="2021-08-30T19:40:11.646" v="510" actId="20577"/>
            <ac:spMkLst>
              <pc:docMk/>
              <pc:sldMasterMk cId="4287028849" sldId="2147483648"/>
              <pc:sldLayoutMk cId="4266553877" sldId="2147483666"/>
              <ac:spMk id="10" creationId="{B276E1C9-8935-4B1B-AE8F-FEAFDFBC3873}"/>
            </ac:spMkLst>
          </pc:spChg>
          <pc:picChg chg="del">
            <ac:chgData name="Cassidy Sparks" userId="cd857fe3-7741-442b-ac41-a89b3c2aca10" providerId="ADAL" clId="{3D4B2810-BEF5-4298-B508-E6785C7B4403}" dt="2021-08-30T19:38:55.407" v="498" actId="478"/>
            <ac:picMkLst>
              <pc:docMk/>
              <pc:sldMasterMk cId="4287028849" sldId="2147483648"/>
              <pc:sldLayoutMk cId="4266553877" sldId="2147483666"/>
              <ac:picMk id="12" creationId="{D3351DE8-9208-42DE-9DF9-4995829F0A4E}"/>
            </ac:picMkLst>
          </pc:picChg>
        </pc:sldLayoutChg>
        <pc:sldLayoutChg chg="addSp delSp modSp add mod ord modTransition">
          <pc:chgData name="Cassidy Sparks" userId="cd857fe3-7741-442b-ac41-a89b3c2aca10" providerId="ADAL" clId="{3D4B2810-BEF5-4298-B508-E6785C7B4403}" dt="2021-08-30T20:00:31.836" v="673"/>
          <pc:sldLayoutMkLst>
            <pc:docMk/>
            <pc:sldMasterMk cId="4287028849" sldId="2147483648"/>
            <pc:sldLayoutMk cId="2943908968" sldId="2147483667"/>
          </pc:sldLayoutMkLst>
          <pc:spChg chg="del mod">
            <ac:chgData name="Cassidy Sparks" userId="cd857fe3-7741-442b-ac41-a89b3c2aca10" providerId="ADAL" clId="{3D4B2810-BEF5-4298-B508-E6785C7B4403}" dt="2021-08-30T20:00:30.454" v="672" actId="478"/>
            <ac:spMkLst>
              <pc:docMk/>
              <pc:sldMasterMk cId="4287028849" sldId="2147483648"/>
              <pc:sldLayoutMk cId="2943908968" sldId="2147483667"/>
              <ac:spMk id="2" creationId="{9ADAE6A7-5A69-48D3-888D-EF2BCEA44262}"/>
            </ac:spMkLst>
          </pc:spChg>
          <pc:spChg chg="add mod">
            <ac:chgData name="Cassidy Sparks" userId="cd857fe3-7741-442b-ac41-a89b3c2aca10" providerId="ADAL" clId="{3D4B2810-BEF5-4298-B508-E6785C7B4403}" dt="2021-08-30T19:58:53.230" v="659" actId="207"/>
            <ac:spMkLst>
              <pc:docMk/>
              <pc:sldMasterMk cId="4287028849" sldId="2147483648"/>
              <pc:sldLayoutMk cId="2943908968" sldId="2147483667"/>
              <ac:spMk id="6" creationId="{1C677196-F4F5-4DBE-AE09-B3FC81788EFF}"/>
            </ac:spMkLst>
          </pc:spChg>
          <pc:spChg chg="add mod">
            <ac:chgData name="Cassidy Sparks" userId="cd857fe3-7741-442b-ac41-a89b3c2aca10" providerId="ADAL" clId="{3D4B2810-BEF5-4298-B508-E6785C7B4403}" dt="2021-08-30T19:44:14.250" v="522"/>
            <ac:spMkLst>
              <pc:docMk/>
              <pc:sldMasterMk cId="4287028849" sldId="2147483648"/>
              <pc:sldLayoutMk cId="2943908968" sldId="2147483667"/>
              <ac:spMk id="7" creationId="{CF18C7C4-5319-415E-89C7-FD3E4B74C726}"/>
            </ac:spMkLst>
          </pc:spChg>
          <pc:spChg chg="del">
            <ac:chgData name="Cassidy Sparks" userId="cd857fe3-7741-442b-ac41-a89b3c2aca10" providerId="ADAL" clId="{3D4B2810-BEF5-4298-B508-E6785C7B4403}" dt="2021-08-30T19:44:02.194" v="519" actId="478"/>
            <ac:spMkLst>
              <pc:docMk/>
              <pc:sldMasterMk cId="4287028849" sldId="2147483648"/>
              <pc:sldLayoutMk cId="2943908968" sldId="2147483667"/>
              <ac:spMk id="8" creationId="{1C6E0D4A-7933-4636-B6D6-9924977388D3}"/>
            </ac:spMkLst>
          </pc:spChg>
          <pc:spChg chg="del">
            <ac:chgData name="Cassidy Sparks" userId="cd857fe3-7741-442b-ac41-a89b3c2aca10" providerId="ADAL" clId="{3D4B2810-BEF5-4298-B508-E6785C7B4403}" dt="2021-08-30T19:44:06.184" v="521" actId="478"/>
            <ac:spMkLst>
              <pc:docMk/>
              <pc:sldMasterMk cId="4287028849" sldId="2147483648"/>
              <pc:sldLayoutMk cId="2943908968" sldId="2147483667"/>
              <ac:spMk id="9" creationId="{7ACDFB43-F8C1-40E6-AB7F-D98FA1DCBC39}"/>
            </ac:spMkLst>
          </pc:spChg>
          <pc:spChg chg="del mod">
            <ac:chgData name="Cassidy Sparks" userId="cd857fe3-7741-442b-ac41-a89b3c2aca10" providerId="ADAL" clId="{3D4B2810-BEF5-4298-B508-E6785C7B4403}" dt="2021-08-30T20:00:29.198" v="671" actId="478"/>
            <ac:spMkLst>
              <pc:docMk/>
              <pc:sldMasterMk cId="4287028849" sldId="2147483648"/>
              <pc:sldLayoutMk cId="2943908968" sldId="2147483667"/>
              <ac:spMk id="10" creationId="{B276E1C9-8935-4B1B-AE8F-FEAFDFBC3873}"/>
            </ac:spMkLst>
          </pc:spChg>
          <pc:spChg chg="add mod">
            <ac:chgData name="Cassidy Sparks" userId="cd857fe3-7741-442b-ac41-a89b3c2aca10" providerId="ADAL" clId="{3D4B2810-BEF5-4298-B508-E6785C7B4403}" dt="2021-08-30T20:00:31.836" v="673"/>
            <ac:spMkLst>
              <pc:docMk/>
              <pc:sldMasterMk cId="4287028849" sldId="2147483648"/>
              <pc:sldLayoutMk cId="2943908968" sldId="2147483667"/>
              <ac:spMk id="12" creationId="{6AE53707-5CB9-477F-B609-EC394AAB541E}"/>
            </ac:spMkLst>
          </pc:spChg>
          <pc:picChg chg="add del mod">
            <ac:chgData name="Cassidy Sparks" userId="cd857fe3-7741-442b-ac41-a89b3c2aca10" providerId="ADAL" clId="{3D4B2810-BEF5-4298-B508-E6785C7B4403}" dt="2021-08-30T19:56:59.148" v="647" actId="478"/>
            <ac:picMkLst>
              <pc:docMk/>
              <pc:sldMasterMk cId="4287028849" sldId="2147483648"/>
              <pc:sldLayoutMk cId="2943908968" sldId="2147483667"/>
              <ac:picMk id="4" creationId="{413323AE-80E7-49A9-A68F-A8E16EBDD610}"/>
            </ac:picMkLst>
          </pc:picChg>
          <pc:picChg chg="add mod">
            <ac:chgData name="Cassidy Sparks" userId="cd857fe3-7741-442b-ac41-a89b3c2aca10" providerId="ADAL" clId="{3D4B2810-BEF5-4298-B508-E6785C7B4403}" dt="2021-08-30T19:57:34.488" v="654" actId="1076"/>
            <ac:picMkLst>
              <pc:docMk/>
              <pc:sldMasterMk cId="4287028849" sldId="2147483648"/>
              <pc:sldLayoutMk cId="2943908968" sldId="2147483667"/>
              <ac:picMk id="11" creationId="{A23B47DF-BCBC-46AD-8C72-B43471C074D9}"/>
            </ac:picMkLst>
          </pc:picChg>
        </pc:sldLayoutChg>
        <pc:sldLayoutChg chg="addSp delSp modSp add mod modTransition">
          <pc:chgData name="Cassidy Sparks" userId="cd857fe3-7741-442b-ac41-a89b3c2aca10" providerId="ADAL" clId="{3D4B2810-BEF5-4298-B508-E6785C7B4403}" dt="2021-08-30T20:03:30.057" v="696" actId="1076"/>
          <pc:sldLayoutMkLst>
            <pc:docMk/>
            <pc:sldMasterMk cId="4287028849" sldId="2147483648"/>
            <pc:sldLayoutMk cId="1067814511" sldId="2147483668"/>
          </pc:sldLayoutMkLst>
          <pc:spChg chg="add del mod">
            <ac:chgData name="Cassidy Sparks" userId="cd857fe3-7741-442b-ac41-a89b3c2aca10" providerId="ADAL" clId="{3D4B2810-BEF5-4298-B508-E6785C7B4403}" dt="2021-08-30T20:03:25.076" v="695" actId="478"/>
            <ac:spMkLst>
              <pc:docMk/>
              <pc:sldMasterMk cId="4287028849" sldId="2147483648"/>
              <pc:sldLayoutMk cId="1067814511" sldId="2147483668"/>
              <ac:spMk id="6" creationId="{68BFF92B-0390-4A5F-A957-E613F254C99C}"/>
            </ac:spMkLst>
          </pc:spChg>
          <pc:spChg chg="mod">
            <ac:chgData name="Cassidy Sparks" userId="cd857fe3-7741-442b-ac41-a89b3c2aca10" providerId="ADAL" clId="{3D4B2810-BEF5-4298-B508-E6785C7B4403}" dt="2021-08-30T19:59:18.248" v="661" actId="207"/>
            <ac:spMkLst>
              <pc:docMk/>
              <pc:sldMasterMk cId="4287028849" sldId="2147483648"/>
              <pc:sldLayoutMk cId="1067814511" sldId="2147483668"/>
              <ac:spMk id="7" creationId="{A9E27D8C-353B-401C-B111-72ADE3E946E2}"/>
            </ac:spMkLst>
          </pc:spChg>
          <pc:spChg chg="mod">
            <ac:chgData name="Cassidy Sparks" userId="cd857fe3-7741-442b-ac41-a89b3c2aca10" providerId="ADAL" clId="{3D4B2810-BEF5-4298-B508-E6785C7B4403}" dt="2021-08-30T19:48:34.926" v="584" actId="1076"/>
            <ac:spMkLst>
              <pc:docMk/>
              <pc:sldMasterMk cId="4287028849" sldId="2147483648"/>
              <pc:sldLayoutMk cId="1067814511" sldId="2147483668"/>
              <ac:spMk id="8" creationId="{1C6E0D4A-7933-4636-B6D6-9924977388D3}"/>
            </ac:spMkLst>
          </pc:spChg>
          <pc:spChg chg="mod">
            <ac:chgData name="Cassidy Sparks" userId="cd857fe3-7741-442b-ac41-a89b3c2aca10" providerId="ADAL" clId="{3D4B2810-BEF5-4298-B508-E6785C7B4403}" dt="2021-08-30T19:48:00.173" v="577" actId="20577"/>
            <ac:spMkLst>
              <pc:docMk/>
              <pc:sldMasterMk cId="4287028849" sldId="2147483648"/>
              <pc:sldLayoutMk cId="1067814511" sldId="2147483668"/>
              <ac:spMk id="9" creationId="{7ACDFB43-F8C1-40E6-AB7F-D98FA1DCBC39}"/>
            </ac:spMkLst>
          </pc:spChg>
          <pc:spChg chg="add mod">
            <ac:chgData name="Cassidy Sparks" userId="cd857fe3-7741-442b-ac41-a89b3c2aca10" providerId="ADAL" clId="{3D4B2810-BEF5-4298-B508-E6785C7B4403}" dt="2021-08-30T19:49:07.763" v="588" actId="1076"/>
            <ac:spMkLst>
              <pc:docMk/>
              <pc:sldMasterMk cId="4287028849" sldId="2147483648"/>
              <pc:sldLayoutMk cId="1067814511" sldId="2147483668"/>
              <ac:spMk id="10" creationId="{DC103D52-DA87-4119-ABD4-2DB2436A6A2D}"/>
            </ac:spMkLst>
          </pc:spChg>
          <pc:spChg chg="add mod">
            <ac:chgData name="Cassidy Sparks" userId="cd857fe3-7741-442b-ac41-a89b3c2aca10" providerId="ADAL" clId="{3D4B2810-BEF5-4298-B508-E6785C7B4403}" dt="2021-08-30T20:03:30.057" v="696" actId="1076"/>
            <ac:spMkLst>
              <pc:docMk/>
              <pc:sldMasterMk cId="4287028849" sldId="2147483648"/>
              <pc:sldLayoutMk cId="1067814511" sldId="2147483668"/>
              <ac:spMk id="13" creationId="{ED98978B-5742-4EEF-8C01-A692936B0821}"/>
            </ac:spMkLst>
          </pc:spChg>
          <pc:picChg chg="add mod">
            <ac:chgData name="Cassidy Sparks" userId="cd857fe3-7741-442b-ac41-a89b3c2aca10" providerId="ADAL" clId="{3D4B2810-BEF5-4298-B508-E6785C7B4403}" dt="2021-08-30T19:54:02.339" v="626"/>
            <ac:picMkLst>
              <pc:docMk/>
              <pc:sldMasterMk cId="4287028849" sldId="2147483648"/>
              <pc:sldLayoutMk cId="1067814511" sldId="2147483668"/>
              <ac:picMk id="11" creationId="{9F1C214F-3935-4E64-AE3A-A1EF752F9DFF}"/>
            </ac:picMkLst>
          </pc:picChg>
          <pc:picChg chg="del">
            <ac:chgData name="Cassidy Sparks" userId="cd857fe3-7741-442b-ac41-a89b3c2aca10" providerId="ADAL" clId="{3D4B2810-BEF5-4298-B508-E6785C7B4403}" dt="2021-08-30T19:47:47.444" v="567" actId="478"/>
            <ac:picMkLst>
              <pc:docMk/>
              <pc:sldMasterMk cId="4287028849" sldId="2147483648"/>
              <pc:sldLayoutMk cId="1067814511" sldId="2147483668"/>
              <ac:picMk id="12" creationId="{D3351DE8-9208-42DE-9DF9-4995829F0A4E}"/>
            </ac:picMkLst>
          </pc:picChg>
        </pc:sldLayoutChg>
        <pc:sldLayoutChg chg="addSp delSp modSp add mod modTransition">
          <pc:chgData name="Cassidy Sparks" userId="cd857fe3-7741-442b-ac41-a89b3c2aca10" providerId="ADAL" clId="{3D4B2810-BEF5-4298-B508-E6785C7B4403}" dt="2021-08-30T20:03:57.423" v="702" actId="1076"/>
          <pc:sldLayoutMkLst>
            <pc:docMk/>
            <pc:sldMasterMk cId="4287028849" sldId="2147483648"/>
            <pc:sldLayoutMk cId="3285315068" sldId="2147483669"/>
          </pc:sldLayoutMkLst>
          <pc:spChg chg="add mod">
            <ac:chgData name="Cassidy Sparks" userId="cd857fe3-7741-442b-ac41-a89b3c2aca10" providerId="ADAL" clId="{3D4B2810-BEF5-4298-B508-E6785C7B4403}" dt="2021-08-30T19:55:12.377" v="635" actId="208"/>
            <ac:spMkLst>
              <pc:docMk/>
              <pc:sldMasterMk cId="4287028849" sldId="2147483648"/>
              <pc:sldLayoutMk cId="3285315068" sldId="2147483669"/>
              <ac:spMk id="2" creationId="{6B75A30D-8F06-4FA3-97F6-EBA451024D4A}"/>
            </ac:spMkLst>
          </pc:spChg>
          <pc:spChg chg="del mod">
            <ac:chgData name="Cassidy Sparks" userId="cd857fe3-7741-442b-ac41-a89b3c2aca10" providerId="ADAL" clId="{3D4B2810-BEF5-4298-B508-E6785C7B4403}" dt="2021-08-30T20:03:38.440" v="697" actId="478"/>
            <ac:spMkLst>
              <pc:docMk/>
              <pc:sldMasterMk cId="4287028849" sldId="2147483648"/>
              <pc:sldLayoutMk cId="3285315068" sldId="2147483669"/>
              <ac:spMk id="6" creationId="{68BFF92B-0390-4A5F-A957-E613F254C99C}"/>
            </ac:spMkLst>
          </pc:spChg>
          <pc:spChg chg="del mod">
            <ac:chgData name="Cassidy Sparks" userId="cd857fe3-7741-442b-ac41-a89b3c2aca10" providerId="ADAL" clId="{3D4B2810-BEF5-4298-B508-E6785C7B4403}" dt="2021-08-30T19:54:36.731" v="629" actId="478"/>
            <ac:spMkLst>
              <pc:docMk/>
              <pc:sldMasterMk cId="4287028849" sldId="2147483648"/>
              <pc:sldLayoutMk cId="3285315068" sldId="2147483669"/>
              <ac:spMk id="7" creationId="{A9E27D8C-353B-401C-B111-72ADE3E946E2}"/>
            </ac:spMkLst>
          </pc:spChg>
          <pc:spChg chg="mod">
            <ac:chgData name="Cassidy Sparks" userId="cd857fe3-7741-442b-ac41-a89b3c2aca10" providerId="ADAL" clId="{3D4B2810-BEF5-4298-B508-E6785C7B4403}" dt="2021-08-30T19:51:28.930" v="610" actId="207"/>
            <ac:spMkLst>
              <pc:docMk/>
              <pc:sldMasterMk cId="4287028849" sldId="2147483648"/>
              <pc:sldLayoutMk cId="3285315068" sldId="2147483669"/>
              <ac:spMk id="8" creationId="{1C6E0D4A-7933-4636-B6D6-9924977388D3}"/>
            </ac:spMkLst>
          </pc:spChg>
          <pc:spChg chg="mod">
            <ac:chgData name="Cassidy Sparks" userId="cd857fe3-7741-442b-ac41-a89b3c2aca10" providerId="ADAL" clId="{3D4B2810-BEF5-4298-B508-E6785C7B4403}" dt="2021-08-30T19:51:43.588" v="621" actId="20577"/>
            <ac:spMkLst>
              <pc:docMk/>
              <pc:sldMasterMk cId="4287028849" sldId="2147483648"/>
              <pc:sldLayoutMk cId="3285315068" sldId="2147483669"/>
              <ac:spMk id="9" creationId="{7ACDFB43-F8C1-40E6-AB7F-D98FA1DCBC39}"/>
            </ac:spMkLst>
          </pc:spChg>
          <pc:spChg chg="mod">
            <ac:chgData name="Cassidy Sparks" userId="cd857fe3-7741-442b-ac41-a89b3c2aca10" providerId="ADAL" clId="{3D4B2810-BEF5-4298-B508-E6785C7B4403}" dt="2021-08-30T19:55:39.218" v="640" actId="1076"/>
            <ac:spMkLst>
              <pc:docMk/>
              <pc:sldMasterMk cId="4287028849" sldId="2147483648"/>
              <pc:sldLayoutMk cId="3285315068" sldId="2147483669"/>
              <ac:spMk id="10" creationId="{DC103D52-DA87-4119-ABD4-2DB2436A6A2D}"/>
            </ac:spMkLst>
          </pc:spChg>
          <pc:spChg chg="add mod">
            <ac:chgData name="Cassidy Sparks" userId="cd857fe3-7741-442b-ac41-a89b3c2aca10" providerId="ADAL" clId="{3D4B2810-BEF5-4298-B508-E6785C7B4403}" dt="2021-08-30T20:03:57.423" v="702" actId="1076"/>
            <ac:spMkLst>
              <pc:docMk/>
              <pc:sldMasterMk cId="4287028849" sldId="2147483648"/>
              <pc:sldLayoutMk cId="3285315068" sldId="2147483669"/>
              <ac:spMk id="12" creationId="{59ED3673-385D-4B8C-AF3E-3E1FE7959E78}"/>
            </ac:spMkLst>
          </pc:spChg>
          <pc:picChg chg="add mod ord">
            <ac:chgData name="Cassidy Sparks" userId="cd857fe3-7741-442b-ac41-a89b3c2aca10" providerId="ADAL" clId="{3D4B2810-BEF5-4298-B508-E6785C7B4403}" dt="2021-08-30T19:54:32.570" v="628" actId="167"/>
            <ac:picMkLst>
              <pc:docMk/>
              <pc:sldMasterMk cId="4287028849" sldId="2147483648"/>
              <pc:sldLayoutMk cId="3285315068" sldId="2147483669"/>
              <ac:picMk id="11" creationId="{3137F013-4A7F-4471-8E2D-112AD66FAAC4}"/>
            </ac:picMkLst>
          </pc:picChg>
        </pc:sldLayoutChg>
        <pc:sldLayoutChg chg="addSp delSp modSp add mod modTransition">
          <pc:chgData name="Cassidy Sparks" userId="cd857fe3-7741-442b-ac41-a89b3c2aca10" providerId="ADAL" clId="{3D4B2810-BEF5-4298-B508-E6785C7B4403}" dt="2021-08-30T20:04:30.195" v="705" actId="14100"/>
          <pc:sldLayoutMkLst>
            <pc:docMk/>
            <pc:sldMasterMk cId="4287028849" sldId="2147483648"/>
            <pc:sldLayoutMk cId="1409864641" sldId="2147483670"/>
          </pc:sldLayoutMkLst>
          <pc:spChg chg="del">
            <ac:chgData name="Cassidy Sparks" userId="cd857fe3-7741-442b-ac41-a89b3c2aca10" providerId="ADAL" clId="{3D4B2810-BEF5-4298-B508-E6785C7B4403}" dt="2021-08-30T20:04:10.089" v="703" actId="478"/>
            <ac:spMkLst>
              <pc:docMk/>
              <pc:sldMasterMk cId="4287028849" sldId="2147483648"/>
              <pc:sldLayoutMk cId="1409864641" sldId="2147483670"/>
              <ac:spMk id="2" creationId="{9ADAE6A7-5A69-48D3-888D-EF2BCEA44262}"/>
            </ac:spMkLst>
          </pc:spChg>
          <pc:spChg chg="add mod">
            <ac:chgData name="Cassidy Sparks" userId="cd857fe3-7741-442b-ac41-a89b3c2aca10" providerId="ADAL" clId="{3D4B2810-BEF5-4298-B508-E6785C7B4403}" dt="2021-08-30T20:04:30.195" v="705" actId="14100"/>
            <ac:spMkLst>
              <pc:docMk/>
              <pc:sldMasterMk cId="4287028849" sldId="2147483648"/>
              <pc:sldLayoutMk cId="1409864641" sldId="2147483670"/>
              <ac:spMk id="8" creationId="{965ABDE8-BCDB-454F-B0EC-B23BF33A72CB}"/>
            </ac:spMkLst>
          </pc:spChg>
          <pc:spChg chg="add mod">
            <ac:chgData name="Cassidy Sparks" userId="cd857fe3-7741-442b-ac41-a89b3c2aca10" providerId="ADAL" clId="{3D4B2810-BEF5-4298-B508-E6785C7B4403}" dt="2021-08-30T20:04:30.195" v="705" actId="14100"/>
            <ac:spMkLst>
              <pc:docMk/>
              <pc:sldMasterMk cId="4287028849" sldId="2147483648"/>
              <pc:sldLayoutMk cId="1409864641" sldId="2147483670"/>
              <ac:spMk id="9" creationId="{2345D9D8-BCC9-494F-8A46-22669F7515CD}"/>
            </ac:spMkLst>
          </pc:spChg>
        </pc:sldLayoutChg>
        <pc:sldLayoutChg chg="addSp delSp modSp add mod modTransition">
          <pc:chgData name="Cassidy Sparks" userId="cd857fe3-7741-442b-ac41-a89b3c2aca10" providerId="ADAL" clId="{3D4B2810-BEF5-4298-B508-E6785C7B4403}" dt="2021-08-30T20:01:39.713" v="680"/>
          <pc:sldLayoutMkLst>
            <pc:docMk/>
            <pc:sldMasterMk cId="4287028849" sldId="2147483648"/>
            <pc:sldLayoutMk cId="211165041" sldId="2147483671"/>
          </pc:sldLayoutMkLst>
          <pc:spChg chg="add mod">
            <ac:chgData name="Cassidy Sparks" userId="cd857fe3-7741-442b-ac41-a89b3c2aca10" providerId="ADAL" clId="{3D4B2810-BEF5-4298-B508-E6785C7B4403}" dt="2021-08-30T20:01:39.713" v="680"/>
            <ac:spMkLst>
              <pc:docMk/>
              <pc:sldMasterMk cId="4287028849" sldId="2147483648"/>
              <pc:sldLayoutMk cId="211165041" sldId="2147483671"/>
              <ac:spMk id="8" creationId="{B4487CBF-E4FD-4A67-B827-B262340E662F}"/>
            </ac:spMkLst>
          </pc:spChg>
          <pc:spChg chg="add mod">
            <ac:chgData name="Cassidy Sparks" userId="cd857fe3-7741-442b-ac41-a89b3c2aca10" providerId="ADAL" clId="{3D4B2810-BEF5-4298-B508-E6785C7B4403}" dt="2021-08-30T20:01:39.713" v="680"/>
            <ac:spMkLst>
              <pc:docMk/>
              <pc:sldMasterMk cId="4287028849" sldId="2147483648"/>
              <pc:sldLayoutMk cId="211165041" sldId="2147483671"/>
              <ac:spMk id="9" creationId="{5A874D0A-FFE7-4BF8-84BA-A75B827DF6A2}"/>
            </ac:spMkLst>
          </pc:spChg>
          <pc:spChg chg="del">
            <ac:chgData name="Cassidy Sparks" userId="cd857fe3-7741-442b-ac41-a89b3c2aca10" providerId="ADAL" clId="{3D4B2810-BEF5-4298-B508-E6785C7B4403}" dt="2021-08-30T20:01:38.640" v="679" actId="478"/>
            <ac:spMkLst>
              <pc:docMk/>
              <pc:sldMasterMk cId="4287028849" sldId="2147483648"/>
              <pc:sldLayoutMk cId="211165041" sldId="2147483671"/>
              <ac:spMk id="12" creationId="{6AE53707-5CB9-477F-B609-EC394AAB541E}"/>
            </ac:spMkLst>
          </pc:spChg>
        </pc:sldLayoutChg>
      </pc:sldMasterChg>
    </pc:docChg>
  </pc:docChgLst>
  <pc:docChgLst>
    <pc:chgData name="Matthew Komma" userId="2b497d98-e95e-4199-a96f-4d967ee16b91" providerId="ADAL" clId="{53AACA0E-9628-4A7D-AC29-843C97FA2ED8}"/>
    <pc:docChg chg="custSel modSld">
      <pc:chgData name="Matthew Komma" userId="2b497d98-e95e-4199-a96f-4d967ee16b91" providerId="ADAL" clId="{53AACA0E-9628-4A7D-AC29-843C97FA2ED8}" dt="2022-08-01T12:17:37.678" v="49" actId="20577"/>
      <pc:docMkLst>
        <pc:docMk/>
      </pc:docMkLst>
      <pc:sldChg chg="modSp mod">
        <pc:chgData name="Matthew Komma" userId="2b497d98-e95e-4199-a96f-4d967ee16b91" providerId="ADAL" clId="{53AACA0E-9628-4A7D-AC29-843C97FA2ED8}" dt="2022-08-01T12:17:37.678" v="49" actId="20577"/>
        <pc:sldMkLst>
          <pc:docMk/>
          <pc:sldMk cId="1825884496" sldId="274"/>
        </pc:sldMkLst>
        <pc:spChg chg="mod">
          <ac:chgData name="Matthew Komma" userId="2b497d98-e95e-4199-a96f-4d967ee16b91" providerId="ADAL" clId="{53AACA0E-9628-4A7D-AC29-843C97FA2ED8}" dt="2022-08-01T12:17:32.822" v="36" actId="20577"/>
          <ac:spMkLst>
            <pc:docMk/>
            <pc:sldMk cId="1825884496" sldId="274"/>
            <ac:spMk id="4" creationId="{8B7ED5EF-8E18-4FEE-98CE-F89A24429778}"/>
          </ac:spMkLst>
        </pc:spChg>
        <pc:spChg chg="mod">
          <ac:chgData name="Matthew Komma" userId="2b497d98-e95e-4199-a96f-4d967ee16b91" providerId="ADAL" clId="{53AACA0E-9628-4A7D-AC29-843C97FA2ED8}" dt="2022-08-01T12:17:37.678" v="49" actId="20577"/>
          <ac:spMkLst>
            <pc:docMk/>
            <pc:sldMk cId="1825884496" sldId="274"/>
            <ac:spMk id="5" creationId="{1B6E2D88-346E-4B78-AD77-A99A9F392F7C}"/>
          </ac:spMkLst>
        </pc:spChg>
      </pc:sldChg>
    </pc:docChg>
  </pc:docChgLst>
  <pc:docChgLst>
    <pc:chgData name="Cassidy Sparks" userId="cd857fe3-7741-442b-ac41-a89b3c2aca10" providerId="ADAL" clId="{DF75F2D2-9197-46A2-A12D-1286C52A2856}"/>
    <pc:docChg chg="custSel modSld">
      <pc:chgData name="Cassidy Sparks" userId="cd857fe3-7741-442b-ac41-a89b3c2aca10" providerId="ADAL" clId="{DF75F2D2-9197-46A2-A12D-1286C52A2856}" dt="2022-08-01T17:49:58.731" v="15" actId="33524"/>
      <pc:docMkLst>
        <pc:docMk/>
      </pc:docMkLst>
      <pc:sldChg chg="modSp mod">
        <pc:chgData name="Cassidy Sparks" userId="cd857fe3-7741-442b-ac41-a89b3c2aca10" providerId="ADAL" clId="{DF75F2D2-9197-46A2-A12D-1286C52A2856}" dt="2022-08-01T17:49:58.731" v="15" actId="33524"/>
        <pc:sldMkLst>
          <pc:docMk/>
          <pc:sldMk cId="1825884496" sldId="274"/>
        </pc:sldMkLst>
        <pc:spChg chg="mod">
          <ac:chgData name="Cassidy Sparks" userId="cd857fe3-7741-442b-ac41-a89b3c2aca10" providerId="ADAL" clId="{DF75F2D2-9197-46A2-A12D-1286C52A2856}" dt="2022-08-01T17:49:48.547" v="5" actId="20577"/>
          <ac:spMkLst>
            <pc:docMk/>
            <pc:sldMk cId="1825884496" sldId="274"/>
            <ac:spMk id="4" creationId="{8B7ED5EF-8E18-4FEE-98CE-F89A24429778}"/>
          </ac:spMkLst>
        </pc:spChg>
        <pc:spChg chg="mod">
          <ac:chgData name="Cassidy Sparks" userId="cd857fe3-7741-442b-ac41-a89b3c2aca10" providerId="ADAL" clId="{DF75F2D2-9197-46A2-A12D-1286C52A2856}" dt="2022-08-01T17:49:58.731" v="15" actId="33524"/>
          <ac:spMkLst>
            <pc:docMk/>
            <pc:sldMk cId="1825884496" sldId="274"/>
            <ac:spMk id="5" creationId="{1B6E2D88-346E-4B78-AD77-A99A9F392F7C}"/>
          </ac:spMkLst>
        </pc:spChg>
      </pc:sldChg>
    </pc:docChg>
  </pc:docChgLst>
  <pc:docChgLst>
    <pc:chgData name="Valentina Facuse" userId="8ac073aa-7feb-47c3-9cf3-f4c37dd140ee" providerId="ADAL" clId="{18F8AD3A-F975-49A0-8B65-CB1DAE892D9C}"/>
    <pc:docChg chg="modSld">
      <pc:chgData name="Valentina Facuse" userId="8ac073aa-7feb-47c3-9cf3-f4c37dd140ee" providerId="ADAL" clId="{18F8AD3A-F975-49A0-8B65-CB1DAE892D9C}" dt="2022-06-21T19:25:53.918" v="125" actId="20577"/>
      <pc:docMkLst>
        <pc:docMk/>
      </pc:docMkLst>
      <pc:sldChg chg="modSp mod">
        <pc:chgData name="Valentina Facuse" userId="8ac073aa-7feb-47c3-9cf3-f4c37dd140ee" providerId="ADAL" clId="{18F8AD3A-F975-49A0-8B65-CB1DAE892D9C}" dt="2022-06-21T19:25:53.918" v="125" actId="20577"/>
        <pc:sldMkLst>
          <pc:docMk/>
          <pc:sldMk cId="1825884496" sldId="274"/>
        </pc:sldMkLst>
        <pc:spChg chg="mod">
          <ac:chgData name="Valentina Facuse" userId="8ac073aa-7feb-47c3-9cf3-f4c37dd140ee" providerId="ADAL" clId="{18F8AD3A-F975-49A0-8B65-CB1DAE892D9C}" dt="2022-06-21T19:25:53.918" v="125" actId="20577"/>
          <ac:spMkLst>
            <pc:docMk/>
            <pc:sldMk cId="1825884496" sldId="274"/>
            <ac:spMk id="4" creationId="{8B7ED5EF-8E18-4FEE-98CE-F89A24429778}"/>
          </ac:spMkLst>
        </pc:spChg>
        <pc:spChg chg="mod">
          <ac:chgData name="Valentina Facuse" userId="8ac073aa-7feb-47c3-9cf3-f4c37dd140ee" providerId="ADAL" clId="{18F8AD3A-F975-49A0-8B65-CB1DAE892D9C}" dt="2022-06-21T19:25:49.026" v="107" actId="20577"/>
          <ac:spMkLst>
            <pc:docMk/>
            <pc:sldMk cId="1825884496" sldId="274"/>
            <ac:spMk id="5" creationId="{1B6E2D88-346E-4B78-AD77-A99A9F392F7C}"/>
          </ac:spMkLst>
        </pc:spChg>
      </pc:sldChg>
    </pc:docChg>
  </pc:docChgLst>
  <pc:docChgLst>
    <pc:chgData name="Melissa Murray" userId="00ada8a6-6a90-431a-8dd5-0dba5271bf27" providerId="ADAL" clId="{A3917FAC-93FA-4E83-8FC1-17CC07E12E4F}"/>
    <pc:docChg chg="undo addSld delSld modSld addMainMaster delMainMaster">
      <pc:chgData name="Melissa Murray" userId="00ada8a6-6a90-431a-8dd5-0dba5271bf27" providerId="ADAL" clId="{A3917FAC-93FA-4E83-8FC1-17CC07E12E4F}" dt="2022-06-27T17:07:40.560" v="2" actId="27028"/>
      <pc:docMkLst>
        <pc:docMk/>
      </pc:docMkLst>
      <pc:sldChg chg="add del">
        <pc:chgData name="Melissa Murray" userId="00ada8a6-6a90-431a-8dd5-0dba5271bf27" providerId="ADAL" clId="{A3917FAC-93FA-4E83-8FC1-17CC07E12E4F}" dt="2022-06-27T17:07:40.560" v="2" actId="27028"/>
        <pc:sldMkLst>
          <pc:docMk/>
          <pc:sldMk cId="871518741" sldId="285"/>
        </pc:sldMkLst>
      </pc:sldChg>
      <pc:sldChg chg="add del">
        <pc:chgData name="Melissa Murray" userId="00ada8a6-6a90-431a-8dd5-0dba5271bf27" providerId="ADAL" clId="{A3917FAC-93FA-4E83-8FC1-17CC07E12E4F}" dt="2022-06-27T17:07:40.560" v="2" actId="27028"/>
        <pc:sldMkLst>
          <pc:docMk/>
          <pc:sldMk cId="4164786530" sldId="286"/>
        </pc:sldMkLst>
      </pc:sldChg>
      <pc:sldChg chg="add del">
        <pc:chgData name="Melissa Murray" userId="00ada8a6-6a90-431a-8dd5-0dba5271bf27" providerId="ADAL" clId="{A3917FAC-93FA-4E83-8FC1-17CC07E12E4F}" dt="2022-06-27T17:07:40.560" v="2" actId="27028"/>
        <pc:sldMkLst>
          <pc:docMk/>
          <pc:sldMk cId="2869711284" sldId="287"/>
        </pc:sldMkLst>
      </pc:sldChg>
      <pc:sldChg chg="add del">
        <pc:chgData name="Melissa Murray" userId="00ada8a6-6a90-431a-8dd5-0dba5271bf27" providerId="ADAL" clId="{A3917FAC-93FA-4E83-8FC1-17CC07E12E4F}" dt="2022-06-27T17:07:40.560" v="2" actId="27028"/>
        <pc:sldMkLst>
          <pc:docMk/>
          <pc:sldMk cId="1917101118" sldId="288"/>
        </pc:sldMkLst>
      </pc:sldChg>
      <pc:sldChg chg="add del">
        <pc:chgData name="Melissa Murray" userId="00ada8a6-6a90-431a-8dd5-0dba5271bf27" providerId="ADAL" clId="{A3917FAC-93FA-4E83-8FC1-17CC07E12E4F}" dt="2022-06-27T17:07:40.560" v="2" actId="27028"/>
        <pc:sldMkLst>
          <pc:docMk/>
          <pc:sldMk cId="2259241550" sldId="289"/>
        </pc:sldMkLst>
      </pc:sldChg>
      <pc:sldChg chg="add del">
        <pc:chgData name="Melissa Murray" userId="00ada8a6-6a90-431a-8dd5-0dba5271bf27" providerId="ADAL" clId="{A3917FAC-93FA-4E83-8FC1-17CC07E12E4F}" dt="2022-06-27T17:07:40.560" v="2" actId="27028"/>
        <pc:sldMkLst>
          <pc:docMk/>
          <pc:sldMk cId="343728815" sldId="290"/>
        </pc:sldMkLst>
      </pc:sldChg>
      <pc:sldChg chg="add del">
        <pc:chgData name="Melissa Murray" userId="00ada8a6-6a90-431a-8dd5-0dba5271bf27" providerId="ADAL" clId="{A3917FAC-93FA-4E83-8FC1-17CC07E12E4F}" dt="2022-06-27T17:07:40.560" v="2" actId="27028"/>
        <pc:sldMkLst>
          <pc:docMk/>
          <pc:sldMk cId="1735639576" sldId="291"/>
        </pc:sldMkLst>
      </pc:sldChg>
      <pc:sldChg chg="add del">
        <pc:chgData name="Melissa Murray" userId="00ada8a6-6a90-431a-8dd5-0dba5271bf27" providerId="ADAL" clId="{A3917FAC-93FA-4E83-8FC1-17CC07E12E4F}" dt="2022-06-27T17:07:40.560" v="2" actId="27028"/>
        <pc:sldMkLst>
          <pc:docMk/>
          <pc:sldMk cId="291365750" sldId="292"/>
        </pc:sldMkLst>
      </pc:sldChg>
      <pc:sldChg chg="add del">
        <pc:chgData name="Melissa Murray" userId="00ada8a6-6a90-431a-8dd5-0dba5271bf27" providerId="ADAL" clId="{A3917FAC-93FA-4E83-8FC1-17CC07E12E4F}" dt="2022-06-27T17:07:40.560" v="2" actId="27028"/>
        <pc:sldMkLst>
          <pc:docMk/>
          <pc:sldMk cId="4276970295" sldId="293"/>
        </pc:sldMkLst>
      </pc:sldChg>
      <pc:sldChg chg="add del">
        <pc:chgData name="Melissa Murray" userId="00ada8a6-6a90-431a-8dd5-0dba5271bf27" providerId="ADAL" clId="{A3917FAC-93FA-4E83-8FC1-17CC07E12E4F}" dt="2022-06-27T17:07:40.560" v="2" actId="27028"/>
        <pc:sldMkLst>
          <pc:docMk/>
          <pc:sldMk cId="3622565636" sldId="294"/>
        </pc:sldMkLst>
      </pc:sldChg>
      <pc:sldChg chg="add del">
        <pc:chgData name="Melissa Murray" userId="00ada8a6-6a90-431a-8dd5-0dba5271bf27" providerId="ADAL" clId="{A3917FAC-93FA-4E83-8FC1-17CC07E12E4F}" dt="2022-06-27T17:07:40.560" v="2" actId="27028"/>
        <pc:sldMkLst>
          <pc:docMk/>
          <pc:sldMk cId="3322450686" sldId="295"/>
        </pc:sldMkLst>
      </pc:sldChg>
      <pc:sldChg chg="add del">
        <pc:chgData name="Melissa Murray" userId="00ada8a6-6a90-431a-8dd5-0dba5271bf27" providerId="ADAL" clId="{A3917FAC-93FA-4E83-8FC1-17CC07E12E4F}" dt="2022-06-27T17:07:40.560" v="2" actId="27028"/>
        <pc:sldMkLst>
          <pc:docMk/>
          <pc:sldMk cId="3312136175" sldId="296"/>
        </pc:sldMkLst>
      </pc:sldChg>
      <pc:sldChg chg="add del">
        <pc:chgData name="Melissa Murray" userId="00ada8a6-6a90-431a-8dd5-0dba5271bf27" providerId="ADAL" clId="{A3917FAC-93FA-4E83-8FC1-17CC07E12E4F}" dt="2022-06-27T17:07:40.560" v="2" actId="27028"/>
        <pc:sldMkLst>
          <pc:docMk/>
          <pc:sldMk cId="830991046" sldId="297"/>
        </pc:sldMkLst>
      </pc:sldChg>
      <pc:sldMasterChg chg="add del addSldLayout delSldLayout">
        <pc:chgData name="Melissa Murray" userId="00ada8a6-6a90-431a-8dd5-0dba5271bf27" providerId="ADAL" clId="{A3917FAC-93FA-4E83-8FC1-17CC07E12E4F}" dt="2022-06-27T17:07:40.560" v="2" actId="27028"/>
        <pc:sldMasterMkLst>
          <pc:docMk/>
          <pc:sldMasterMk cId="1460455769" sldId="2147483738"/>
        </pc:sldMasterMkLst>
        <pc:sldLayoutChg chg="add del">
          <pc:chgData name="Melissa Murray" userId="00ada8a6-6a90-431a-8dd5-0dba5271bf27" providerId="ADAL" clId="{A3917FAC-93FA-4E83-8FC1-17CC07E12E4F}" dt="2022-06-27T17:07:40.560" v="2" actId="27028"/>
          <pc:sldLayoutMkLst>
            <pc:docMk/>
            <pc:sldMasterMk cId="1460455769" sldId="2147483738"/>
            <pc:sldLayoutMk cId="88730688" sldId="2147483739"/>
          </pc:sldLayoutMkLst>
        </pc:sldLayoutChg>
        <pc:sldLayoutChg chg="add del">
          <pc:chgData name="Melissa Murray" userId="00ada8a6-6a90-431a-8dd5-0dba5271bf27" providerId="ADAL" clId="{A3917FAC-93FA-4E83-8FC1-17CC07E12E4F}" dt="2022-06-27T17:07:40.560" v="2" actId="27028"/>
          <pc:sldLayoutMkLst>
            <pc:docMk/>
            <pc:sldMasterMk cId="1460455769" sldId="2147483738"/>
            <pc:sldLayoutMk cId="4218042141" sldId="2147483740"/>
          </pc:sldLayoutMkLst>
        </pc:sldLayoutChg>
        <pc:sldLayoutChg chg="add del">
          <pc:chgData name="Melissa Murray" userId="00ada8a6-6a90-431a-8dd5-0dba5271bf27" providerId="ADAL" clId="{A3917FAC-93FA-4E83-8FC1-17CC07E12E4F}" dt="2022-06-27T17:07:40.560" v="2" actId="27028"/>
          <pc:sldLayoutMkLst>
            <pc:docMk/>
            <pc:sldMasterMk cId="1460455769" sldId="2147483738"/>
            <pc:sldLayoutMk cId="1502282337" sldId="2147483741"/>
          </pc:sldLayoutMkLst>
        </pc:sldLayoutChg>
        <pc:sldLayoutChg chg="add del">
          <pc:chgData name="Melissa Murray" userId="00ada8a6-6a90-431a-8dd5-0dba5271bf27" providerId="ADAL" clId="{A3917FAC-93FA-4E83-8FC1-17CC07E12E4F}" dt="2022-06-27T17:07:40.560" v="2" actId="27028"/>
          <pc:sldLayoutMkLst>
            <pc:docMk/>
            <pc:sldMasterMk cId="1460455769" sldId="2147483738"/>
            <pc:sldLayoutMk cId="732147571" sldId="2147483742"/>
          </pc:sldLayoutMkLst>
        </pc:sldLayoutChg>
        <pc:sldLayoutChg chg="add del">
          <pc:chgData name="Melissa Murray" userId="00ada8a6-6a90-431a-8dd5-0dba5271bf27" providerId="ADAL" clId="{A3917FAC-93FA-4E83-8FC1-17CC07E12E4F}" dt="2022-06-27T17:07:40.560" v="2" actId="27028"/>
          <pc:sldLayoutMkLst>
            <pc:docMk/>
            <pc:sldMasterMk cId="1460455769" sldId="2147483738"/>
            <pc:sldLayoutMk cId="518435881" sldId="2147483743"/>
          </pc:sldLayoutMkLst>
        </pc:sldLayoutChg>
        <pc:sldLayoutChg chg="add del">
          <pc:chgData name="Melissa Murray" userId="00ada8a6-6a90-431a-8dd5-0dba5271bf27" providerId="ADAL" clId="{A3917FAC-93FA-4E83-8FC1-17CC07E12E4F}" dt="2022-06-27T17:07:40.560" v="2" actId="27028"/>
          <pc:sldLayoutMkLst>
            <pc:docMk/>
            <pc:sldMasterMk cId="1460455769" sldId="2147483738"/>
            <pc:sldLayoutMk cId="2071703294" sldId="2147483744"/>
          </pc:sldLayoutMkLst>
        </pc:sldLayoutChg>
        <pc:sldLayoutChg chg="add del">
          <pc:chgData name="Melissa Murray" userId="00ada8a6-6a90-431a-8dd5-0dba5271bf27" providerId="ADAL" clId="{A3917FAC-93FA-4E83-8FC1-17CC07E12E4F}" dt="2022-06-27T17:07:40.560" v="2" actId="27028"/>
          <pc:sldLayoutMkLst>
            <pc:docMk/>
            <pc:sldMasterMk cId="1460455769" sldId="2147483738"/>
            <pc:sldLayoutMk cId="3325437635" sldId="2147483745"/>
          </pc:sldLayoutMkLst>
        </pc:sldLayoutChg>
        <pc:sldLayoutChg chg="add del">
          <pc:chgData name="Melissa Murray" userId="00ada8a6-6a90-431a-8dd5-0dba5271bf27" providerId="ADAL" clId="{A3917FAC-93FA-4E83-8FC1-17CC07E12E4F}" dt="2022-06-27T17:07:40.560" v="2" actId="27028"/>
          <pc:sldLayoutMkLst>
            <pc:docMk/>
            <pc:sldMasterMk cId="1460455769" sldId="2147483738"/>
            <pc:sldLayoutMk cId="411380822" sldId="2147483746"/>
          </pc:sldLayoutMkLst>
        </pc:sldLayoutChg>
        <pc:sldLayoutChg chg="add del">
          <pc:chgData name="Melissa Murray" userId="00ada8a6-6a90-431a-8dd5-0dba5271bf27" providerId="ADAL" clId="{A3917FAC-93FA-4E83-8FC1-17CC07E12E4F}" dt="2022-06-27T17:07:40.560" v="2" actId="27028"/>
          <pc:sldLayoutMkLst>
            <pc:docMk/>
            <pc:sldMasterMk cId="1460455769" sldId="2147483738"/>
            <pc:sldLayoutMk cId="2555635911" sldId="2147483747"/>
          </pc:sldLayoutMkLst>
        </pc:sldLayoutChg>
        <pc:sldLayoutChg chg="add del">
          <pc:chgData name="Melissa Murray" userId="00ada8a6-6a90-431a-8dd5-0dba5271bf27" providerId="ADAL" clId="{A3917FAC-93FA-4E83-8FC1-17CC07E12E4F}" dt="2022-06-27T17:07:40.560" v="2" actId="27028"/>
          <pc:sldLayoutMkLst>
            <pc:docMk/>
            <pc:sldMasterMk cId="1460455769" sldId="2147483738"/>
            <pc:sldLayoutMk cId="1087902989" sldId="2147483748"/>
          </pc:sldLayoutMkLst>
        </pc:sldLayoutChg>
        <pc:sldLayoutChg chg="add del">
          <pc:chgData name="Melissa Murray" userId="00ada8a6-6a90-431a-8dd5-0dba5271bf27" providerId="ADAL" clId="{A3917FAC-93FA-4E83-8FC1-17CC07E12E4F}" dt="2022-06-27T17:07:40.560" v="2" actId="27028"/>
          <pc:sldLayoutMkLst>
            <pc:docMk/>
            <pc:sldMasterMk cId="1460455769" sldId="2147483738"/>
            <pc:sldLayoutMk cId="4277287366" sldId="2147483749"/>
          </pc:sldLayoutMkLst>
        </pc:sldLayoutChg>
        <pc:sldLayoutChg chg="add del">
          <pc:chgData name="Melissa Murray" userId="00ada8a6-6a90-431a-8dd5-0dba5271bf27" providerId="ADAL" clId="{A3917FAC-93FA-4E83-8FC1-17CC07E12E4F}" dt="2022-06-27T17:07:40.560" v="2" actId="27028"/>
          <pc:sldLayoutMkLst>
            <pc:docMk/>
            <pc:sldMasterMk cId="1460455769" sldId="2147483738"/>
            <pc:sldLayoutMk cId="3834343519" sldId="2147483750"/>
          </pc:sldLayoutMkLst>
        </pc:sldLayoutChg>
        <pc:sldLayoutChg chg="add del">
          <pc:chgData name="Melissa Murray" userId="00ada8a6-6a90-431a-8dd5-0dba5271bf27" providerId="ADAL" clId="{A3917FAC-93FA-4E83-8FC1-17CC07E12E4F}" dt="2022-06-27T17:07:40.560" v="2" actId="27028"/>
          <pc:sldLayoutMkLst>
            <pc:docMk/>
            <pc:sldMasterMk cId="1460455769" sldId="2147483738"/>
            <pc:sldLayoutMk cId="2290176931" sldId="2147483751"/>
          </pc:sldLayoutMkLst>
        </pc:sldLayoutChg>
        <pc:sldLayoutChg chg="add del">
          <pc:chgData name="Melissa Murray" userId="00ada8a6-6a90-431a-8dd5-0dba5271bf27" providerId="ADAL" clId="{A3917FAC-93FA-4E83-8FC1-17CC07E12E4F}" dt="2022-06-27T17:07:40.560" v="2" actId="27028"/>
          <pc:sldLayoutMkLst>
            <pc:docMk/>
            <pc:sldMasterMk cId="1460455769" sldId="2147483738"/>
            <pc:sldLayoutMk cId="2018988248" sldId="2147483752"/>
          </pc:sldLayoutMkLst>
        </pc:sldLayoutChg>
      </pc:sldMasterChg>
    </pc:docChg>
  </pc:docChgLst>
  <pc:docChgLst>
    <pc:chgData name="Amanda Williams" userId="61f8c09a-035c-44fe-b6a3-de640d11dc15" providerId="ADAL" clId="{E1FC8077-545A-471D-9963-D558DE8608E0}"/>
    <pc:docChg chg="undo custSel modSld modMainMaster">
      <pc:chgData name="Amanda Williams" userId="61f8c09a-035c-44fe-b6a3-de640d11dc15" providerId="ADAL" clId="{E1FC8077-545A-471D-9963-D558DE8608E0}" dt="2022-09-26T17:37:15.283" v="63" actId="14"/>
      <pc:docMkLst>
        <pc:docMk/>
      </pc:docMkLst>
      <pc:sldChg chg="modSp mod">
        <pc:chgData name="Amanda Williams" userId="61f8c09a-035c-44fe-b6a3-de640d11dc15" providerId="ADAL" clId="{E1FC8077-545A-471D-9963-D558DE8608E0}" dt="2022-09-26T17:33:57.719" v="4" actId="20577"/>
        <pc:sldMkLst>
          <pc:docMk/>
          <pc:sldMk cId="683401407" sldId="270"/>
        </pc:sldMkLst>
        <pc:spChg chg="mod">
          <ac:chgData name="Amanda Williams" userId="61f8c09a-035c-44fe-b6a3-de640d11dc15" providerId="ADAL" clId="{E1FC8077-545A-471D-9963-D558DE8608E0}" dt="2022-09-26T17:33:57.719" v="4" actId="20577"/>
          <ac:spMkLst>
            <pc:docMk/>
            <pc:sldMk cId="683401407" sldId="270"/>
            <ac:spMk id="7" creationId="{9D27B6D1-4556-4DB5-ACC2-BC0C46E342BB}"/>
          </ac:spMkLst>
        </pc:spChg>
      </pc:sldChg>
      <pc:sldMasterChg chg="modSldLayout">
        <pc:chgData name="Amanda Williams" userId="61f8c09a-035c-44fe-b6a3-de640d11dc15" providerId="ADAL" clId="{E1FC8077-545A-471D-9963-D558DE8608E0}" dt="2022-09-26T17:37:15.283" v="63" actId="14"/>
        <pc:sldMasterMkLst>
          <pc:docMk/>
          <pc:sldMasterMk cId="4287028849" sldId="2147483648"/>
        </pc:sldMasterMkLst>
        <pc:sldLayoutChg chg="modSp mod">
          <pc:chgData name="Amanda Williams" userId="61f8c09a-035c-44fe-b6a3-de640d11dc15" providerId="ADAL" clId="{E1FC8077-545A-471D-9963-D558DE8608E0}" dt="2022-09-26T17:34:23.407" v="6" actId="2711"/>
          <pc:sldLayoutMkLst>
            <pc:docMk/>
            <pc:sldMasterMk cId="4287028849" sldId="2147483648"/>
            <pc:sldLayoutMk cId="2601541020" sldId="2147483651"/>
          </pc:sldLayoutMkLst>
          <pc:spChg chg="mod">
            <ac:chgData name="Amanda Williams" userId="61f8c09a-035c-44fe-b6a3-de640d11dc15" providerId="ADAL" clId="{E1FC8077-545A-471D-9963-D558DE8608E0}" dt="2022-09-26T17:34:23.407" v="6" actId="2711"/>
            <ac:spMkLst>
              <pc:docMk/>
              <pc:sldMasterMk cId="4287028849" sldId="2147483648"/>
              <pc:sldLayoutMk cId="2601541020" sldId="2147483651"/>
              <ac:spMk id="14" creationId="{FADAEA9F-E822-4991-ADA1-26F8D9464D34}"/>
            </ac:spMkLst>
          </pc:spChg>
        </pc:sldLayoutChg>
        <pc:sldLayoutChg chg="modSp mod">
          <pc:chgData name="Amanda Williams" userId="61f8c09a-035c-44fe-b6a3-de640d11dc15" providerId="ADAL" clId="{E1FC8077-545A-471D-9963-D558DE8608E0}" dt="2022-09-26T17:36:54.082" v="50" actId="20577"/>
          <pc:sldLayoutMkLst>
            <pc:docMk/>
            <pc:sldMasterMk cId="4287028849" sldId="2147483648"/>
            <pc:sldLayoutMk cId="768017594" sldId="2147483664"/>
          </pc:sldLayoutMkLst>
          <pc:spChg chg="mod">
            <ac:chgData name="Amanda Williams" userId="61f8c09a-035c-44fe-b6a3-de640d11dc15" providerId="ADAL" clId="{E1FC8077-545A-471D-9963-D558DE8608E0}" dt="2022-09-26T17:36:54.082" v="50" actId="20577"/>
            <ac:spMkLst>
              <pc:docMk/>
              <pc:sldMasterMk cId="4287028849" sldId="2147483648"/>
              <pc:sldLayoutMk cId="768017594" sldId="2147483664"/>
              <ac:spMk id="22" creationId="{F9E50C44-C666-4E2D-845A-5241C645A263}"/>
            </ac:spMkLst>
          </pc:spChg>
          <pc:spChg chg="mod">
            <ac:chgData name="Amanda Williams" userId="61f8c09a-035c-44fe-b6a3-de640d11dc15" providerId="ADAL" clId="{E1FC8077-545A-471D-9963-D558DE8608E0}" dt="2022-09-26T17:36:31.300" v="29" actId="20577"/>
            <ac:spMkLst>
              <pc:docMk/>
              <pc:sldMasterMk cId="4287028849" sldId="2147483648"/>
              <pc:sldLayoutMk cId="768017594" sldId="2147483664"/>
              <ac:spMk id="27" creationId="{8151CE89-F1D7-4AAB-B996-1A0994F724EA}"/>
            </ac:spMkLst>
          </pc:spChg>
          <pc:spChg chg="mod">
            <ac:chgData name="Amanda Williams" userId="61f8c09a-035c-44fe-b6a3-de640d11dc15" providerId="ADAL" clId="{E1FC8077-545A-471D-9963-D558DE8608E0}" dt="2022-09-26T17:36:49.137" v="40" actId="20577"/>
            <ac:spMkLst>
              <pc:docMk/>
              <pc:sldMasterMk cId="4287028849" sldId="2147483648"/>
              <pc:sldLayoutMk cId="768017594" sldId="2147483664"/>
              <ac:spMk id="30" creationId="{7298F6DC-599C-4DC4-848B-FDCE58E83A60}"/>
            </ac:spMkLst>
          </pc:spChg>
        </pc:sldLayoutChg>
        <pc:sldLayoutChg chg="modSp mod">
          <pc:chgData name="Amanda Williams" userId="61f8c09a-035c-44fe-b6a3-de640d11dc15" providerId="ADAL" clId="{E1FC8077-545A-471D-9963-D558DE8608E0}" dt="2022-09-26T17:37:15.283" v="63" actId="14"/>
          <pc:sldLayoutMkLst>
            <pc:docMk/>
            <pc:sldMasterMk cId="4287028849" sldId="2147483648"/>
            <pc:sldLayoutMk cId="2879162661" sldId="2147483665"/>
          </pc:sldLayoutMkLst>
          <pc:spChg chg="mod">
            <ac:chgData name="Amanda Williams" userId="61f8c09a-035c-44fe-b6a3-de640d11dc15" providerId="ADAL" clId="{E1FC8077-545A-471D-9963-D558DE8608E0}" dt="2022-09-26T17:37:15.283" v="63" actId="14"/>
            <ac:spMkLst>
              <pc:docMk/>
              <pc:sldMasterMk cId="4287028849" sldId="2147483648"/>
              <pc:sldLayoutMk cId="2879162661" sldId="2147483665"/>
              <ac:spMk id="7" creationId="{15C0799F-6CB5-4F24-A80F-F2D3B2E94041}"/>
            </ac:spMkLst>
          </pc:spChg>
        </pc:sldLayoutChg>
        <pc:sldLayoutChg chg="modSp mod">
          <pc:chgData name="Amanda Williams" userId="61f8c09a-035c-44fe-b6a3-de640d11dc15" providerId="ADAL" clId="{E1FC8077-545A-471D-9963-D558DE8608E0}" dt="2022-09-26T17:35:07.940" v="20" actId="20577"/>
          <pc:sldLayoutMkLst>
            <pc:docMk/>
            <pc:sldMasterMk cId="4287028849" sldId="2147483648"/>
            <pc:sldLayoutMk cId="1067814511" sldId="2147483668"/>
          </pc:sldLayoutMkLst>
          <pc:spChg chg="mod">
            <ac:chgData name="Amanda Williams" userId="61f8c09a-035c-44fe-b6a3-de640d11dc15" providerId="ADAL" clId="{E1FC8077-545A-471D-9963-D558DE8608E0}" dt="2022-09-26T17:34:38.324" v="8" actId="2711"/>
            <ac:spMkLst>
              <pc:docMk/>
              <pc:sldMasterMk cId="4287028849" sldId="2147483648"/>
              <pc:sldLayoutMk cId="1067814511" sldId="2147483668"/>
              <ac:spMk id="11" creationId="{643DCC71-C9C0-49D6-83F4-E93B95D606A1}"/>
            </ac:spMkLst>
          </pc:spChg>
          <pc:spChg chg="mod">
            <ac:chgData name="Amanda Williams" userId="61f8c09a-035c-44fe-b6a3-de640d11dc15" providerId="ADAL" clId="{E1FC8077-545A-471D-9963-D558DE8608E0}" dt="2022-09-26T17:35:07.940" v="20" actId="20577"/>
            <ac:spMkLst>
              <pc:docMk/>
              <pc:sldMasterMk cId="4287028849" sldId="2147483648"/>
              <pc:sldLayoutMk cId="1067814511" sldId="2147483668"/>
              <ac:spMk id="13" creationId="{ED98978B-5742-4EEF-8C01-A692936B0821}"/>
            </ac:spMkLst>
          </pc:spChg>
        </pc:sldLayoutChg>
      </pc:sldMasterChg>
    </pc:docChg>
  </pc:docChgLst>
  <pc:docChgLst>
    <pc:chgData name="Cassidy Sparks" userId="cd857fe3-7741-442b-ac41-a89b3c2aca10" providerId="ADAL" clId="{409FBC9D-ECCB-4B98-847D-96E780908EB3}"/>
    <pc:docChg chg="undo addSld modSld">
      <pc:chgData name="Cassidy Sparks" userId="cd857fe3-7741-442b-ac41-a89b3c2aca10" providerId="ADAL" clId="{409FBC9D-ECCB-4B98-847D-96E780908EB3}" dt="2021-12-21T17:10:16.684" v="27" actId="14100"/>
      <pc:docMkLst>
        <pc:docMk/>
      </pc:docMkLst>
      <pc:sldChg chg="addSp delSp modSp mod">
        <pc:chgData name="Cassidy Sparks" userId="cd857fe3-7741-442b-ac41-a89b3c2aca10" providerId="ADAL" clId="{409FBC9D-ECCB-4B98-847D-96E780908EB3}" dt="2021-12-21T17:05:14.407" v="4" actId="931"/>
        <pc:sldMkLst>
          <pc:docMk/>
          <pc:sldMk cId="1742991658" sldId="275"/>
        </pc:sldMkLst>
        <pc:spChg chg="add del">
          <ac:chgData name="Cassidy Sparks" userId="cd857fe3-7741-442b-ac41-a89b3c2aca10" providerId="ADAL" clId="{409FBC9D-ECCB-4B98-847D-96E780908EB3}" dt="2021-12-21T17:05:14.407" v="4" actId="931"/>
          <ac:spMkLst>
            <pc:docMk/>
            <pc:sldMk cId="1742991658" sldId="275"/>
            <ac:spMk id="7" creationId="{DEB9180D-79D7-4C6C-AEA7-38E2A35BA04D}"/>
          </ac:spMkLst>
        </pc:spChg>
        <pc:picChg chg="add del mod">
          <ac:chgData name="Cassidy Sparks" userId="cd857fe3-7741-442b-ac41-a89b3c2aca10" providerId="ADAL" clId="{409FBC9D-ECCB-4B98-847D-96E780908EB3}" dt="2021-12-21T17:05:14.407" v="4" actId="931"/>
          <ac:picMkLst>
            <pc:docMk/>
            <pc:sldMk cId="1742991658" sldId="275"/>
            <ac:picMk id="3" creationId="{728B6058-7557-455D-A487-42CECE1C0701}"/>
          </ac:picMkLst>
        </pc:picChg>
      </pc:sldChg>
      <pc:sldChg chg="addSp modSp new mod">
        <pc:chgData name="Cassidy Sparks" userId="cd857fe3-7741-442b-ac41-a89b3c2aca10" providerId="ADAL" clId="{409FBC9D-ECCB-4B98-847D-96E780908EB3}" dt="2021-12-21T17:10:16.684" v="27" actId="14100"/>
        <pc:sldMkLst>
          <pc:docMk/>
          <pc:sldMk cId="2756440831" sldId="284"/>
        </pc:sldMkLst>
        <pc:spChg chg="add mod">
          <ac:chgData name="Cassidy Sparks" userId="cd857fe3-7741-442b-ac41-a89b3c2aca10" providerId="ADAL" clId="{409FBC9D-ECCB-4B98-847D-96E780908EB3}" dt="2021-12-21T17:09:37.007" v="6"/>
          <ac:spMkLst>
            <pc:docMk/>
            <pc:sldMk cId="2756440831" sldId="284"/>
            <ac:spMk id="4" creationId="{88B4FD69-FF45-4284-AAA5-E38775C12EC0}"/>
          </ac:spMkLst>
        </pc:spChg>
        <pc:spChg chg="add mod">
          <ac:chgData name="Cassidy Sparks" userId="cd857fe3-7741-442b-ac41-a89b3c2aca10" providerId="ADAL" clId="{409FBC9D-ECCB-4B98-847D-96E780908EB3}" dt="2021-12-21T17:10:16.684" v="27" actId="14100"/>
          <ac:spMkLst>
            <pc:docMk/>
            <pc:sldMk cId="2756440831" sldId="284"/>
            <ac:spMk id="5" creationId="{0841FAA7-EE74-46AE-9055-1520DAC852AB}"/>
          </ac:spMkLst>
        </pc:spChg>
      </pc:sldChg>
    </pc:docChg>
  </pc:docChgLst>
  <pc:docChgLst>
    <pc:chgData name="Valentina Facuse" userId="8ac073aa-7feb-47c3-9cf3-f4c37dd140ee" providerId="ADAL" clId="{3BB8B8C8-4456-4488-8459-4F974E94A766}"/>
    <pc:docChg chg="modSld">
      <pc:chgData name="Valentina Facuse" userId="8ac073aa-7feb-47c3-9cf3-f4c37dd140ee" providerId="ADAL" clId="{3BB8B8C8-4456-4488-8459-4F974E94A766}" dt="2022-07-20T21:03:07.047" v="0" actId="14734"/>
      <pc:docMkLst>
        <pc:docMk/>
      </pc:docMkLst>
      <pc:sldChg chg="modSp mod">
        <pc:chgData name="Valentina Facuse" userId="8ac073aa-7feb-47c3-9cf3-f4c37dd140ee" providerId="ADAL" clId="{3BB8B8C8-4456-4488-8459-4F974E94A766}" dt="2022-07-20T21:03:07.047" v="0" actId="14734"/>
        <pc:sldMkLst>
          <pc:docMk/>
          <pc:sldMk cId="3417054131" sldId="282"/>
        </pc:sldMkLst>
        <pc:graphicFrameChg chg="modGraphic">
          <ac:chgData name="Valentina Facuse" userId="8ac073aa-7feb-47c3-9cf3-f4c37dd140ee" providerId="ADAL" clId="{3BB8B8C8-4456-4488-8459-4F974E94A766}" dt="2022-07-20T21:03:07.047" v="0" actId="14734"/>
          <ac:graphicFrameMkLst>
            <pc:docMk/>
            <pc:sldMk cId="3417054131" sldId="282"/>
            <ac:graphicFrameMk id="4" creationId="{4D672BFF-ABCC-4BFD-8A30-5FDF613A59D0}"/>
          </ac:graphicFrameMkLst>
        </pc:graphicFrameChg>
      </pc:sldChg>
    </pc:docChg>
  </pc:docChgLst>
  <pc:docChgLst>
    <pc:chgData name="Andrew Uhlir" userId="1576c744-77df-433f-b097-44c245c3813a" providerId="ADAL" clId="{504F1C2D-7542-46DA-8986-70F88DD2D4F1}"/>
    <pc:docChg chg="custSel modSld">
      <pc:chgData name="Andrew Uhlir" userId="1576c744-77df-433f-b097-44c245c3813a" providerId="ADAL" clId="{504F1C2D-7542-46DA-8986-70F88DD2D4F1}" dt="2021-10-20T19:13:01.551" v="1" actId="478"/>
      <pc:docMkLst>
        <pc:docMk/>
      </pc:docMkLst>
      <pc:sldChg chg="addSp delSp modSp mod">
        <pc:chgData name="Andrew Uhlir" userId="1576c744-77df-433f-b097-44c245c3813a" providerId="ADAL" clId="{504F1C2D-7542-46DA-8986-70F88DD2D4F1}" dt="2021-10-20T19:13:01.551" v="1" actId="478"/>
        <pc:sldMkLst>
          <pc:docMk/>
          <pc:sldMk cId="683401407" sldId="270"/>
        </pc:sldMkLst>
        <pc:spChg chg="del">
          <ac:chgData name="Andrew Uhlir" userId="1576c744-77df-433f-b097-44c245c3813a" providerId="ADAL" clId="{504F1C2D-7542-46DA-8986-70F88DD2D4F1}" dt="2021-10-20T19:12:52.122" v="0" actId="3680"/>
          <ac:spMkLst>
            <pc:docMk/>
            <pc:sldMk cId="683401407" sldId="270"/>
            <ac:spMk id="3" creationId="{7E52F69F-97E1-4F98-B9BD-52CE30327E84}"/>
          </ac:spMkLst>
        </pc:spChg>
        <pc:spChg chg="add mod">
          <ac:chgData name="Andrew Uhlir" userId="1576c744-77df-433f-b097-44c245c3813a" providerId="ADAL" clId="{504F1C2D-7542-46DA-8986-70F88DD2D4F1}" dt="2021-10-20T19:13:01.551" v="1" actId="478"/>
          <ac:spMkLst>
            <pc:docMk/>
            <pc:sldMk cId="683401407" sldId="270"/>
            <ac:spMk id="7" creationId="{9D27B6D1-4556-4DB5-ACC2-BC0C46E342BB}"/>
          </ac:spMkLst>
        </pc:spChg>
        <pc:graphicFrameChg chg="add del mod ord modGraphic">
          <ac:chgData name="Andrew Uhlir" userId="1576c744-77df-433f-b097-44c245c3813a" providerId="ADAL" clId="{504F1C2D-7542-46DA-8986-70F88DD2D4F1}" dt="2021-10-20T19:13:01.551" v="1" actId="478"/>
          <ac:graphicFrameMkLst>
            <pc:docMk/>
            <pc:sldMk cId="683401407" sldId="270"/>
            <ac:graphicFrameMk id="5" creationId="{FE5CE913-67EC-46F6-8064-336819607E8C}"/>
          </ac:graphicFrameMkLst>
        </pc:graphicFrameChg>
      </pc:sldChg>
    </pc:docChg>
  </pc:docChgLst>
  <pc:docChgLst>
    <pc:chgData name="Melissa Murray" userId="00ada8a6-6a90-431a-8dd5-0dba5271bf27" providerId="ADAL" clId="{807286F8-0109-4883-A2CF-1207A0D52FDC}"/>
    <pc:docChg chg="undo custSel modSld">
      <pc:chgData name="Melissa Murray" userId="00ada8a6-6a90-431a-8dd5-0dba5271bf27" providerId="ADAL" clId="{807286F8-0109-4883-A2CF-1207A0D52FDC}" dt="2021-10-07T19:50:26.715" v="37" actId="27636"/>
      <pc:docMkLst>
        <pc:docMk/>
      </pc:docMkLst>
      <pc:sldChg chg="modSp mod">
        <pc:chgData name="Melissa Murray" userId="00ada8a6-6a90-431a-8dd5-0dba5271bf27" providerId="ADAL" clId="{807286F8-0109-4883-A2CF-1207A0D52FDC}" dt="2021-10-01T13:22:12.180" v="33" actId="14100"/>
        <pc:sldMkLst>
          <pc:docMk/>
          <pc:sldMk cId="2633492287" sldId="269"/>
        </pc:sldMkLst>
        <pc:spChg chg="mod">
          <ac:chgData name="Melissa Murray" userId="00ada8a6-6a90-431a-8dd5-0dba5271bf27" providerId="ADAL" clId="{807286F8-0109-4883-A2CF-1207A0D52FDC}" dt="2021-10-01T13:22:12.180" v="33" actId="14100"/>
          <ac:spMkLst>
            <pc:docMk/>
            <pc:sldMk cId="2633492287" sldId="269"/>
            <ac:spMk id="2" creationId="{34F3E2CB-B109-431B-AD3E-18FC174E3C02}"/>
          </ac:spMkLst>
        </pc:spChg>
      </pc:sldChg>
      <pc:sldChg chg="modSp mod">
        <pc:chgData name="Melissa Murray" userId="00ada8a6-6a90-431a-8dd5-0dba5271bf27" providerId="ADAL" clId="{807286F8-0109-4883-A2CF-1207A0D52FDC}" dt="2021-10-07T19:50:26.715" v="37" actId="27636"/>
        <pc:sldMkLst>
          <pc:docMk/>
          <pc:sldMk cId="1825884496" sldId="274"/>
        </pc:sldMkLst>
        <pc:spChg chg="mod">
          <ac:chgData name="Melissa Murray" userId="00ada8a6-6a90-431a-8dd5-0dba5271bf27" providerId="ADAL" clId="{807286F8-0109-4883-A2CF-1207A0D52FDC}" dt="2021-10-07T19:50:26.715" v="37" actId="27636"/>
          <ac:spMkLst>
            <pc:docMk/>
            <pc:sldMk cId="1825884496" sldId="274"/>
            <ac:spMk id="4" creationId="{8B7ED5EF-8E18-4FEE-98CE-F89A24429778}"/>
          </ac:spMkLst>
        </pc:spChg>
      </pc:sldChg>
      <pc:sldChg chg="modSp mod">
        <pc:chgData name="Melissa Murray" userId="00ada8a6-6a90-431a-8dd5-0dba5271bf27" providerId="ADAL" clId="{807286F8-0109-4883-A2CF-1207A0D52FDC}" dt="2021-10-01T12:53:30.585" v="31" actId="20577"/>
        <pc:sldMkLst>
          <pc:docMk/>
          <pc:sldMk cId="3762106030" sldId="276"/>
        </pc:sldMkLst>
        <pc:spChg chg="mod">
          <ac:chgData name="Melissa Murray" userId="00ada8a6-6a90-431a-8dd5-0dba5271bf27" providerId="ADAL" clId="{807286F8-0109-4883-A2CF-1207A0D52FDC}" dt="2021-10-01T12:53:30.585" v="31" actId="20577"/>
          <ac:spMkLst>
            <pc:docMk/>
            <pc:sldMk cId="3762106030" sldId="276"/>
            <ac:spMk id="3" creationId="{8C2C62C0-BD75-418F-A71B-4F11AA3BD4F5}"/>
          </ac:spMkLst>
        </pc:spChg>
      </pc:sldChg>
    </pc:docChg>
  </pc:docChgLst>
  <pc:docChgLst>
    <pc:chgData name="Andrew Uhlir" userId="1576c744-77df-433f-b097-44c245c3813a" providerId="ADAL" clId="{F44DC8C0-3912-44E2-8E38-E0B259EE1EB8}"/>
    <pc:docChg chg="undo custSel modSld modMainMaster">
      <pc:chgData name="Andrew Uhlir" userId="1576c744-77df-433f-b097-44c245c3813a" providerId="ADAL" clId="{F44DC8C0-3912-44E2-8E38-E0B259EE1EB8}" dt="2021-10-01T12:57:28.286" v="17" actId="2085"/>
      <pc:docMkLst>
        <pc:docMk/>
      </pc:docMkLst>
      <pc:sldChg chg="modSp mod">
        <pc:chgData name="Andrew Uhlir" userId="1576c744-77df-433f-b097-44c245c3813a" providerId="ADAL" clId="{F44DC8C0-3912-44E2-8E38-E0B259EE1EB8}" dt="2021-10-01T12:56:59.865" v="15" actId="20577"/>
        <pc:sldMkLst>
          <pc:docMk/>
          <pc:sldMk cId="2633492287" sldId="269"/>
        </pc:sldMkLst>
        <pc:spChg chg="mod">
          <ac:chgData name="Andrew Uhlir" userId="1576c744-77df-433f-b097-44c245c3813a" providerId="ADAL" clId="{F44DC8C0-3912-44E2-8E38-E0B259EE1EB8}" dt="2021-10-01T12:56:59.865" v="15" actId="20577"/>
          <ac:spMkLst>
            <pc:docMk/>
            <pc:sldMk cId="2633492287" sldId="269"/>
            <ac:spMk id="3" creationId="{7267FF9B-F1A5-45BA-BC54-E58F64B3C32D}"/>
          </ac:spMkLst>
        </pc:spChg>
      </pc:sldChg>
      <pc:sldMasterChg chg="modSldLayout">
        <pc:chgData name="Andrew Uhlir" userId="1576c744-77df-433f-b097-44c245c3813a" providerId="ADAL" clId="{F44DC8C0-3912-44E2-8E38-E0B259EE1EB8}" dt="2021-10-01T12:57:28.286" v="17" actId="2085"/>
        <pc:sldMasterMkLst>
          <pc:docMk/>
          <pc:sldMasterMk cId="4287028849" sldId="2147483648"/>
        </pc:sldMasterMkLst>
        <pc:sldLayoutChg chg="modSp mod">
          <pc:chgData name="Andrew Uhlir" userId="1576c744-77df-433f-b097-44c245c3813a" providerId="ADAL" clId="{F44DC8C0-3912-44E2-8E38-E0B259EE1EB8}" dt="2021-10-01T12:57:28.286" v="17" actId="2085"/>
          <pc:sldLayoutMkLst>
            <pc:docMk/>
            <pc:sldMasterMk cId="4287028849" sldId="2147483648"/>
            <pc:sldLayoutMk cId="2943908968" sldId="2147483667"/>
          </pc:sldLayoutMkLst>
          <pc:spChg chg="mod">
            <ac:chgData name="Andrew Uhlir" userId="1576c744-77df-433f-b097-44c245c3813a" providerId="ADAL" clId="{F44DC8C0-3912-44E2-8E38-E0B259EE1EB8}" dt="2021-10-01T12:57:28.286" v="17" actId="2085"/>
            <ac:spMkLst>
              <pc:docMk/>
              <pc:sldMasterMk cId="4287028849" sldId="2147483648"/>
              <pc:sldLayoutMk cId="2943908968" sldId="2147483667"/>
              <ac:spMk id="6" creationId="{1C677196-F4F5-4DBE-AE09-B3FC81788EFF}"/>
            </ac:spMkLst>
          </pc:spChg>
        </pc:sldLayoutChg>
      </pc:sldMasterChg>
    </pc:docChg>
  </pc:docChgLst>
  <pc:docChgLst>
    <pc:chgData name="Melissa Murray" userId="00ada8a6-6a90-431a-8dd5-0dba5271bf27" providerId="ADAL" clId="{11D8CB68-36B4-4573-97A0-CF9A6B9CDA77}"/>
    <pc:docChg chg="modSld">
      <pc:chgData name="Melissa Murray" userId="00ada8a6-6a90-431a-8dd5-0dba5271bf27" providerId="ADAL" clId="{11D8CB68-36B4-4573-97A0-CF9A6B9CDA77}" dt="2022-02-14T17:22:38.371" v="8" actId="12"/>
      <pc:docMkLst>
        <pc:docMk/>
      </pc:docMkLst>
      <pc:sldChg chg="modSp mod">
        <pc:chgData name="Melissa Murray" userId="00ada8a6-6a90-431a-8dd5-0dba5271bf27" providerId="ADAL" clId="{11D8CB68-36B4-4573-97A0-CF9A6B9CDA77}" dt="2022-02-14T17:22:14.291" v="3" actId="12"/>
        <pc:sldMkLst>
          <pc:docMk/>
          <pc:sldMk cId="683401407" sldId="270"/>
        </pc:sldMkLst>
        <pc:spChg chg="mod">
          <ac:chgData name="Melissa Murray" userId="00ada8a6-6a90-431a-8dd5-0dba5271bf27" providerId="ADAL" clId="{11D8CB68-36B4-4573-97A0-CF9A6B9CDA77}" dt="2022-02-14T17:22:14.291" v="3" actId="12"/>
          <ac:spMkLst>
            <pc:docMk/>
            <pc:sldMk cId="683401407" sldId="270"/>
            <ac:spMk id="7" creationId="{9D27B6D1-4556-4DB5-ACC2-BC0C46E342BB}"/>
          </ac:spMkLst>
        </pc:spChg>
      </pc:sldChg>
      <pc:sldChg chg="modSp mod">
        <pc:chgData name="Melissa Murray" userId="00ada8a6-6a90-431a-8dd5-0dba5271bf27" providerId="ADAL" clId="{11D8CB68-36B4-4573-97A0-CF9A6B9CDA77}" dt="2022-02-14T17:22:09.803" v="2" actId="12"/>
        <pc:sldMkLst>
          <pc:docMk/>
          <pc:sldMk cId="1742991658" sldId="275"/>
        </pc:sldMkLst>
        <pc:spChg chg="mod">
          <ac:chgData name="Melissa Murray" userId="00ada8a6-6a90-431a-8dd5-0dba5271bf27" providerId="ADAL" clId="{11D8CB68-36B4-4573-97A0-CF9A6B9CDA77}" dt="2022-02-14T17:22:06.541" v="1" actId="12"/>
          <ac:spMkLst>
            <pc:docMk/>
            <pc:sldMk cId="1742991658" sldId="275"/>
            <ac:spMk id="7" creationId="{DEB9180D-79D7-4C6C-AEA7-38E2A35BA04D}"/>
          </ac:spMkLst>
        </pc:spChg>
        <pc:spChg chg="mod">
          <ac:chgData name="Melissa Murray" userId="00ada8a6-6a90-431a-8dd5-0dba5271bf27" providerId="ADAL" clId="{11D8CB68-36B4-4573-97A0-CF9A6B9CDA77}" dt="2022-02-14T17:22:09.803" v="2" actId="12"/>
          <ac:spMkLst>
            <pc:docMk/>
            <pc:sldMk cId="1742991658" sldId="275"/>
            <ac:spMk id="8" creationId="{D31DD297-D22E-4E14-AC9A-F52DEC89BF0E}"/>
          </ac:spMkLst>
        </pc:spChg>
      </pc:sldChg>
      <pc:sldChg chg="modSp mod">
        <pc:chgData name="Melissa Murray" userId="00ada8a6-6a90-431a-8dd5-0dba5271bf27" providerId="ADAL" clId="{11D8CB68-36B4-4573-97A0-CF9A6B9CDA77}" dt="2022-02-14T17:22:18.404" v="4" actId="12"/>
        <pc:sldMkLst>
          <pc:docMk/>
          <pc:sldMk cId="2349174630" sldId="278"/>
        </pc:sldMkLst>
        <pc:spChg chg="mod">
          <ac:chgData name="Melissa Murray" userId="00ada8a6-6a90-431a-8dd5-0dba5271bf27" providerId="ADAL" clId="{11D8CB68-36B4-4573-97A0-CF9A6B9CDA77}" dt="2022-02-14T17:22:18.404" v="4" actId="12"/>
          <ac:spMkLst>
            <pc:docMk/>
            <pc:sldMk cId="2349174630" sldId="278"/>
            <ac:spMk id="7" creationId="{AFCC8B12-340D-4741-A8F7-98CA7ACF7C28}"/>
          </ac:spMkLst>
        </pc:spChg>
      </pc:sldChg>
      <pc:sldChg chg="modSp mod">
        <pc:chgData name="Melissa Murray" userId="00ada8a6-6a90-431a-8dd5-0dba5271bf27" providerId="ADAL" clId="{11D8CB68-36B4-4573-97A0-CF9A6B9CDA77}" dt="2022-02-14T17:22:38.371" v="8" actId="12"/>
        <pc:sldMkLst>
          <pc:docMk/>
          <pc:sldMk cId="1064349685" sldId="279"/>
        </pc:sldMkLst>
        <pc:spChg chg="mod">
          <ac:chgData name="Melissa Murray" userId="00ada8a6-6a90-431a-8dd5-0dba5271bf27" providerId="ADAL" clId="{11D8CB68-36B4-4573-97A0-CF9A6B9CDA77}" dt="2022-02-14T17:22:31.542" v="6" actId="12"/>
          <ac:spMkLst>
            <pc:docMk/>
            <pc:sldMk cId="1064349685" sldId="279"/>
            <ac:spMk id="8" creationId="{6F534CFD-19AB-4B54-913E-F29A2B084A3A}"/>
          </ac:spMkLst>
        </pc:spChg>
        <pc:spChg chg="mod">
          <ac:chgData name="Melissa Murray" userId="00ada8a6-6a90-431a-8dd5-0dba5271bf27" providerId="ADAL" clId="{11D8CB68-36B4-4573-97A0-CF9A6B9CDA77}" dt="2022-02-14T17:22:34.748" v="7" actId="12"/>
          <ac:spMkLst>
            <pc:docMk/>
            <pc:sldMk cId="1064349685" sldId="279"/>
            <ac:spMk id="9" creationId="{8E2168E1-7C5E-48A1-A32B-9178AF75D9C4}"/>
          </ac:spMkLst>
        </pc:spChg>
        <pc:spChg chg="mod">
          <ac:chgData name="Melissa Murray" userId="00ada8a6-6a90-431a-8dd5-0dba5271bf27" providerId="ADAL" clId="{11D8CB68-36B4-4573-97A0-CF9A6B9CDA77}" dt="2022-02-14T17:22:38.371" v="8" actId="12"/>
          <ac:spMkLst>
            <pc:docMk/>
            <pc:sldMk cId="1064349685" sldId="279"/>
            <ac:spMk id="10" creationId="{1277F74A-5DC7-4847-8E94-385EEB0C767C}"/>
          </ac:spMkLst>
        </pc:spChg>
      </pc:sldChg>
      <pc:sldChg chg="modSp mod">
        <pc:chgData name="Melissa Murray" userId="00ada8a6-6a90-431a-8dd5-0dba5271bf27" providerId="ADAL" clId="{11D8CB68-36B4-4573-97A0-CF9A6B9CDA77}" dt="2022-02-14T17:22:24.036" v="5" actId="12"/>
        <pc:sldMkLst>
          <pc:docMk/>
          <pc:sldMk cId="2368392377" sldId="283"/>
        </pc:sldMkLst>
        <pc:spChg chg="mod">
          <ac:chgData name="Melissa Murray" userId="00ada8a6-6a90-431a-8dd5-0dba5271bf27" providerId="ADAL" clId="{11D8CB68-36B4-4573-97A0-CF9A6B9CDA77}" dt="2022-02-14T17:22:24.036" v="5" actId="12"/>
          <ac:spMkLst>
            <pc:docMk/>
            <pc:sldMk cId="2368392377" sldId="283"/>
            <ac:spMk id="4" creationId="{80DDD17A-B85C-4CBA-B156-23D820602E04}"/>
          </ac:spMkLst>
        </pc:spChg>
      </pc:sldChg>
      <pc:sldChg chg="modSp mod">
        <pc:chgData name="Melissa Murray" userId="00ada8a6-6a90-431a-8dd5-0dba5271bf27" providerId="ADAL" clId="{11D8CB68-36B4-4573-97A0-CF9A6B9CDA77}" dt="2022-02-14T17:22:02.392" v="0" actId="12"/>
        <pc:sldMkLst>
          <pc:docMk/>
          <pc:sldMk cId="2756440831" sldId="284"/>
        </pc:sldMkLst>
        <pc:spChg chg="mod">
          <ac:chgData name="Melissa Murray" userId="00ada8a6-6a90-431a-8dd5-0dba5271bf27" providerId="ADAL" clId="{11D8CB68-36B4-4573-97A0-CF9A6B9CDA77}" dt="2022-02-14T17:22:02.392" v="0" actId="12"/>
          <ac:spMkLst>
            <pc:docMk/>
            <pc:sldMk cId="2756440831" sldId="284"/>
            <ac:spMk id="2" creationId="{62466923-4D41-4DCD-9587-2855C0719472}"/>
          </ac:spMkLst>
        </pc:spChg>
      </pc:sldChg>
    </pc:docChg>
  </pc:docChgLst>
  <pc:docChgLst>
    <pc:chgData name="Cassidy Sparks" userId="cd857fe3-7741-442b-ac41-a89b3c2aca10" providerId="ADAL" clId="{AAAAAD7B-2965-427C-BE20-4ADE35DB76C3}"/>
    <pc:docChg chg="undo custSel addSld delSld modSld sldOrd modMainMaster">
      <pc:chgData name="Cassidy Sparks" userId="cd857fe3-7741-442b-ac41-a89b3c2aca10" providerId="ADAL" clId="{AAAAAD7B-2965-427C-BE20-4ADE35DB76C3}" dt="2021-09-15T18:50:27.331" v="642" actId="478"/>
      <pc:docMkLst>
        <pc:docMk/>
      </pc:docMkLst>
      <pc:sldChg chg="del">
        <pc:chgData name="Cassidy Sparks" userId="cd857fe3-7741-442b-ac41-a89b3c2aca10" providerId="ADAL" clId="{AAAAAD7B-2965-427C-BE20-4ADE35DB76C3}" dt="2021-09-02T15:37:46.716" v="166" actId="2696"/>
        <pc:sldMkLst>
          <pc:docMk/>
          <pc:sldMk cId="2011481620" sldId="256"/>
        </pc:sldMkLst>
      </pc:sldChg>
      <pc:sldChg chg="del">
        <pc:chgData name="Cassidy Sparks" userId="cd857fe3-7741-442b-ac41-a89b3c2aca10" providerId="ADAL" clId="{AAAAAD7B-2965-427C-BE20-4ADE35DB76C3}" dt="2021-08-31T15:33:21.477" v="4" actId="2696"/>
        <pc:sldMkLst>
          <pc:docMk/>
          <pc:sldMk cId="3189581236" sldId="261"/>
        </pc:sldMkLst>
      </pc:sldChg>
      <pc:sldChg chg="delSp modSp mod">
        <pc:chgData name="Cassidy Sparks" userId="cd857fe3-7741-442b-ac41-a89b3c2aca10" providerId="ADAL" clId="{AAAAAD7B-2965-427C-BE20-4ADE35DB76C3}" dt="2021-09-15T18:50:27.331" v="642" actId="478"/>
        <pc:sldMkLst>
          <pc:docMk/>
          <pc:sldMk cId="683401407" sldId="270"/>
        </pc:sldMkLst>
        <pc:spChg chg="mod">
          <ac:chgData name="Cassidy Sparks" userId="cd857fe3-7741-442b-ac41-a89b3c2aca10" providerId="ADAL" clId="{AAAAAD7B-2965-427C-BE20-4ADE35DB76C3}" dt="2021-09-02T15:48:26.916" v="238" actId="14100"/>
          <ac:spMkLst>
            <pc:docMk/>
            <pc:sldMk cId="683401407" sldId="270"/>
            <ac:spMk id="3" creationId="{7E52F69F-97E1-4F98-B9BD-52CE30327E84}"/>
          </ac:spMkLst>
        </pc:spChg>
        <pc:spChg chg="del">
          <ac:chgData name="Cassidy Sparks" userId="cd857fe3-7741-442b-ac41-a89b3c2aca10" providerId="ADAL" clId="{AAAAAD7B-2965-427C-BE20-4ADE35DB76C3}" dt="2021-09-15T18:50:27.331" v="642" actId="478"/>
          <ac:spMkLst>
            <pc:docMk/>
            <pc:sldMk cId="683401407" sldId="270"/>
            <ac:spMk id="4" creationId="{0CEC3D1A-DDF9-4F1C-B0F5-66C6557165DB}"/>
          </ac:spMkLst>
        </pc:spChg>
      </pc:sldChg>
      <pc:sldChg chg="del">
        <pc:chgData name="Cassidy Sparks" userId="cd857fe3-7741-442b-ac41-a89b3c2aca10" providerId="ADAL" clId="{AAAAAD7B-2965-427C-BE20-4ADE35DB76C3}" dt="2021-09-02T15:41:34.404" v="197" actId="2696"/>
        <pc:sldMkLst>
          <pc:docMk/>
          <pc:sldMk cId="1284813647" sldId="271"/>
        </pc:sldMkLst>
      </pc:sldChg>
      <pc:sldChg chg="addSp delSp modSp del mod">
        <pc:chgData name="Cassidy Sparks" userId="cd857fe3-7741-442b-ac41-a89b3c2aca10" providerId="ADAL" clId="{AAAAAD7B-2965-427C-BE20-4ADE35DB76C3}" dt="2021-09-02T15:45:15.605" v="216" actId="2696"/>
        <pc:sldMkLst>
          <pc:docMk/>
          <pc:sldMk cId="3712231681" sldId="272"/>
        </pc:sldMkLst>
        <pc:spChg chg="del">
          <ac:chgData name="Cassidy Sparks" userId="cd857fe3-7741-442b-ac41-a89b3c2aca10" providerId="ADAL" clId="{AAAAAD7B-2965-427C-BE20-4ADE35DB76C3}" dt="2021-09-02T15:43:05.693" v="198" actId="931"/>
          <ac:spMkLst>
            <pc:docMk/>
            <pc:sldMk cId="3712231681" sldId="272"/>
            <ac:spMk id="3" creationId="{8D022842-8F96-4810-B5FB-F87481D94B46}"/>
          </ac:spMkLst>
        </pc:spChg>
        <pc:spChg chg="del">
          <ac:chgData name="Cassidy Sparks" userId="cd857fe3-7741-442b-ac41-a89b3c2aca10" providerId="ADAL" clId="{AAAAAD7B-2965-427C-BE20-4ADE35DB76C3}" dt="2021-09-02T15:44:03.836" v="210" actId="478"/>
          <ac:spMkLst>
            <pc:docMk/>
            <pc:sldMk cId="3712231681" sldId="272"/>
            <ac:spMk id="4" creationId="{CC90623D-1FF3-4F5A-B123-570CDE61BDD4}"/>
          </ac:spMkLst>
        </pc:spChg>
        <pc:picChg chg="add mod modCrop">
          <ac:chgData name="Cassidy Sparks" userId="cd857fe3-7741-442b-ac41-a89b3c2aca10" providerId="ADAL" clId="{AAAAAD7B-2965-427C-BE20-4ADE35DB76C3}" dt="2021-09-02T15:44:07.862" v="211" actId="1076"/>
          <ac:picMkLst>
            <pc:docMk/>
            <pc:sldMk cId="3712231681" sldId="272"/>
            <ac:picMk id="6" creationId="{46B2C01E-EC60-4137-AAFF-982064B3F581}"/>
          </ac:picMkLst>
        </pc:picChg>
      </pc:sldChg>
      <pc:sldChg chg="del">
        <pc:chgData name="Cassidy Sparks" userId="cd857fe3-7741-442b-ac41-a89b3c2aca10" providerId="ADAL" clId="{AAAAAD7B-2965-427C-BE20-4ADE35DB76C3}" dt="2021-09-02T15:50:34.261" v="252" actId="2696"/>
        <pc:sldMkLst>
          <pc:docMk/>
          <pc:sldMk cId="2480585612" sldId="273"/>
        </pc:sldMkLst>
      </pc:sldChg>
      <pc:sldChg chg="addSp delSp modSp new mod ord chgLayout">
        <pc:chgData name="Cassidy Sparks" userId="cd857fe3-7741-442b-ac41-a89b3c2aca10" providerId="ADAL" clId="{AAAAAD7B-2965-427C-BE20-4ADE35DB76C3}" dt="2021-09-02T18:33:45.415" v="372" actId="700"/>
        <pc:sldMkLst>
          <pc:docMk/>
          <pc:sldMk cId="1825884496" sldId="274"/>
        </pc:sldMkLst>
        <pc:spChg chg="del">
          <ac:chgData name="Cassidy Sparks" userId="cd857fe3-7741-442b-ac41-a89b3c2aca10" providerId="ADAL" clId="{AAAAAD7B-2965-427C-BE20-4ADE35DB76C3}" dt="2021-09-02T18:33:45.415" v="372" actId="700"/>
          <ac:spMkLst>
            <pc:docMk/>
            <pc:sldMk cId="1825884496" sldId="274"/>
            <ac:spMk id="2" creationId="{2FB0214A-DEE8-4CE5-A28B-BCC0C1DCC617}"/>
          </ac:spMkLst>
        </pc:spChg>
        <pc:spChg chg="del">
          <ac:chgData name="Cassidy Sparks" userId="cd857fe3-7741-442b-ac41-a89b3c2aca10" providerId="ADAL" clId="{AAAAAD7B-2965-427C-BE20-4ADE35DB76C3}" dt="2021-09-02T18:33:45.415" v="372" actId="700"/>
          <ac:spMkLst>
            <pc:docMk/>
            <pc:sldMk cId="1825884496" sldId="274"/>
            <ac:spMk id="3" creationId="{45DBDFC4-C56E-4421-8FFC-E22C810788DA}"/>
          </ac:spMkLst>
        </pc:spChg>
        <pc:spChg chg="add mod ord">
          <ac:chgData name="Cassidy Sparks" userId="cd857fe3-7741-442b-ac41-a89b3c2aca10" providerId="ADAL" clId="{AAAAAD7B-2965-427C-BE20-4ADE35DB76C3}" dt="2021-09-02T18:33:45.415" v="372" actId="700"/>
          <ac:spMkLst>
            <pc:docMk/>
            <pc:sldMk cId="1825884496" sldId="274"/>
            <ac:spMk id="4" creationId="{8B7ED5EF-8E18-4FEE-98CE-F89A24429778}"/>
          </ac:spMkLst>
        </pc:spChg>
        <pc:spChg chg="add mod ord">
          <ac:chgData name="Cassidy Sparks" userId="cd857fe3-7741-442b-ac41-a89b3c2aca10" providerId="ADAL" clId="{AAAAAD7B-2965-427C-BE20-4ADE35DB76C3}" dt="2021-09-02T18:33:45.415" v="372" actId="700"/>
          <ac:spMkLst>
            <pc:docMk/>
            <pc:sldMk cId="1825884496" sldId="274"/>
            <ac:spMk id="5" creationId="{1B6E2D88-346E-4B78-AD77-A99A9F392F7C}"/>
          </ac:spMkLst>
        </pc:spChg>
      </pc:sldChg>
      <pc:sldChg chg="new">
        <pc:chgData name="Cassidy Sparks" userId="cd857fe3-7741-442b-ac41-a89b3c2aca10" providerId="ADAL" clId="{AAAAAD7B-2965-427C-BE20-4ADE35DB76C3}" dt="2021-09-02T15:41:10.964" v="195" actId="680"/>
        <pc:sldMkLst>
          <pc:docMk/>
          <pc:sldMk cId="1742991658" sldId="275"/>
        </pc:sldMkLst>
      </pc:sldChg>
      <pc:sldChg chg="addSp delSp modSp new mod chgLayout">
        <pc:chgData name="Cassidy Sparks" userId="cd857fe3-7741-442b-ac41-a89b3c2aca10" providerId="ADAL" clId="{AAAAAD7B-2965-427C-BE20-4ADE35DB76C3}" dt="2021-09-15T18:36:53.357" v="478" actId="478"/>
        <pc:sldMkLst>
          <pc:docMk/>
          <pc:sldMk cId="3762106030" sldId="276"/>
        </pc:sldMkLst>
        <pc:spChg chg="del">
          <ac:chgData name="Cassidy Sparks" userId="cd857fe3-7741-442b-ac41-a89b3c2aca10" providerId="ADAL" clId="{AAAAAD7B-2965-427C-BE20-4ADE35DB76C3}" dt="2021-09-02T15:49:53.374" v="248" actId="700"/>
          <ac:spMkLst>
            <pc:docMk/>
            <pc:sldMk cId="3762106030" sldId="276"/>
            <ac:spMk id="2" creationId="{3A5BDA1A-77EB-4FFD-B582-6D69664BBE00}"/>
          </ac:spMkLst>
        </pc:spChg>
        <pc:spChg chg="add mod ord">
          <ac:chgData name="Cassidy Sparks" userId="cd857fe3-7741-442b-ac41-a89b3c2aca10" providerId="ADAL" clId="{AAAAAD7B-2965-427C-BE20-4ADE35DB76C3}" dt="2021-09-02T15:49:53.374" v="248" actId="700"/>
          <ac:spMkLst>
            <pc:docMk/>
            <pc:sldMk cId="3762106030" sldId="276"/>
            <ac:spMk id="3" creationId="{8C2C62C0-BD75-418F-A71B-4F11AA3BD4F5}"/>
          </ac:spMkLst>
        </pc:spChg>
        <pc:spChg chg="add del mod ord">
          <ac:chgData name="Cassidy Sparks" userId="cd857fe3-7741-442b-ac41-a89b3c2aca10" providerId="ADAL" clId="{AAAAAD7B-2965-427C-BE20-4ADE35DB76C3}" dt="2021-09-02T15:50:24.052" v="251" actId="3680"/>
          <ac:spMkLst>
            <pc:docMk/>
            <pc:sldMk cId="3762106030" sldId="276"/>
            <ac:spMk id="4" creationId="{97AAB9B3-59FD-4B2A-A3D2-30DF2E98B039}"/>
          </ac:spMkLst>
        </pc:spChg>
        <pc:spChg chg="add del">
          <ac:chgData name="Cassidy Sparks" userId="cd857fe3-7741-442b-ac41-a89b3c2aca10" providerId="ADAL" clId="{AAAAAD7B-2965-427C-BE20-4ADE35DB76C3}" dt="2021-09-15T18:20:32.659" v="376" actId="3680"/>
          <ac:spMkLst>
            <pc:docMk/>
            <pc:sldMk cId="3762106030" sldId="276"/>
            <ac:spMk id="8" creationId="{CCEE39EC-F968-4B0E-BF66-45AAC7EC3FA1}"/>
          </ac:spMkLst>
        </pc:spChg>
        <pc:spChg chg="add del mod ord">
          <ac:chgData name="Cassidy Sparks" userId="cd857fe3-7741-442b-ac41-a89b3c2aca10" providerId="ADAL" clId="{AAAAAD7B-2965-427C-BE20-4ADE35DB76C3}" dt="2021-09-15T18:36:53.357" v="478" actId="478"/>
          <ac:spMkLst>
            <pc:docMk/>
            <pc:sldMk cId="3762106030" sldId="276"/>
            <ac:spMk id="9" creationId="{7D6D389C-FFFB-42E7-9CA8-8D219238A26B}"/>
          </ac:spMkLst>
        </pc:spChg>
        <pc:graphicFrameChg chg="add del mod ord modGraphic">
          <ac:chgData name="Cassidy Sparks" userId="cd857fe3-7741-442b-ac41-a89b3c2aca10" providerId="ADAL" clId="{AAAAAD7B-2965-427C-BE20-4ADE35DB76C3}" dt="2021-09-15T18:20:24.529" v="375" actId="3680"/>
          <ac:graphicFrameMkLst>
            <pc:docMk/>
            <pc:sldMk cId="3762106030" sldId="276"/>
            <ac:graphicFrameMk id="2" creationId="{2E5477B3-EDB0-4BDD-B400-8EFBD254E1B6}"/>
          </ac:graphicFrameMkLst>
        </pc:graphicFrameChg>
        <pc:graphicFrameChg chg="add mod ord modGraphic">
          <ac:chgData name="Cassidy Sparks" userId="cd857fe3-7741-442b-ac41-a89b3c2aca10" providerId="ADAL" clId="{AAAAAD7B-2965-427C-BE20-4ADE35DB76C3}" dt="2021-09-15T18:35:49.885" v="470"/>
          <ac:graphicFrameMkLst>
            <pc:docMk/>
            <pc:sldMk cId="3762106030" sldId="276"/>
            <ac:graphicFrameMk id="4" creationId="{4D672BFF-ABCC-4BFD-8A30-5FDF613A59D0}"/>
          </ac:graphicFrameMkLst>
        </pc:graphicFrameChg>
        <pc:graphicFrameChg chg="add del mod ord modGraphic">
          <ac:chgData name="Cassidy Sparks" userId="cd857fe3-7741-442b-ac41-a89b3c2aca10" providerId="ADAL" clId="{AAAAAD7B-2965-427C-BE20-4ADE35DB76C3}" dt="2021-09-02T15:50:14.999" v="250" actId="3680"/>
          <ac:graphicFrameMkLst>
            <pc:docMk/>
            <pc:sldMk cId="3762106030" sldId="276"/>
            <ac:graphicFrameMk id="5" creationId="{5ADE7E3D-6E9D-4AD2-8BD1-8AFF007A9D2F}"/>
          </ac:graphicFrameMkLst>
        </pc:graphicFrameChg>
        <pc:graphicFrameChg chg="add mod ord modGraphic">
          <ac:chgData name="Cassidy Sparks" userId="cd857fe3-7741-442b-ac41-a89b3c2aca10" providerId="ADAL" clId="{AAAAAD7B-2965-427C-BE20-4ADE35DB76C3}" dt="2021-09-02T15:50:24.052" v="251" actId="3680"/>
          <ac:graphicFrameMkLst>
            <pc:docMk/>
            <pc:sldMk cId="3762106030" sldId="276"/>
            <ac:graphicFrameMk id="6" creationId="{6D1A0888-B871-4DC5-B4CC-2FEEA3FCB871}"/>
          </ac:graphicFrameMkLst>
        </pc:graphicFrameChg>
        <pc:picChg chg="add mod">
          <ac:chgData name="Cassidy Sparks" userId="cd857fe3-7741-442b-ac41-a89b3c2aca10" providerId="ADAL" clId="{AAAAAD7B-2965-427C-BE20-4ADE35DB76C3}" dt="2021-09-15T18:36:06.697" v="471" actId="1076"/>
          <ac:picMkLst>
            <pc:docMk/>
            <pc:sldMk cId="3762106030" sldId="276"/>
            <ac:picMk id="7" creationId="{04504619-5596-4EDE-B7B8-B2A9D42746A5}"/>
          </ac:picMkLst>
        </pc:picChg>
        <pc:picChg chg="add mod">
          <ac:chgData name="Cassidy Sparks" userId="cd857fe3-7741-442b-ac41-a89b3c2aca10" providerId="ADAL" clId="{AAAAAD7B-2965-427C-BE20-4ADE35DB76C3}" dt="2021-09-15T18:36:11.279" v="472" actId="1076"/>
          <ac:picMkLst>
            <pc:docMk/>
            <pc:sldMk cId="3762106030" sldId="276"/>
            <ac:picMk id="10" creationId="{40BEB1C4-5994-4371-9D0A-12DB27E2EAB7}"/>
          </ac:picMkLst>
        </pc:picChg>
        <pc:picChg chg="add mod">
          <ac:chgData name="Cassidy Sparks" userId="cd857fe3-7741-442b-ac41-a89b3c2aca10" providerId="ADAL" clId="{AAAAAD7B-2965-427C-BE20-4ADE35DB76C3}" dt="2021-09-15T18:36:14.983" v="473" actId="1076"/>
          <ac:picMkLst>
            <pc:docMk/>
            <pc:sldMk cId="3762106030" sldId="276"/>
            <ac:picMk id="11" creationId="{70A24832-30C9-4512-BD91-1A37DEF2D357}"/>
          </ac:picMkLst>
        </pc:picChg>
        <pc:picChg chg="add mod">
          <ac:chgData name="Cassidy Sparks" userId="cd857fe3-7741-442b-ac41-a89b3c2aca10" providerId="ADAL" clId="{AAAAAD7B-2965-427C-BE20-4ADE35DB76C3}" dt="2021-09-15T18:36:19.829" v="474" actId="1076"/>
          <ac:picMkLst>
            <pc:docMk/>
            <pc:sldMk cId="3762106030" sldId="276"/>
            <ac:picMk id="12" creationId="{6F5B963F-8C1B-45EE-AA81-D230142406A3}"/>
          </ac:picMkLst>
        </pc:picChg>
        <pc:picChg chg="add mod">
          <ac:chgData name="Cassidy Sparks" userId="cd857fe3-7741-442b-ac41-a89b3c2aca10" providerId="ADAL" clId="{AAAAAD7B-2965-427C-BE20-4ADE35DB76C3}" dt="2021-09-15T18:36:24.671" v="475" actId="1076"/>
          <ac:picMkLst>
            <pc:docMk/>
            <pc:sldMk cId="3762106030" sldId="276"/>
            <ac:picMk id="13" creationId="{31E91A2E-A8D9-4B3D-965C-F6A032258434}"/>
          </ac:picMkLst>
        </pc:picChg>
      </pc:sldChg>
      <pc:sldChg chg="addSp delSp modSp new del mod">
        <pc:chgData name="Cassidy Sparks" userId="cd857fe3-7741-442b-ac41-a89b3c2aca10" providerId="ADAL" clId="{AAAAAD7B-2965-427C-BE20-4ADE35DB76C3}" dt="2021-09-02T16:09:46.777" v="311" actId="2696"/>
        <pc:sldMkLst>
          <pc:docMk/>
          <pc:sldMk cId="2917815529" sldId="277"/>
        </pc:sldMkLst>
        <pc:spChg chg="del">
          <ac:chgData name="Cassidy Sparks" userId="cd857fe3-7741-442b-ac41-a89b3c2aca10" providerId="ADAL" clId="{AAAAAD7B-2965-427C-BE20-4ADE35DB76C3}" dt="2021-09-02T15:46:37.672" v="224" actId="931"/>
          <ac:spMkLst>
            <pc:docMk/>
            <pc:sldMk cId="2917815529" sldId="277"/>
            <ac:spMk id="3" creationId="{A59B24A0-C8FC-47DD-B21C-B39C5FADBD8E}"/>
          </ac:spMkLst>
        </pc:spChg>
        <pc:picChg chg="add mod modCrop">
          <ac:chgData name="Cassidy Sparks" userId="cd857fe3-7741-442b-ac41-a89b3c2aca10" providerId="ADAL" clId="{AAAAAD7B-2965-427C-BE20-4ADE35DB76C3}" dt="2021-09-02T15:46:53.734" v="229" actId="18654"/>
          <ac:picMkLst>
            <pc:docMk/>
            <pc:sldMk cId="2917815529" sldId="277"/>
            <ac:picMk id="6" creationId="{32115A62-16A3-4F42-9F83-0F775C2B5073}"/>
          </ac:picMkLst>
        </pc:picChg>
      </pc:sldChg>
      <pc:sldChg chg="addSp delSp modSp new mod ord chgLayout">
        <pc:chgData name="Cassidy Sparks" userId="cd857fe3-7741-442b-ac41-a89b3c2aca10" providerId="ADAL" clId="{AAAAAD7B-2965-427C-BE20-4ADE35DB76C3}" dt="2021-09-02T15:48:13.928" v="237" actId="700"/>
        <pc:sldMkLst>
          <pc:docMk/>
          <pc:sldMk cId="2349174630" sldId="278"/>
        </pc:sldMkLst>
        <pc:spChg chg="del">
          <ac:chgData name="Cassidy Sparks" userId="cd857fe3-7741-442b-ac41-a89b3c2aca10" providerId="ADAL" clId="{AAAAAD7B-2965-427C-BE20-4ADE35DB76C3}" dt="2021-09-02T15:48:13.928" v="237" actId="700"/>
          <ac:spMkLst>
            <pc:docMk/>
            <pc:sldMk cId="2349174630" sldId="278"/>
            <ac:spMk id="2" creationId="{45E31742-6717-4EEB-84CB-9C7A32FDD778}"/>
          </ac:spMkLst>
        </pc:spChg>
        <pc:spChg chg="del">
          <ac:chgData name="Cassidy Sparks" userId="cd857fe3-7741-442b-ac41-a89b3c2aca10" providerId="ADAL" clId="{AAAAAD7B-2965-427C-BE20-4ADE35DB76C3}" dt="2021-09-02T15:47:22.058" v="230" actId="931"/>
          <ac:spMkLst>
            <pc:docMk/>
            <pc:sldMk cId="2349174630" sldId="278"/>
            <ac:spMk id="3" creationId="{0B77210F-251F-4CD5-AF2E-9EB4EB116975}"/>
          </ac:spMkLst>
        </pc:spChg>
        <pc:spChg chg="add mod ord">
          <ac:chgData name="Cassidy Sparks" userId="cd857fe3-7741-442b-ac41-a89b3c2aca10" providerId="ADAL" clId="{AAAAAD7B-2965-427C-BE20-4ADE35DB76C3}" dt="2021-09-02T15:48:13.928" v="237" actId="700"/>
          <ac:spMkLst>
            <pc:docMk/>
            <pc:sldMk cId="2349174630" sldId="278"/>
            <ac:spMk id="6" creationId="{142F891B-4B45-4BDD-98A4-48097B4CEF0D}"/>
          </ac:spMkLst>
        </pc:spChg>
        <pc:spChg chg="add mod ord">
          <ac:chgData name="Cassidy Sparks" userId="cd857fe3-7741-442b-ac41-a89b3c2aca10" providerId="ADAL" clId="{AAAAAD7B-2965-427C-BE20-4ADE35DB76C3}" dt="2021-09-02T15:48:13.928" v="237" actId="700"/>
          <ac:spMkLst>
            <pc:docMk/>
            <pc:sldMk cId="2349174630" sldId="278"/>
            <ac:spMk id="7" creationId="{AFCC8B12-340D-4741-A8F7-98CA7ACF7C28}"/>
          </ac:spMkLst>
        </pc:spChg>
        <pc:picChg chg="add mod ord">
          <ac:chgData name="Cassidy Sparks" userId="cd857fe3-7741-442b-ac41-a89b3c2aca10" providerId="ADAL" clId="{AAAAAD7B-2965-427C-BE20-4ADE35DB76C3}" dt="2021-09-02T15:48:13.928" v="237" actId="700"/>
          <ac:picMkLst>
            <pc:docMk/>
            <pc:sldMk cId="2349174630" sldId="278"/>
            <ac:picMk id="5" creationId="{E2F7CB92-E949-4612-A5DC-3EE360252274}"/>
          </ac:picMkLst>
        </pc:picChg>
      </pc:sldChg>
      <pc:sldChg chg="addSp delSp modSp new mod ord modClrScheme chgLayout">
        <pc:chgData name="Cassidy Sparks" userId="cd857fe3-7741-442b-ac41-a89b3c2aca10" providerId="ADAL" clId="{AAAAAD7B-2965-427C-BE20-4ADE35DB76C3}" dt="2021-09-15T18:40:19.668" v="503" actId="700"/>
        <pc:sldMkLst>
          <pc:docMk/>
          <pc:sldMk cId="1064349685" sldId="279"/>
        </pc:sldMkLst>
        <pc:spChg chg="add del mod ord">
          <ac:chgData name="Cassidy Sparks" userId="cd857fe3-7741-442b-ac41-a89b3c2aca10" providerId="ADAL" clId="{AAAAAD7B-2965-427C-BE20-4ADE35DB76C3}" dt="2021-09-15T18:40:19.668" v="503" actId="700"/>
          <ac:spMkLst>
            <pc:docMk/>
            <pc:sldMk cId="1064349685" sldId="279"/>
            <ac:spMk id="2" creationId="{0AA74F66-5C54-4821-A899-BE7FADFC7357}"/>
          </ac:spMkLst>
        </pc:spChg>
        <pc:spChg chg="del">
          <ac:chgData name="Cassidy Sparks" userId="cd857fe3-7741-442b-ac41-a89b3c2aca10" providerId="ADAL" clId="{AAAAAD7B-2965-427C-BE20-4ADE35DB76C3}" dt="2021-09-02T16:08:31.125" v="279" actId="700"/>
          <ac:spMkLst>
            <pc:docMk/>
            <pc:sldMk cId="1064349685" sldId="279"/>
            <ac:spMk id="2" creationId="{2ABA9E6D-6A72-4F6E-A60A-D0BC57B213C8}"/>
          </ac:spMkLst>
        </pc:spChg>
        <pc:spChg chg="add del mod ord">
          <ac:chgData name="Cassidy Sparks" userId="cd857fe3-7741-442b-ac41-a89b3c2aca10" providerId="ADAL" clId="{AAAAAD7B-2965-427C-BE20-4ADE35DB76C3}" dt="2021-09-15T18:40:19.668" v="503" actId="700"/>
          <ac:spMkLst>
            <pc:docMk/>
            <pc:sldMk cId="1064349685" sldId="279"/>
            <ac:spMk id="3" creationId="{470A6EAD-0967-4741-A47E-56946A1BC094}"/>
          </ac:spMkLst>
        </pc:spChg>
        <pc:spChg chg="add del mod ord">
          <ac:chgData name="Cassidy Sparks" userId="cd857fe3-7741-442b-ac41-a89b3c2aca10" providerId="ADAL" clId="{AAAAAD7B-2965-427C-BE20-4ADE35DB76C3}" dt="2021-09-02T16:09:39.261" v="308" actId="700"/>
          <ac:spMkLst>
            <pc:docMk/>
            <pc:sldMk cId="1064349685" sldId="279"/>
            <ac:spMk id="3" creationId="{AF91E48F-FB6E-4033-8B7F-0074EB6B2BF5}"/>
          </ac:spMkLst>
        </pc:spChg>
        <pc:spChg chg="add del mod ord">
          <ac:chgData name="Cassidy Sparks" userId="cd857fe3-7741-442b-ac41-a89b3c2aca10" providerId="ADAL" clId="{AAAAAD7B-2965-427C-BE20-4ADE35DB76C3}" dt="2021-09-02T16:09:39.261" v="308" actId="700"/>
          <ac:spMkLst>
            <pc:docMk/>
            <pc:sldMk cId="1064349685" sldId="279"/>
            <ac:spMk id="4" creationId="{10B2CE19-835B-403A-80CF-9F0070EC2C80}"/>
          </ac:spMkLst>
        </pc:spChg>
        <pc:spChg chg="add del mod ord">
          <ac:chgData name="Cassidy Sparks" userId="cd857fe3-7741-442b-ac41-a89b3c2aca10" providerId="ADAL" clId="{AAAAAD7B-2965-427C-BE20-4ADE35DB76C3}" dt="2021-09-02T16:09:39.261" v="308" actId="700"/>
          <ac:spMkLst>
            <pc:docMk/>
            <pc:sldMk cId="1064349685" sldId="279"/>
            <ac:spMk id="5" creationId="{ED4793A4-943A-41CA-B203-D1CEBE13720A}"/>
          </ac:spMkLst>
        </pc:spChg>
        <pc:spChg chg="add del mod ord">
          <ac:chgData name="Cassidy Sparks" userId="cd857fe3-7741-442b-ac41-a89b3c2aca10" providerId="ADAL" clId="{AAAAAD7B-2965-427C-BE20-4ADE35DB76C3}" dt="2021-09-02T16:09:39.261" v="308" actId="700"/>
          <ac:spMkLst>
            <pc:docMk/>
            <pc:sldMk cId="1064349685" sldId="279"/>
            <ac:spMk id="6" creationId="{9585D4B7-ACF6-4571-A7F9-DF634EF8341C}"/>
          </ac:spMkLst>
        </pc:spChg>
        <pc:spChg chg="add del mod ord">
          <ac:chgData name="Cassidy Sparks" userId="cd857fe3-7741-442b-ac41-a89b3c2aca10" providerId="ADAL" clId="{AAAAAD7B-2965-427C-BE20-4ADE35DB76C3}" dt="2021-09-15T18:40:19.668" v="503" actId="700"/>
          <ac:spMkLst>
            <pc:docMk/>
            <pc:sldMk cId="1064349685" sldId="279"/>
            <ac:spMk id="7" creationId="{0A300D8A-770B-4ACD-BED6-81F1E5152A30}"/>
          </ac:spMkLst>
        </pc:spChg>
        <pc:spChg chg="add del mod ord">
          <ac:chgData name="Cassidy Sparks" userId="cd857fe3-7741-442b-ac41-a89b3c2aca10" providerId="ADAL" clId="{AAAAAD7B-2965-427C-BE20-4ADE35DB76C3}" dt="2021-09-15T18:40:19.668" v="503" actId="700"/>
          <ac:spMkLst>
            <pc:docMk/>
            <pc:sldMk cId="1064349685" sldId="279"/>
            <ac:spMk id="8" creationId="{D5D405EC-C665-4E57-A886-2BB4084A50E5}"/>
          </ac:spMkLst>
        </pc:spChg>
        <pc:spChg chg="add del mod ord">
          <ac:chgData name="Cassidy Sparks" userId="cd857fe3-7741-442b-ac41-a89b3c2aca10" providerId="ADAL" clId="{AAAAAD7B-2965-427C-BE20-4ADE35DB76C3}" dt="2021-09-15T18:40:19.668" v="503" actId="700"/>
          <ac:spMkLst>
            <pc:docMk/>
            <pc:sldMk cId="1064349685" sldId="279"/>
            <ac:spMk id="9" creationId="{30F9C44E-9693-46E0-A4D4-46224800B705}"/>
          </ac:spMkLst>
        </pc:spChg>
        <pc:spChg chg="add del mod ord">
          <ac:chgData name="Cassidy Sparks" userId="cd857fe3-7741-442b-ac41-a89b3c2aca10" providerId="ADAL" clId="{AAAAAD7B-2965-427C-BE20-4ADE35DB76C3}" dt="2021-09-15T18:40:19.668" v="503" actId="700"/>
          <ac:spMkLst>
            <pc:docMk/>
            <pc:sldMk cId="1064349685" sldId="279"/>
            <ac:spMk id="10" creationId="{3C80D15C-817A-4EC8-81D2-151C58E64E9C}"/>
          </ac:spMkLst>
        </pc:spChg>
        <pc:spChg chg="add del mod ord">
          <ac:chgData name="Cassidy Sparks" userId="cd857fe3-7741-442b-ac41-a89b3c2aca10" providerId="ADAL" clId="{AAAAAD7B-2965-427C-BE20-4ADE35DB76C3}" dt="2021-09-15T18:40:19.668" v="503" actId="700"/>
          <ac:spMkLst>
            <pc:docMk/>
            <pc:sldMk cId="1064349685" sldId="279"/>
            <ac:spMk id="11" creationId="{A753F29C-7AB8-47EC-8CC1-D9C63BAB41EC}"/>
          </ac:spMkLst>
        </pc:spChg>
        <pc:spChg chg="add del mod ord">
          <ac:chgData name="Cassidy Sparks" userId="cd857fe3-7741-442b-ac41-a89b3c2aca10" providerId="ADAL" clId="{AAAAAD7B-2965-427C-BE20-4ADE35DB76C3}" dt="2021-09-15T18:40:19.668" v="503" actId="700"/>
          <ac:spMkLst>
            <pc:docMk/>
            <pc:sldMk cId="1064349685" sldId="279"/>
            <ac:spMk id="12" creationId="{A197EF52-2B2E-493E-BBCA-D05160F11E82}"/>
          </ac:spMkLst>
        </pc:spChg>
        <pc:spChg chg="add del mod ord">
          <ac:chgData name="Cassidy Sparks" userId="cd857fe3-7741-442b-ac41-a89b3c2aca10" providerId="ADAL" clId="{AAAAAD7B-2965-427C-BE20-4ADE35DB76C3}" dt="2021-09-15T18:40:19.668" v="503" actId="700"/>
          <ac:spMkLst>
            <pc:docMk/>
            <pc:sldMk cId="1064349685" sldId="279"/>
            <ac:spMk id="13" creationId="{D049E35F-AB8D-4DD8-BE93-900D5727973E}"/>
          </ac:spMkLst>
        </pc:spChg>
      </pc:sldChg>
      <pc:sldChg chg="new">
        <pc:chgData name="Cassidy Sparks" userId="cd857fe3-7741-442b-ac41-a89b3c2aca10" providerId="ADAL" clId="{AAAAAD7B-2965-427C-BE20-4ADE35DB76C3}" dt="2021-09-15T18:40:22.757" v="504" actId="680"/>
        <pc:sldMkLst>
          <pc:docMk/>
          <pc:sldMk cId="4203933959" sldId="280"/>
        </pc:sldMkLst>
      </pc:sldChg>
      <pc:sldMasterChg chg="addSldLayout delSldLayout modSldLayout sldLayoutOrd">
        <pc:chgData name="Cassidy Sparks" userId="cd857fe3-7741-442b-ac41-a89b3c2aca10" providerId="ADAL" clId="{AAAAAD7B-2965-427C-BE20-4ADE35DB76C3}" dt="2021-09-15T18:50:12.593" v="641" actId="20577"/>
        <pc:sldMasterMkLst>
          <pc:docMk/>
          <pc:sldMasterMk cId="4287028849" sldId="2147483648"/>
        </pc:sldMasterMkLst>
        <pc:sldLayoutChg chg="addSp delSp modSp del mod">
          <pc:chgData name="Cassidy Sparks" userId="cd857fe3-7741-442b-ac41-a89b3c2aca10" providerId="ADAL" clId="{AAAAAD7B-2965-427C-BE20-4ADE35DB76C3}" dt="2021-09-02T15:37:55.019" v="167" actId="2696"/>
          <pc:sldLayoutMkLst>
            <pc:docMk/>
            <pc:sldMasterMk cId="4287028849" sldId="2147483648"/>
            <pc:sldLayoutMk cId="3818662522" sldId="2147483649"/>
          </pc:sldLayoutMkLst>
          <pc:spChg chg="mod">
            <ac:chgData name="Cassidy Sparks" userId="cd857fe3-7741-442b-ac41-a89b3c2aca10" providerId="ADAL" clId="{AAAAAD7B-2965-427C-BE20-4ADE35DB76C3}" dt="2021-08-31T15:34:18.571" v="44" actId="1076"/>
            <ac:spMkLst>
              <pc:docMk/>
              <pc:sldMasterMk cId="4287028849" sldId="2147483648"/>
              <pc:sldLayoutMk cId="3818662522" sldId="2147483649"/>
              <ac:spMk id="2" creationId="{00000000-0000-0000-0000-000000000000}"/>
            </ac:spMkLst>
          </pc:spChg>
          <pc:spChg chg="mod">
            <ac:chgData name="Cassidy Sparks" userId="cd857fe3-7741-442b-ac41-a89b3c2aca10" providerId="ADAL" clId="{AAAAAD7B-2965-427C-BE20-4ADE35DB76C3}" dt="2021-08-31T15:34:24.083" v="45" actId="1076"/>
            <ac:spMkLst>
              <pc:docMk/>
              <pc:sldMasterMk cId="4287028849" sldId="2147483648"/>
              <pc:sldLayoutMk cId="3818662522" sldId="2147483649"/>
              <ac:spMk id="3" creationId="{00000000-0000-0000-0000-000000000000}"/>
            </ac:spMkLst>
          </pc:spChg>
          <pc:spChg chg="del">
            <ac:chgData name="Cassidy Sparks" userId="cd857fe3-7741-442b-ac41-a89b3c2aca10" providerId="ADAL" clId="{AAAAAD7B-2965-427C-BE20-4ADE35DB76C3}" dt="2021-08-31T16:01:33.930" v="160" actId="478"/>
            <ac:spMkLst>
              <pc:docMk/>
              <pc:sldMasterMk cId="4287028849" sldId="2147483648"/>
              <pc:sldLayoutMk cId="3818662522" sldId="2147483649"/>
              <ac:spMk id="5" creationId="{8FC441D1-7667-4CC9-81D1-0168AD4D3ADA}"/>
            </ac:spMkLst>
          </pc:spChg>
          <pc:picChg chg="del">
            <ac:chgData name="Cassidy Sparks" userId="cd857fe3-7741-442b-ac41-a89b3c2aca10" providerId="ADAL" clId="{AAAAAD7B-2965-427C-BE20-4ADE35DB76C3}" dt="2021-08-31T15:32:56.594" v="0" actId="478"/>
            <ac:picMkLst>
              <pc:docMk/>
              <pc:sldMasterMk cId="4287028849" sldId="2147483648"/>
              <pc:sldLayoutMk cId="3818662522" sldId="2147483649"/>
              <ac:picMk id="6" creationId="{2C62DF12-F25A-4BBE-B8E5-8A44FE3A6BDE}"/>
            </ac:picMkLst>
          </pc:picChg>
          <pc:picChg chg="del">
            <ac:chgData name="Cassidy Sparks" userId="cd857fe3-7741-442b-ac41-a89b3c2aca10" providerId="ADAL" clId="{AAAAAD7B-2965-427C-BE20-4ADE35DB76C3}" dt="2021-08-31T16:01:31.798" v="159" actId="478"/>
            <ac:picMkLst>
              <pc:docMk/>
              <pc:sldMasterMk cId="4287028849" sldId="2147483648"/>
              <pc:sldLayoutMk cId="3818662522" sldId="2147483649"/>
              <ac:picMk id="7" creationId="{00000000-0000-0000-0000-000000000000}"/>
            </ac:picMkLst>
          </pc:picChg>
          <pc:picChg chg="add del mod">
            <ac:chgData name="Cassidy Sparks" userId="cd857fe3-7741-442b-ac41-a89b3c2aca10" providerId="ADAL" clId="{AAAAAD7B-2965-427C-BE20-4ADE35DB76C3}" dt="2021-08-31T16:02:13.709" v="165" actId="478"/>
            <ac:picMkLst>
              <pc:docMk/>
              <pc:sldMasterMk cId="4287028849" sldId="2147483648"/>
              <pc:sldLayoutMk cId="3818662522" sldId="2147483649"/>
              <ac:picMk id="8" creationId="{0DA5DC8D-9A41-4D42-87F7-75426502A8AF}"/>
            </ac:picMkLst>
          </pc:picChg>
        </pc:sldLayoutChg>
        <pc:sldLayoutChg chg="del">
          <pc:chgData name="Cassidy Sparks" userId="cd857fe3-7741-442b-ac41-a89b3c2aca10" providerId="ADAL" clId="{AAAAAD7B-2965-427C-BE20-4ADE35DB76C3}" dt="2021-09-02T15:40:40.902" v="191" actId="2696"/>
          <pc:sldLayoutMkLst>
            <pc:docMk/>
            <pc:sldMasterMk cId="4287028849" sldId="2147483648"/>
            <pc:sldLayoutMk cId="2706190473" sldId="2147483650"/>
          </pc:sldLayoutMkLst>
        </pc:sldLayoutChg>
        <pc:sldLayoutChg chg="addSp delSp modSp mod">
          <pc:chgData name="Cassidy Sparks" userId="cd857fe3-7741-442b-ac41-a89b3c2aca10" providerId="ADAL" clId="{AAAAAD7B-2965-427C-BE20-4ADE35DB76C3}" dt="2021-09-15T18:39:05.239" v="495" actId="14100"/>
          <pc:sldLayoutMkLst>
            <pc:docMk/>
            <pc:sldMasterMk cId="4287028849" sldId="2147483648"/>
            <pc:sldLayoutMk cId="2601541020" sldId="2147483651"/>
          </pc:sldLayoutMkLst>
          <pc:spChg chg="mod">
            <ac:chgData name="Cassidy Sparks" userId="cd857fe3-7741-442b-ac41-a89b3c2aca10" providerId="ADAL" clId="{AAAAAD7B-2965-427C-BE20-4ADE35DB76C3}" dt="2021-09-15T18:39:05.239" v="495" actId="14100"/>
            <ac:spMkLst>
              <pc:docMk/>
              <pc:sldMasterMk cId="4287028849" sldId="2147483648"/>
              <pc:sldLayoutMk cId="2601541020" sldId="2147483651"/>
              <ac:spMk id="7" creationId="{A9E27D8C-353B-401C-B111-72ADE3E946E2}"/>
            </ac:spMkLst>
          </pc:spChg>
          <pc:spChg chg="mod">
            <ac:chgData name="Cassidy Sparks" userId="cd857fe3-7741-442b-ac41-a89b3c2aca10" providerId="ADAL" clId="{AAAAAD7B-2965-427C-BE20-4ADE35DB76C3}" dt="2021-09-02T15:48:54.180" v="240" actId="14100"/>
            <ac:spMkLst>
              <pc:docMk/>
              <pc:sldMasterMk cId="4287028849" sldId="2147483648"/>
              <pc:sldLayoutMk cId="2601541020" sldId="2147483651"/>
              <ac:spMk id="14" creationId="{FADAEA9F-E822-4991-ADA1-26F8D9464D34}"/>
            </ac:spMkLst>
          </pc:spChg>
          <pc:picChg chg="add del mod">
            <ac:chgData name="Cassidy Sparks" userId="cd857fe3-7741-442b-ac41-a89b3c2aca10" providerId="ADAL" clId="{AAAAAD7B-2965-427C-BE20-4ADE35DB76C3}" dt="2021-08-31T15:47:16.235" v="95" actId="478"/>
            <ac:picMkLst>
              <pc:docMk/>
              <pc:sldMasterMk cId="4287028849" sldId="2147483648"/>
              <pc:sldLayoutMk cId="2601541020" sldId="2147483651"/>
              <ac:picMk id="6" creationId="{A05DC241-7504-492F-9DD8-A6DAF7BF6D4A}"/>
            </ac:picMkLst>
          </pc:picChg>
          <pc:picChg chg="add del mod modCrop">
            <ac:chgData name="Cassidy Sparks" userId="cd857fe3-7741-442b-ac41-a89b3c2aca10" providerId="ADAL" clId="{AAAAAD7B-2965-427C-BE20-4ADE35DB76C3}" dt="2021-08-31T15:58:21.906" v="126" actId="478"/>
            <ac:picMkLst>
              <pc:docMk/>
              <pc:sldMasterMk cId="4287028849" sldId="2147483648"/>
              <pc:sldLayoutMk cId="2601541020" sldId="2147483651"/>
              <ac:picMk id="8" creationId="{DF7291ED-2C25-4AC3-A0B2-BA07C446D498}"/>
            </ac:picMkLst>
          </pc:picChg>
          <pc:picChg chg="add mod">
            <ac:chgData name="Cassidy Sparks" userId="cd857fe3-7741-442b-ac41-a89b3c2aca10" providerId="ADAL" clId="{AAAAAD7B-2965-427C-BE20-4ADE35DB76C3}" dt="2021-08-31T15:58:23.048" v="127"/>
            <ac:picMkLst>
              <pc:docMk/>
              <pc:sldMasterMk cId="4287028849" sldId="2147483648"/>
              <pc:sldLayoutMk cId="2601541020" sldId="2147483651"/>
              <ac:picMk id="9" creationId="{7DC87E17-9646-4FB5-9F7C-68C322115E0C}"/>
            </ac:picMkLst>
          </pc:picChg>
          <pc:picChg chg="del">
            <ac:chgData name="Cassidy Sparks" userId="cd857fe3-7741-442b-ac41-a89b3c2aca10" providerId="ADAL" clId="{AAAAAD7B-2965-427C-BE20-4ADE35DB76C3}" dt="2021-08-31T15:46:06.367" v="81" actId="478"/>
            <ac:picMkLst>
              <pc:docMk/>
              <pc:sldMasterMk cId="4287028849" sldId="2147483648"/>
              <pc:sldLayoutMk cId="2601541020" sldId="2147483651"/>
              <ac:picMk id="12" creationId="{D3351DE8-9208-42DE-9DF9-4995829F0A4E}"/>
            </ac:picMkLst>
          </pc:picChg>
        </pc:sldLayoutChg>
        <pc:sldLayoutChg chg="addSp delSp modSp mod">
          <pc:chgData name="Cassidy Sparks" userId="cd857fe3-7741-442b-ac41-a89b3c2aca10" providerId="ADAL" clId="{AAAAAD7B-2965-427C-BE20-4ADE35DB76C3}" dt="2021-09-15T18:50:12.593" v="641" actId="20577"/>
          <pc:sldLayoutMkLst>
            <pc:docMk/>
            <pc:sldMasterMk cId="4287028849" sldId="2147483648"/>
            <pc:sldLayoutMk cId="1811003797" sldId="2147483655"/>
          </pc:sldLayoutMkLst>
          <pc:spChg chg="del">
            <ac:chgData name="Cassidy Sparks" userId="cd857fe3-7741-442b-ac41-a89b3c2aca10" providerId="ADAL" clId="{AAAAAD7B-2965-427C-BE20-4ADE35DB76C3}" dt="2021-09-02T18:25:19.604" v="331" actId="478"/>
            <ac:spMkLst>
              <pc:docMk/>
              <pc:sldMasterMk cId="4287028849" sldId="2147483648"/>
              <pc:sldLayoutMk cId="1811003797" sldId="2147483655"/>
              <ac:spMk id="2" creationId="{00000000-0000-0000-0000-000000000000}"/>
            </ac:spMkLst>
          </pc:spChg>
          <pc:spChg chg="del">
            <ac:chgData name="Cassidy Sparks" userId="cd857fe3-7741-442b-ac41-a89b3c2aca10" providerId="ADAL" clId="{AAAAAD7B-2965-427C-BE20-4ADE35DB76C3}" dt="2021-09-02T18:25:20.358" v="332" actId="478"/>
            <ac:spMkLst>
              <pc:docMk/>
              <pc:sldMasterMk cId="4287028849" sldId="2147483648"/>
              <pc:sldLayoutMk cId="1811003797" sldId="2147483655"/>
              <ac:spMk id="3" creationId="{00000000-0000-0000-0000-000000000000}"/>
            </ac:spMkLst>
          </pc:spChg>
          <pc:spChg chg="del">
            <ac:chgData name="Cassidy Sparks" userId="cd857fe3-7741-442b-ac41-a89b3c2aca10" providerId="ADAL" clId="{AAAAAD7B-2965-427C-BE20-4ADE35DB76C3}" dt="2021-09-02T18:25:21.141" v="333" actId="478"/>
            <ac:spMkLst>
              <pc:docMk/>
              <pc:sldMasterMk cId="4287028849" sldId="2147483648"/>
              <pc:sldLayoutMk cId="1811003797" sldId="2147483655"/>
              <ac:spMk id="4" creationId="{00000000-0000-0000-0000-000000000000}"/>
            </ac:spMkLst>
          </pc:spChg>
          <pc:spChg chg="del">
            <ac:chgData name="Cassidy Sparks" userId="cd857fe3-7741-442b-ac41-a89b3c2aca10" providerId="ADAL" clId="{AAAAAD7B-2965-427C-BE20-4ADE35DB76C3}" dt="2021-09-02T15:39:32.216" v="173" actId="478"/>
            <ac:spMkLst>
              <pc:docMk/>
              <pc:sldMasterMk cId="4287028849" sldId="2147483648"/>
              <pc:sldLayoutMk cId="1811003797" sldId="2147483655"/>
              <ac:spMk id="8" creationId="{599879C5-B387-4BDE-A7F6-77CF2D1D05D2}"/>
            </ac:spMkLst>
          </pc:spChg>
          <pc:spChg chg="del">
            <ac:chgData name="Cassidy Sparks" userId="cd857fe3-7741-442b-ac41-a89b3c2aca10" providerId="ADAL" clId="{AAAAAD7B-2965-427C-BE20-4ADE35DB76C3}" dt="2021-09-02T15:39:34.687" v="174" actId="478"/>
            <ac:spMkLst>
              <pc:docMk/>
              <pc:sldMasterMk cId="4287028849" sldId="2147483648"/>
              <pc:sldLayoutMk cId="1811003797" sldId="2147483655"/>
              <ac:spMk id="9" creationId="{3980D4F0-D5BB-46FC-9B24-B9E38E71BCD6}"/>
            </ac:spMkLst>
          </pc:spChg>
          <pc:spChg chg="add del mod">
            <ac:chgData name="Cassidy Sparks" userId="cd857fe3-7741-442b-ac41-a89b3c2aca10" providerId="ADAL" clId="{AAAAAD7B-2965-427C-BE20-4ADE35DB76C3}" dt="2021-09-02T18:32:07.758" v="367" actId="478"/>
            <ac:spMkLst>
              <pc:docMk/>
              <pc:sldMasterMk cId="4287028849" sldId="2147483648"/>
              <pc:sldLayoutMk cId="1811003797" sldId="2147483655"/>
              <ac:spMk id="10" creationId="{E0A0CB1A-1D10-4D1D-8167-2A96B7BB394D}"/>
            </ac:spMkLst>
          </pc:spChg>
          <pc:spChg chg="add del mod">
            <ac:chgData name="Cassidy Sparks" userId="cd857fe3-7741-442b-ac41-a89b3c2aca10" providerId="ADAL" clId="{AAAAAD7B-2965-427C-BE20-4ADE35DB76C3}" dt="2021-09-02T18:32:08.855" v="368" actId="478"/>
            <ac:spMkLst>
              <pc:docMk/>
              <pc:sldMasterMk cId="4287028849" sldId="2147483648"/>
              <pc:sldLayoutMk cId="1811003797" sldId="2147483655"/>
              <ac:spMk id="11" creationId="{12C7AFD5-71D2-4809-84E5-44BEEB243874}"/>
            </ac:spMkLst>
          </pc:spChg>
          <pc:spChg chg="add mod">
            <ac:chgData name="Cassidy Sparks" userId="cd857fe3-7741-442b-ac41-a89b3c2aca10" providerId="ADAL" clId="{AAAAAD7B-2965-427C-BE20-4ADE35DB76C3}" dt="2021-09-15T18:50:12.593" v="641" actId="20577"/>
            <ac:spMkLst>
              <pc:docMk/>
              <pc:sldMasterMk cId="4287028849" sldId="2147483648"/>
              <pc:sldLayoutMk cId="1811003797" sldId="2147483655"/>
              <ac:spMk id="13" creationId="{B4279AD6-AA56-4159-8F23-A25AC7089100}"/>
            </ac:spMkLst>
          </pc:spChg>
          <pc:spChg chg="add mod">
            <ac:chgData name="Cassidy Sparks" userId="cd857fe3-7741-442b-ac41-a89b3c2aca10" providerId="ADAL" clId="{AAAAAD7B-2965-427C-BE20-4ADE35DB76C3}" dt="2021-09-15T18:41:08.559" v="516" actId="1076"/>
            <ac:spMkLst>
              <pc:docMk/>
              <pc:sldMasterMk cId="4287028849" sldId="2147483648"/>
              <pc:sldLayoutMk cId="1811003797" sldId="2147483655"/>
              <ac:spMk id="14" creationId="{FD519BBB-2F9F-45A4-AACC-8293FC3AED3A}"/>
            </ac:spMkLst>
          </pc:spChg>
          <pc:picChg chg="del mod">
            <ac:chgData name="Cassidy Sparks" userId="cd857fe3-7741-442b-ac41-a89b3c2aca10" providerId="ADAL" clId="{AAAAAD7B-2965-427C-BE20-4ADE35DB76C3}" dt="2021-09-02T18:24:48.671" v="318" actId="478"/>
            <ac:picMkLst>
              <pc:docMk/>
              <pc:sldMasterMk cId="4287028849" sldId="2147483648"/>
              <pc:sldLayoutMk cId="1811003797" sldId="2147483655"/>
              <ac:picMk id="5" creationId="{00000000-0000-0000-0000-000000000000}"/>
            </ac:picMkLst>
          </pc:picChg>
          <pc:picChg chg="add del mod ord">
            <ac:chgData name="Cassidy Sparks" userId="cd857fe3-7741-442b-ac41-a89b3c2aca10" providerId="ADAL" clId="{AAAAAD7B-2965-427C-BE20-4ADE35DB76C3}" dt="2021-09-15T18:49:23.330" v="636" actId="478"/>
            <ac:picMkLst>
              <pc:docMk/>
              <pc:sldMasterMk cId="4287028849" sldId="2147483648"/>
              <pc:sldLayoutMk cId="1811003797" sldId="2147483655"/>
              <ac:picMk id="5" creationId="{899D586C-13CC-45F9-8F70-34378CD928DE}"/>
            </ac:picMkLst>
          </pc:picChg>
          <pc:picChg chg="add del mod ord">
            <ac:chgData name="Cassidy Sparks" userId="cd857fe3-7741-442b-ac41-a89b3c2aca10" providerId="ADAL" clId="{AAAAAD7B-2965-427C-BE20-4ADE35DB76C3}" dt="2021-09-15T18:49:50.298" v="640" actId="478"/>
            <ac:picMkLst>
              <pc:docMk/>
              <pc:sldMasterMk cId="4287028849" sldId="2147483648"/>
              <pc:sldLayoutMk cId="1811003797" sldId="2147483655"/>
              <ac:picMk id="6" creationId="{3E65B3BF-5F8F-49E3-BB65-4616633DFE44}"/>
            </ac:picMkLst>
          </pc:picChg>
          <pc:picChg chg="add mod ord modCrop">
            <ac:chgData name="Cassidy Sparks" userId="cd857fe3-7741-442b-ac41-a89b3c2aca10" providerId="ADAL" clId="{AAAAAD7B-2965-427C-BE20-4ADE35DB76C3}" dt="2021-09-15T18:49:48.019" v="639" actId="167"/>
            <ac:picMkLst>
              <pc:docMk/>
              <pc:sldMasterMk cId="4287028849" sldId="2147483648"/>
              <pc:sldLayoutMk cId="1811003797" sldId="2147483655"/>
              <ac:picMk id="12" creationId="{7CD3C365-FA2F-4EC1-8A23-2DC3645D1913}"/>
            </ac:picMkLst>
          </pc:picChg>
        </pc:sldLayoutChg>
        <pc:sldLayoutChg chg="del">
          <pc:chgData name="Cassidy Sparks" userId="cd857fe3-7741-442b-ac41-a89b3c2aca10" providerId="ADAL" clId="{AAAAAD7B-2965-427C-BE20-4ADE35DB76C3}" dt="2021-08-31T15:33:31.458" v="5" actId="2696"/>
          <pc:sldLayoutMkLst>
            <pc:docMk/>
            <pc:sldMasterMk cId="4287028849" sldId="2147483648"/>
            <pc:sldLayoutMk cId="3219469361" sldId="2147483660"/>
          </pc:sldLayoutMkLst>
        </pc:sldLayoutChg>
        <pc:sldLayoutChg chg="addSp delSp modSp del mod">
          <pc:chgData name="Cassidy Sparks" userId="cd857fe3-7741-442b-ac41-a89b3c2aca10" providerId="ADAL" clId="{AAAAAD7B-2965-427C-BE20-4ADE35DB76C3}" dt="2021-09-02T18:25:24.807" v="334" actId="2696"/>
          <pc:sldLayoutMkLst>
            <pc:docMk/>
            <pc:sldMasterMk cId="4287028849" sldId="2147483648"/>
            <pc:sldLayoutMk cId="1891845597" sldId="2147483661"/>
          </pc:sldLayoutMkLst>
          <pc:spChg chg="del">
            <ac:chgData name="Cassidy Sparks" userId="cd857fe3-7741-442b-ac41-a89b3c2aca10" providerId="ADAL" clId="{AAAAAD7B-2965-427C-BE20-4ADE35DB76C3}" dt="2021-09-02T18:25:08.051" v="325" actId="478"/>
            <ac:spMkLst>
              <pc:docMk/>
              <pc:sldMasterMk cId="4287028849" sldId="2147483648"/>
              <pc:sldLayoutMk cId="1891845597" sldId="2147483661"/>
              <ac:spMk id="2" creationId="{00000000-0000-0000-0000-000000000000}"/>
            </ac:spMkLst>
          </pc:spChg>
          <pc:spChg chg="del">
            <ac:chgData name="Cassidy Sparks" userId="cd857fe3-7741-442b-ac41-a89b3c2aca10" providerId="ADAL" clId="{AAAAAD7B-2965-427C-BE20-4ADE35DB76C3}" dt="2021-09-02T18:25:09.332" v="326" actId="478"/>
            <ac:spMkLst>
              <pc:docMk/>
              <pc:sldMasterMk cId="4287028849" sldId="2147483648"/>
              <pc:sldLayoutMk cId="1891845597" sldId="2147483661"/>
              <ac:spMk id="3" creationId="{00000000-0000-0000-0000-000000000000}"/>
            </ac:spMkLst>
          </pc:spChg>
          <pc:spChg chg="del">
            <ac:chgData name="Cassidy Sparks" userId="cd857fe3-7741-442b-ac41-a89b3c2aca10" providerId="ADAL" clId="{AAAAAD7B-2965-427C-BE20-4ADE35DB76C3}" dt="2021-09-02T18:25:10.674" v="327" actId="478"/>
            <ac:spMkLst>
              <pc:docMk/>
              <pc:sldMasterMk cId="4287028849" sldId="2147483648"/>
              <pc:sldLayoutMk cId="1891845597" sldId="2147483661"/>
              <ac:spMk id="4" creationId="{00000000-0000-0000-0000-000000000000}"/>
            </ac:spMkLst>
          </pc:spChg>
          <pc:spChg chg="add mod">
            <ac:chgData name="Cassidy Sparks" userId="cd857fe3-7741-442b-ac41-a89b3c2aca10" providerId="ADAL" clId="{AAAAAD7B-2965-427C-BE20-4ADE35DB76C3}" dt="2021-09-02T15:40:16.361" v="184"/>
            <ac:spMkLst>
              <pc:docMk/>
              <pc:sldMasterMk cId="4287028849" sldId="2147483648"/>
              <pc:sldLayoutMk cId="1891845597" sldId="2147483661"/>
              <ac:spMk id="8" creationId="{0A621EE7-0E77-4AD5-BA6B-C3BC51EFC7CD}"/>
            </ac:spMkLst>
          </pc:spChg>
          <pc:spChg chg="del mod">
            <ac:chgData name="Cassidy Sparks" userId="cd857fe3-7741-442b-ac41-a89b3c2aca10" providerId="ADAL" clId="{AAAAAD7B-2965-427C-BE20-4ADE35DB76C3}" dt="2021-09-02T15:40:13.421" v="182" actId="478"/>
            <ac:spMkLst>
              <pc:docMk/>
              <pc:sldMasterMk cId="4287028849" sldId="2147483648"/>
              <pc:sldLayoutMk cId="1891845597" sldId="2147483661"/>
              <ac:spMk id="9" creationId="{A0FCACD5-90B2-4C03-BF05-EEFA6D145D5E}"/>
            </ac:spMkLst>
          </pc:spChg>
          <pc:spChg chg="del">
            <ac:chgData name="Cassidy Sparks" userId="cd857fe3-7741-442b-ac41-a89b3c2aca10" providerId="ADAL" clId="{AAAAAD7B-2965-427C-BE20-4ADE35DB76C3}" dt="2021-09-02T15:40:15.063" v="183" actId="478"/>
            <ac:spMkLst>
              <pc:docMk/>
              <pc:sldMasterMk cId="4287028849" sldId="2147483648"/>
              <pc:sldLayoutMk cId="1891845597" sldId="2147483661"/>
              <ac:spMk id="10" creationId="{AEB7F35E-5302-4E12-A58B-798A89AFFD14}"/>
            </ac:spMkLst>
          </pc:spChg>
          <pc:spChg chg="add mod">
            <ac:chgData name="Cassidy Sparks" userId="cd857fe3-7741-442b-ac41-a89b3c2aca10" providerId="ADAL" clId="{AAAAAD7B-2965-427C-BE20-4ADE35DB76C3}" dt="2021-09-02T15:40:16.361" v="184"/>
            <ac:spMkLst>
              <pc:docMk/>
              <pc:sldMasterMk cId="4287028849" sldId="2147483648"/>
              <pc:sldLayoutMk cId="1891845597" sldId="2147483661"/>
              <ac:spMk id="11" creationId="{62380FAA-883E-41D7-AF26-9DBA84EE8F5E}"/>
            </ac:spMkLst>
          </pc:spChg>
          <pc:picChg chg="del mod">
            <ac:chgData name="Cassidy Sparks" userId="cd857fe3-7741-442b-ac41-a89b3c2aca10" providerId="ADAL" clId="{AAAAAD7B-2965-427C-BE20-4ADE35DB76C3}" dt="2021-09-02T18:24:52.591" v="319" actId="478"/>
            <ac:picMkLst>
              <pc:docMk/>
              <pc:sldMasterMk cId="4287028849" sldId="2147483648"/>
              <pc:sldLayoutMk cId="1891845597" sldId="2147483661"/>
              <ac:picMk id="6" creationId="{00000000-0000-0000-0000-000000000000}"/>
            </ac:picMkLst>
          </pc:picChg>
        </pc:sldLayoutChg>
        <pc:sldLayoutChg chg="addSp delSp modSp del mod">
          <pc:chgData name="Cassidy Sparks" userId="cd857fe3-7741-442b-ac41-a89b3c2aca10" providerId="ADAL" clId="{AAAAAD7B-2965-427C-BE20-4ADE35DB76C3}" dt="2021-09-02T18:25:26.898" v="335" actId="2696"/>
          <pc:sldLayoutMkLst>
            <pc:docMk/>
            <pc:sldMasterMk cId="4287028849" sldId="2147483648"/>
            <pc:sldLayoutMk cId="511522984" sldId="2147483662"/>
          </pc:sldLayoutMkLst>
          <pc:spChg chg="del">
            <ac:chgData name="Cassidy Sparks" userId="cd857fe3-7741-442b-ac41-a89b3c2aca10" providerId="ADAL" clId="{AAAAAD7B-2965-427C-BE20-4ADE35DB76C3}" dt="2021-09-02T18:25:14.263" v="328" actId="478"/>
            <ac:spMkLst>
              <pc:docMk/>
              <pc:sldMasterMk cId="4287028849" sldId="2147483648"/>
              <pc:sldLayoutMk cId="511522984" sldId="2147483662"/>
              <ac:spMk id="2" creationId="{00000000-0000-0000-0000-000000000000}"/>
            </ac:spMkLst>
          </pc:spChg>
          <pc:spChg chg="del">
            <ac:chgData name="Cassidy Sparks" userId="cd857fe3-7741-442b-ac41-a89b3c2aca10" providerId="ADAL" clId="{AAAAAD7B-2965-427C-BE20-4ADE35DB76C3}" dt="2021-09-02T18:25:15.342" v="329" actId="478"/>
            <ac:spMkLst>
              <pc:docMk/>
              <pc:sldMasterMk cId="4287028849" sldId="2147483648"/>
              <pc:sldLayoutMk cId="511522984" sldId="2147483662"/>
              <ac:spMk id="3" creationId="{00000000-0000-0000-0000-000000000000}"/>
            </ac:spMkLst>
          </pc:spChg>
          <pc:spChg chg="del">
            <ac:chgData name="Cassidy Sparks" userId="cd857fe3-7741-442b-ac41-a89b3c2aca10" providerId="ADAL" clId="{AAAAAD7B-2965-427C-BE20-4ADE35DB76C3}" dt="2021-09-02T18:25:16.300" v="330" actId="478"/>
            <ac:spMkLst>
              <pc:docMk/>
              <pc:sldMasterMk cId="4287028849" sldId="2147483648"/>
              <pc:sldLayoutMk cId="511522984" sldId="2147483662"/>
              <ac:spMk id="4" creationId="{00000000-0000-0000-0000-000000000000}"/>
            </ac:spMkLst>
          </pc:spChg>
          <pc:spChg chg="add mod">
            <ac:chgData name="Cassidy Sparks" userId="cd857fe3-7741-442b-ac41-a89b3c2aca10" providerId="ADAL" clId="{AAAAAD7B-2965-427C-BE20-4ADE35DB76C3}" dt="2021-09-02T15:40:28.351" v="187"/>
            <ac:spMkLst>
              <pc:docMk/>
              <pc:sldMasterMk cId="4287028849" sldId="2147483648"/>
              <pc:sldLayoutMk cId="511522984" sldId="2147483662"/>
              <ac:spMk id="8" creationId="{4299B8B6-4B1F-49AF-86D5-607B29502E3A}"/>
            </ac:spMkLst>
          </pc:spChg>
          <pc:spChg chg="del">
            <ac:chgData name="Cassidy Sparks" userId="cd857fe3-7741-442b-ac41-a89b3c2aca10" providerId="ADAL" clId="{AAAAAD7B-2965-427C-BE20-4ADE35DB76C3}" dt="2021-09-02T15:40:25.268" v="185" actId="478"/>
            <ac:spMkLst>
              <pc:docMk/>
              <pc:sldMasterMk cId="4287028849" sldId="2147483648"/>
              <pc:sldLayoutMk cId="511522984" sldId="2147483662"/>
              <ac:spMk id="9" creationId="{3FDBAA3E-6F93-4F19-B428-0EFF4A8ED182}"/>
            </ac:spMkLst>
          </pc:spChg>
          <pc:spChg chg="del">
            <ac:chgData name="Cassidy Sparks" userId="cd857fe3-7741-442b-ac41-a89b3c2aca10" providerId="ADAL" clId="{AAAAAD7B-2965-427C-BE20-4ADE35DB76C3}" dt="2021-09-02T15:40:27.254" v="186" actId="478"/>
            <ac:spMkLst>
              <pc:docMk/>
              <pc:sldMasterMk cId="4287028849" sldId="2147483648"/>
              <pc:sldLayoutMk cId="511522984" sldId="2147483662"/>
              <ac:spMk id="10" creationId="{2A522DAE-B2D4-4EED-BD37-F78A3BA0653B}"/>
            </ac:spMkLst>
          </pc:spChg>
          <pc:spChg chg="add mod">
            <ac:chgData name="Cassidy Sparks" userId="cd857fe3-7741-442b-ac41-a89b3c2aca10" providerId="ADAL" clId="{AAAAAD7B-2965-427C-BE20-4ADE35DB76C3}" dt="2021-09-02T15:40:28.351" v="187"/>
            <ac:spMkLst>
              <pc:docMk/>
              <pc:sldMasterMk cId="4287028849" sldId="2147483648"/>
              <pc:sldLayoutMk cId="511522984" sldId="2147483662"/>
              <ac:spMk id="11" creationId="{6A508DCB-9CB0-4109-8459-373A19B967BC}"/>
            </ac:spMkLst>
          </pc:spChg>
          <pc:picChg chg="del mod">
            <ac:chgData name="Cassidy Sparks" userId="cd857fe3-7741-442b-ac41-a89b3c2aca10" providerId="ADAL" clId="{AAAAAD7B-2965-427C-BE20-4ADE35DB76C3}" dt="2021-09-02T18:24:56.698" v="320" actId="478"/>
            <ac:picMkLst>
              <pc:docMk/>
              <pc:sldMasterMk cId="4287028849" sldId="2147483648"/>
              <pc:sldLayoutMk cId="511522984" sldId="2147483662"/>
              <ac:picMk id="5" creationId="{00000000-0000-0000-0000-000000000000}"/>
            </ac:picMkLst>
          </pc:picChg>
        </pc:sldLayoutChg>
        <pc:sldLayoutChg chg="addSp delSp modSp del mod">
          <pc:chgData name="Cassidy Sparks" userId="cd857fe3-7741-442b-ac41-a89b3c2aca10" providerId="ADAL" clId="{AAAAAD7B-2965-427C-BE20-4ADE35DB76C3}" dt="2021-09-02T18:25:29.148" v="336" actId="2696"/>
          <pc:sldLayoutMkLst>
            <pc:docMk/>
            <pc:sldMasterMk cId="4287028849" sldId="2147483648"/>
            <pc:sldLayoutMk cId="2314637262" sldId="2147483663"/>
          </pc:sldLayoutMkLst>
          <pc:spChg chg="del">
            <ac:chgData name="Cassidy Sparks" userId="cd857fe3-7741-442b-ac41-a89b3c2aca10" providerId="ADAL" clId="{AAAAAD7B-2965-427C-BE20-4ADE35DB76C3}" dt="2021-09-02T18:25:03.111" v="322" actId="478"/>
            <ac:spMkLst>
              <pc:docMk/>
              <pc:sldMasterMk cId="4287028849" sldId="2147483648"/>
              <pc:sldLayoutMk cId="2314637262" sldId="2147483663"/>
              <ac:spMk id="2" creationId="{00000000-0000-0000-0000-000000000000}"/>
            </ac:spMkLst>
          </pc:spChg>
          <pc:spChg chg="del">
            <ac:chgData name="Cassidy Sparks" userId="cd857fe3-7741-442b-ac41-a89b3c2aca10" providerId="ADAL" clId="{AAAAAD7B-2965-427C-BE20-4ADE35DB76C3}" dt="2021-09-02T18:25:04.109" v="323" actId="478"/>
            <ac:spMkLst>
              <pc:docMk/>
              <pc:sldMasterMk cId="4287028849" sldId="2147483648"/>
              <pc:sldLayoutMk cId="2314637262" sldId="2147483663"/>
              <ac:spMk id="3" creationId="{00000000-0000-0000-0000-000000000000}"/>
            </ac:spMkLst>
          </pc:spChg>
          <pc:spChg chg="del">
            <ac:chgData name="Cassidy Sparks" userId="cd857fe3-7741-442b-ac41-a89b3c2aca10" providerId="ADAL" clId="{AAAAAD7B-2965-427C-BE20-4ADE35DB76C3}" dt="2021-09-02T18:25:04.995" v="324" actId="478"/>
            <ac:spMkLst>
              <pc:docMk/>
              <pc:sldMasterMk cId="4287028849" sldId="2147483648"/>
              <pc:sldLayoutMk cId="2314637262" sldId="2147483663"/>
              <ac:spMk id="4" creationId="{00000000-0000-0000-0000-000000000000}"/>
            </ac:spMkLst>
          </pc:spChg>
          <pc:spChg chg="add mod">
            <ac:chgData name="Cassidy Sparks" userId="cd857fe3-7741-442b-ac41-a89b3c2aca10" providerId="ADAL" clId="{AAAAAD7B-2965-427C-BE20-4ADE35DB76C3}" dt="2021-09-02T15:40:34.318" v="190"/>
            <ac:spMkLst>
              <pc:docMk/>
              <pc:sldMasterMk cId="4287028849" sldId="2147483648"/>
              <pc:sldLayoutMk cId="2314637262" sldId="2147483663"/>
              <ac:spMk id="8" creationId="{F1F89E91-0778-436E-8262-FB99040F5E67}"/>
            </ac:spMkLst>
          </pc:spChg>
          <pc:spChg chg="del mod">
            <ac:chgData name="Cassidy Sparks" userId="cd857fe3-7741-442b-ac41-a89b3c2aca10" providerId="ADAL" clId="{AAAAAD7B-2965-427C-BE20-4ADE35DB76C3}" dt="2021-09-02T15:40:31.933" v="188" actId="478"/>
            <ac:spMkLst>
              <pc:docMk/>
              <pc:sldMasterMk cId="4287028849" sldId="2147483648"/>
              <pc:sldLayoutMk cId="2314637262" sldId="2147483663"/>
              <ac:spMk id="9" creationId="{CA6656AC-6806-4B61-9EA0-B9BDAFF81A1D}"/>
            </ac:spMkLst>
          </pc:spChg>
          <pc:spChg chg="del mod">
            <ac:chgData name="Cassidy Sparks" userId="cd857fe3-7741-442b-ac41-a89b3c2aca10" providerId="ADAL" clId="{AAAAAD7B-2965-427C-BE20-4ADE35DB76C3}" dt="2021-09-02T15:40:33.432" v="189" actId="478"/>
            <ac:spMkLst>
              <pc:docMk/>
              <pc:sldMasterMk cId="4287028849" sldId="2147483648"/>
              <pc:sldLayoutMk cId="2314637262" sldId="2147483663"/>
              <ac:spMk id="10" creationId="{41FB9236-7024-4674-9EC3-03CAA8859D74}"/>
            </ac:spMkLst>
          </pc:spChg>
          <pc:spChg chg="add mod">
            <ac:chgData name="Cassidy Sparks" userId="cd857fe3-7741-442b-ac41-a89b3c2aca10" providerId="ADAL" clId="{AAAAAD7B-2965-427C-BE20-4ADE35DB76C3}" dt="2021-09-02T15:40:34.318" v="190"/>
            <ac:spMkLst>
              <pc:docMk/>
              <pc:sldMasterMk cId="4287028849" sldId="2147483648"/>
              <pc:sldLayoutMk cId="2314637262" sldId="2147483663"/>
              <ac:spMk id="11" creationId="{4A14DA05-CE4F-4E9C-8792-84A618625B84}"/>
            </ac:spMkLst>
          </pc:spChg>
          <pc:picChg chg="del mod">
            <ac:chgData name="Cassidy Sparks" userId="cd857fe3-7741-442b-ac41-a89b3c2aca10" providerId="ADAL" clId="{AAAAAD7B-2965-427C-BE20-4ADE35DB76C3}" dt="2021-09-02T18:24:59.060" v="321" actId="478"/>
            <ac:picMkLst>
              <pc:docMk/>
              <pc:sldMasterMk cId="4287028849" sldId="2147483648"/>
              <pc:sldLayoutMk cId="2314637262" sldId="2147483663"/>
              <ac:picMk id="6" creationId="{00000000-0000-0000-0000-000000000000}"/>
            </ac:picMkLst>
          </pc:picChg>
        </pc:sldLayoutChg>
        <pc:sldLayoutChg chg="addSp delSp modSp mod">
          <pc:chgData name="Cassidy Sparks" userId="cd857fe3-7741-442b-ac41-a89b3c2aca10" providerId="ADAL" clId="{AAAAAD7B-2965-427C-BE20-4ADE35DB76C3}" dt="2021-09-15T18:38:33.083" v="488" actId="14100"/>
          <pc:sldLayoutMkLst>
            <pc:docMk/>
            <pc:sldMasterMk cId="4287028849" sldId="2147483648"/>
            <pc:sldLayoutMk cId="768017594" sldId="2147483664"/>
          </pc:sldLayoutMkLst>
          <pc:spChg chg="del">
            <ac:chgData name="Cassidy Sparks" userId="cd857fe3-7741-442b-ac41-a89b3c2aca10" providerId="ADAL" clId="{AAAAAD7B-2965-427C-BE20-4ADE35DB76C3}" dt="2021-09-02T16:01:47.486" v="254" actId="478"/>
            <ac:spMkLst>
              <pc:docMk/>
              <pc:sldMasterMk cId="4287028849" sldId="2147483648"/>
              <pc:sldLayoutMk cId="768017594" sldId="2147483664"/>
              <ac:spMk id="4" creationId="{57E8C1A3-08C3-4662-AB5B-0621376B734A}"/>
            </ac:spMkLst>
          </pc:spChg>
          <pc:spChg chg="del">
            <ac:chgData name="Cassidy Sparks" userId="cd857fe3-7741-442b-ac41-a89b3c2aca10" providerId="ADAL" clId="{AAAAAD7B-2965-427C-BE20-4ADE35DB76C3}" dt="2021-08-31T16:00:17.833" v="151" actId="478"/>
            <ac:spMkLst>
              <pc:docMk/>
              <pc:sldMasterMk cId="4287028849" sldId="2147483648"/>
              <pc:sldLayoutMk cId="768017594" sldId="2147483664"/>
              <ac:spMk id="7" creationId="{A9E27D8C-353B-401C-B111-72ADE3E946E2}"/>
            </ac:spMkLst>
          </pc:spChg>
          <pc:spChg chg="del">
            <ac:chgData name="Cassidy Sparks" userId="cd857fe3-7741-442b-ac41-a89b3c2aca10" providerId="ADAL" clId="{AAAAAD7B-2965-427C-BE20-4ADE35DB76C3}" dt="2021-08-31T16:00:19.206" v="152" actId="478"/>
            <ac:spMkLst>
              <pc:docMk/>
              <pc:sldMasterMk cId="4287028849" sldId="2147483648"/>
              <pc:sldLayoutMk cId="768017594" sldId="2147483664"/>
              <ac:spMk id="8" creationId="{1C6E0D4A-7933-4636-B6D6-9924977388D3}"/>
            </ac:spMkLst>
          </pc:spChg>
          <pc:spChg chg="del mod">
            <ac:chgData name="Cassidy Sparks" userId="cd857fe3-7741-442b-ac41-a89b3c2aca10" providerId="ADAL" clId="{AAAAAD7B-2965-427C-BE20-4ADE35DB76C3}" dt="2021-09-02T16:08:54.474" v="295" actId="478"/>
            <ac:spMkLst>
              <pc:docMk/>
              <pc:sldMasterMk cId="4287028849" sldId="2147483648"/>
              <pc:sldLayoutMk cId="768017594" sldId="2147483664"/>
              <ac:spMk id="9" creationId="{7ACDFB43-F8C1-40E6-AB7F-D98FA1DCBC39}"/>
            </ac:spMkLst>
          </pc:spChg>
          <pc:spChg chg="del">
            <ac:chgData name="Cassidy Sparks" userId="cd857fe3-7741-442b-ac41-a89b3c2aca10" providerId="ADAL" clId="{AAAAAD7B-2965-427C-BE20-4ADE35DB76C3}" dt="2021-09-02T16:02:28.653" v="266" actId="478"/>
            <ac:spMkLst>
              <pc:docMk/>
              <pc:sldMasterMk cId="4287028849" sldId="2147483648"/>
              <pc:sldLayoutMk cId="768017594" sldId="2147483664"/>
              <ac:spMk id="11" creationId="{16C55C99-2D4A-4913-936F-4B1D6343E3F4}"/>
            </ac:spMkLst>
          </pc:spChg>
          <pc:spChg chg="del">
            <ac:chgData name="Cassidy Sparks" userId="cd857fe3-7741-442b-ac41-a89b3c2aca10" providerId="ADAL" clId="{AAAAAD7B-2965-427C-BE20-4ADE35DB76C3}" dt="2021-09-02T16:02:36.816" v="271" actId="478"/>
            <ac:spMkLst>
              <pc:docMk/>
              <pc:sldMasterMk cId="4287028849" sldId="2147483648"/>
              <pc:sldLayoutMk cId="768017594" sldId="2147483664"/>
              <ac:spMk id="12" creationId="{63C644F1-B8DB-4890-A9C6-4D7032EE6978}"/>
            </ac:spMkLst>
          </pc:spChg>
          <pc:spChg chg="del">
            <ac:chgData name="Cassidy Sparks" userId="cd857fe3-7741-442b-ac41-a89b3c2aca10" providerId="ADAL" clId="{AAAAAD7B-2965-427C-BE20-4ADE35DB76C3}" dt="2021-09-02T16:02:31.496" v="267" actId="478"/>
            <ac:spMkLst>
              <pc:docMk/>
              <pc:sldMasterMk cId="4287028849" sldId="2147483648"/>
              <pc:sldLayoutMk cId="768017594" sldId="2147483664"/>
              <ac:spMk id="13" creationId="{8CAC6DF2-FB28-452A-93C7-C6C6961B2FF0}"/>
            </ac:spMkLst>
          </pc:spChg>
          <pc:spChg chg="del">
            <ac:chgData name="Cassidy Sparks" userId="cd857fe3-7741-442b-ac41-a89b3c2aca10" providerId="ADAL" clId="{AAAAAD7B-2965-427C-BE20-4ADE35DB76C3}" dt="2021-09-02T16:02:34.662" v="269" actId="478"/>
            <ac:spMkLst>
              <pc:docMk/>
              <pc:sldMasterMk cId="4287028849" sldId="2147483648"/>
              <pc:sldLayoutMk cId="768017594" sldId="2147483664"/>
              <ac:spMk id="14" creationId="{7D3109AF-30C1-4EB9-8031-2ABDED293D74}"/>
            </ac:spMkLst>
          </pc:spChg>
          <pc:spChg chg="del mod">
            <ac:chgData name="Cassidy Sparks" userId="cd857fe3-7741-442b-ac41-a89b3c2aca10" providerId="ADAL" clId="{AAAAAD7B-2965-427C-BE20-4ADE35DB76C3}" dt="2021-09-02T16:08:55.641" v="296" actId="478"/>
            <ac:spMkLst>
              <pc:docMk/>
              <pc:sldMasterMk cId="4287028849" sldId="2147483648"/>
              <pc:sldLayoutMk cId="768017594" sldId="2147483664"/>
              <ac:spMk id="15" creationId="{5651108C-A034-4F09-A621-37FA776DB980}"/>
            </ac:spMkLst>
          </pc:spChg>
          <pc:spChg chg="del">
            <ac:chgData name="Cassidy Sparks" userId="cd857fe3-7741-442b-ac41-a89b3c2aca10" providerId="ADAL" clId="{AAAAAD7B-2965-427C-BE20-4ADE35DB76C3}" dt="2021-09-02T16:02:33.167" v="268" actId="478"/>
            <ac:spMkLst>
              <pc:docMk/>
              <pc:sldMasterMk cId="4287028849" sldId="2147483648"/>
              <pc:sldLayoutMk cId="768017594" sldId="2147483664"/>
              <ac:spMk id="16" creationId="{3C1B0FB3-4EAD-4E39-A1BB-080A9DA67B30}"/>
            </ac:spMkLst>
          </pc:spChg>
          <pc:spChg chg="del">
            <ac:chgData name="Cassidy Sparks" userId="cd857fe3-7741-442b-ac41-a89b3c2aca10" providerId="ADAL" clId="{AAAAAD7B-2965-427C-BE20-4ADE35DB76C3}" dt="2021-09-02T16:02:36.084" v="270" actId="478"/>
            <ac:spMkLst>
              <pc:docMk/>
              <pc:sldMasterMk cId="4287028849" sldId="2147483648"/>
              <pc:sldLayoutMk cId="768017594" sldId="2147483664"/>
              <ac:spMk id="17" creationId="{5239A742-A2F4-4D89-BCE7-9C1C5CB28B53}"/>
            </ac:spMkLst>
          </pc:spChg>
          <pc:spChg chg="del">
            <ac:chgData name="Cassidy Sparks" userId="cd857fe3-7741-442b-ac41-a89b3c2aca10" providerId="ADAL" clId="{AAAAAD7B-2965-427C-BE20-4ADE35DB76C3}" dt="2021-09-02T16:01:50.474" v="255" actId="478"/>
            <ac:spMkLst>
              <pc:docMk/>
              <pc:sldMasterMk cId="4287028849" sldId="2147483648"/>
              <pc:sldLayoutMk cId="768017594" sldId="2147483664"/>
              <ac:spMk id="18" creationId="{F61326FD-7E31-4DAF-B5E2-4C539DC3AEA5}"/>
            </ac:spMkLst>
          </pc:spChg>
          <pc:spChg chg="del">
            <ac:chgData name="Cassidy Sparks" userId="cd857fe3-7741-442b-ac41-a89b3c2aca10" providerId="ADAL" clId="{AAAAAD7B-2965-427C-BE20-4ADE35DB76C3}" dt="2021-09-02T16:02:38.299" v="272" actId="478"/>
            <ac:spMkLst>
              <pc:docMk/>
              <pc:sldMasterMk cId="4287028849" sldId="2147483648"/>
              <pc:sldLayoutMk cId="768017594" sldId="2147483664"/>
              <ac:spMk id="19" creationId="{DDB58A6A-7F25-4723-8B12-666AC71781AA}"/>
            </ac:spMkLst>
          </pc:spChg>
          <pc:spChg chg="del">
            <ac:chgData name="Cassidy Sparks" userId="cd857fe3-7741-442b-ac41-a89b3c2aca10" providerId="ADAL" clId="{AAAAAD7B-2965-427C-BE20-4ADE35DB76C3}" dt="2021-09-02T16:02:26.156" v="265" actId="478"/>
            <ac:spMkLst>
              <pc:docMk/>
              <pc:sldMasterMk cId="4287028849" sldId="2147483648"/>
              <pc:sldLayoutMk cId="768017594" sldId="2147483664"/>
              <ac:spMk id="20" creationId="{0D217915-E085-490B-851A-6FBBB5A8BB0B}"/>
            </ac:spMkLst>
          </pc:spChg>
          <pc:spChg chg="add mod">
            <ac:chgData name="Cassidy Sparks" userId="cd857fe3-7741-442b-ac41-a89b3c2aca10" providerId="ADAL" clId="{AAAAAD7B-2965-427C-BE20-4ADE35DB76C3}" dt="2021-09-15T18:38:33.083" v="488" actId="14100"/>
            <ac:spMkLst>
              <pc:docMk/>
              <pc:sldMasterMk cId="4287028849" sldId="2147483648"/>
              <pc:sldLayoutMk cId="768017594" sldId="2147483664"/>
              <ac:spMk id="21" creationId="{4D30305D-EFE6-4CA1-8B37-CC565F8C00BE}"/>
            </ac:spMkLst>
          </pc:spChg>
          <pc:spChg chg="add del mod">
            <ac:chgData name="Cassidy Sparks" userId="cd857fe3-7741-442b-ac41-a89b3c2aca10" providerId="ADAL" clId="{AAAAAD7B-2965-427C-BE20-4ADE35DB76C3}" dt="2021-09-02T16:02:41.603" v="274" actId="478"/>
            <ac:spMkLst>
              <pc:docMk/>
              <pc:sldMasterMk cId="4287028849" sldId="2147483648"/>
              <pc:sldLayoutMk cId="768017594" sldId="2147483664"/>
              <ac:spMk id="22" creationId="{F9E50C44-C666-4E2D-845A-5241C645A263}"/>
            </ac:spMkLst>
          </pc:spChg>
          <pc:spChg chg="add mod">
            <ac:chgData name="Cassidy Sparks" userId="cd857fe3-7741-442b-ac41-a89b3c2aca10" providerId="ADAL" clId="{AAAAAD7B-2965-427C-BE20-4ADE35DB76C3}" dt="2021-08-31T16:00:21.265" v="154"/>
            <ac:spMkLst>
              <pc:docMk/>
              <pc:sldMasterMk cId="4287028849" sldId="2147483648"/>
              <pc:sldLayoutMk cId="768017594" sldId="2147483664"/>
              <ac:spMk id="24" creationId="{4CFC41E3-FF67-4F85-A157-6BFD5046D4E4}"/>
            </ac:spMkLst>
          </pc:spChg>
          <pc:spChg chg="add del mod">
            <ac:chgData name="Cassidy Sparks" userId="cd857fe3-7741-442b-ac41-a89b3c2aca10" providerId="ADAL" clId="{AAAAAD7B-2965-427C-BE20-4ADE35DB76C3}" dt="2021-09-02T16:08:57.227" v="297" actId="478"/>
            <ac:spMkLst>
              <pc:docMk/>
              <pc:sldMasterMk cId="4287028849" sldId="2147483648"/>
              <pc:sldLayoutMk cId="768017594" sldId="2147483664"/>
              <ac:spMk id="25" creationId="{6BFFAF3A-320F-4493-87DF-935AEFA0CDF0}"/>
            </ac:spMkLst>
          </pc:spChg>
          <pc:spChg chg="add del mod">
            <ac:chgData name="Cassidy Sparks" userId="cd857fe3-7741-442b-ac41-a89b3c2aca10" providerId="ADAL" clId="{AAAAAD7B-2965-427C-BE20-4ADE35DB76C3}" dt="2021-09-02T16:08:58.450" v="298" actId="478"/>
            <ac:spMkLst>
              <pc:docMk/>
              <pc:sldMasterMk cId="4287028849" sldId="2147483648"/>
              <pc:sldLayoutMk cId="768017594" sldId="2147483664"/>
              <ac:spMk id="26" creationId="{60840E86-4196-42D7-B6CC-2BDDB25F3344}"/>
            </ac:spMkLst>
          </pc:spChg>
          <pc:spChg chg="add mod">
            <ac:chgData name="Cassidy Sparks" userId="cd857fe3-7741-442b-ac41-a89b3c2aca10" providerId="ADAL" clId="{AAAAAD7B-2965-427C-BE20-4ADE35DB76C3}" dt="2021-09-02T16:09:30.191" v="307" actId="1076"/>
            <ac:spMkLst>
              <pc:docMk/>
              <pc:sldMasterMk cId="4287028849" sldId="2147483648"/>
              <pc:sldLayoutMk cId="768017594" sldId="2147483664"/>
              <ac:spMk id="27" creationId="{8151CE89-F1D7-4AAB-B996-1A0994F724EA}"/>
            </ac:spMkLst>
          </pc:spChg>
          <pc:spChg chg="add del mod">
            <ac:chgData name="Cassidy Sparks" userId="cd857fe3-7741-442b-ac41-a89b3c2aca10" providerId="ADAL" clId="{AAAAAD7B-2965-427C-BE20-4ADE35DB76C3}" dt="2021-09-02T16:08:59.635" v="299" actId="478"/>
            <ac:spMkLst>
              <pc:docMk/>
              <pc:sldMasterMk cId="4287028849" sldId="2147483648"/>
              <pc:sldLayoutMk cId="768017594" sldId="2147483664"/>
              <ac:spMk id="28" creationId="{6A37010E-7C40-4E71-BF73-525E2301AAFF}"/>
            </ac:spMkLst>
          </pc:spChg>
          <pc:spChg chg="add del mod">
            <ac:chgData name="Cassidy Sparks" userId="cd857fe3-7741-442b-ac41-a89b3c2aca10" providerId="ADAL" clId="{AAAAAD7B-2965-427C-BE20-4ADE35DB76C3}" dt="2021-09-02T16:09:00.745" v="300" actId="478"/>
            <ac:spMkLst>
              <pc:docMk/>
              <pc:sldMasterMk cId="4287028849" sldId="2147483648"/>
              <pc:sldLayoutMk cId="768017594" sldId="2147483664"/>
              <ac:spMk id="29" creationId="{1CB5A027-A6CB-4767-A9F9-3D220BC2AD90}"/>
            </ac:spMkLst>
          </pc:spChg>
          <pc:spChg chg="add mod">
            <ac:chgData name="Cassidy Sparks" userId="cd857fe3-7741-442b-ac41-a89b3c2aca10" providerId="ADAL" clId="{AAAAAD7B-2965-427C-BE20-4ADE35DB76C3}" dt="2021-09-02T16:03:00.622" v="278" actId="1076"/>
            <ac:spMkLst>
              <pc:docMk/>
              <pc:sldMasterMk cId="4287028849" sldId="2147483648"/>
              <pc:sldLayoutMk cId="768017594" sldId="2147483664"/>
              <ac:spMk id="30" creationId="{7298F6DC-599C-4DC4-848B-FDCE58E83A60}"/>
            </ac:spMkLst>
          </pc:spChg>
          <pc:spChg chg="add mod">
            <ac:chgData name="Cassidy Sparks" userId="cd857fe3-7741-442b-ac41-a89b3c2aca10" providerId="ADAL" clId="{AAAAAD7B-2965-427C-BE20-4ADE35DB76C3}" dt="2021-09-02T16:09:07.240" v="302" actId="14100"/>
            <ac:spMkLst>
              <pc:docMk/>
              <pc:sldMasterMk cId="4287028849" sldId="2147483648"/>
              <pc:sldLayoutMk cId="768017594" sldId="2147483664"/>
              <ac:spMk id="31" creationId="{E4555760-6FBD-4D86-A9DB-B0014938B3DF}"/>
            </ac:spMkLst>
          </pc:spChg>
          <pc:spChg chg="add mod">
            <ac:chgData name="Cassidy Sparks" userId="cd857fe3-7741-442b-ac41-a89b3c2aca10" providerId="ADAL" clId="{AAAAAD7B-2965-427C-BE20-4ADE35DB76C3}" dt="2021-09-02T16:09:30.191" v="307" actId="1076"/>
            <ac:spMkLst>
              <pc:docMk/>
              <pc:sldMasterMk cId="4287028849" sldId="2147483648"/>
              <pc:sldLayoutMk cId="768017594" sldId="2147483664"/>
              <ac:spMk id="32" creationId="{8F45B90F-A32B-4525-8208-B0FF8BC80A74}"/>
            </ac:spMkLst>
          </pc:spChg>
          <pc:spChg chg="add mod">
            <ac:chgData name="Cassidy Sparks" userId="cd857fe3-7741-442b-ac41-a89b3c2aca10" providerId="ADAL" clId="{AAAAAD7B-2965-427C-BE20-4ADE35DB76C3}" dt="2021-09-02T16:09:20.189" v="306" actId="1076"/>
            <ac:spMkLst>
              <pc:docMk/>
              <pc:sldMasterMk cId="4287028849" sldId="2147483648"/>
              <pc:sldLayoutMk cId="768017594" sldId="2147483664"/>
              <ac:spMk id="33" creationId="{824B73C0-E7FB-4C5C-854E-8F88F4E5FB6B}"/>
            </ac:spMkLst>
          </pc:spChg>
          <pc:picChg chg="del">
            <ac:chgData name="Cassidy Sparks" userId="cd857fe3-7741-442b-ac41-a89b3c2aca10" providerId="ADAL" clId="{AAAAAD7B-2965-427C-BE20-4ADE35DB76C3}" dt="2021-08-31T16:00:20.153" v="153" actId="478"/>
            <ac:picMkLst>
              <pc:docMk/>
              <pc:sldMasterMk cId="4287028849" sldId="2147483648"/>
              <pc:sldLayoutMk cId="768017594" sldId="2147483664"/>
              <ac:picMk id="22" creationId="{1778C9E0-ED2A-4269-8356-B8C2B7FE3183}"/>
            </ac:picMkLst>
          </pc:picChg>
          <pc:picChg chg="add mod">
            <ac:chgData name="Cassidy Sparks" userId="cd857fe3-7741-442b-ac41-a89b3c2aca10" providerId="ADAL" clId="{AAAAAD7B-2965-427C-BE20-4ADE35DB76C3}" dt="2021-08-31T16:00:21.265" v="154"/>
            <ac:picMkLst>
              <pc:docMk/>
              <pc:sldMasterMk cId="4287028849" sldId="2147483648"/>
              <pc:sldLayoutMk cId="768017594" sldId="2147483664"/>
              <ac:picMk id="23" creationId="{380690FE-1EA9-4533-8689-ACCA6CE0F207}"/>
            </ac:picMkLst>
          </pc:picChg>
        </pc:sldLayoutChg>
        <pc:sldLayoutChg chg="addSp delSp modSp mod">
          <pc:chgData name="Cassidy Sparks" userId="cd857fe3-7741-442b-ac41-a89b3c2aca10" providerId="ADAL" clId="{AAAAAD7B-2965-427C-BE20-4ADE35DB76C3}" dt="2021-09-15T18:38:12.278" v="485" actId="14100"/>
          <pc:sldLayoutMkLst>
            <pc:docMk/>
            <pc:sldMasterMk cId="4287028849" sldId="2147483648"/>
            <pc:sldLayoutMk cId="2879162661" sldId="2147483665"/>
          </pc:sldLayoutMkLst>
          <pc:spChg chg="del">
            <ac:chgData name="Cassidy Sparks" userId="cd857fe3-7741-442b-ac41-a89b3c2aca10" providerId="ADAL" clId="{AAAAAD7B-2965-427C-BE20-4ADE35DB76C3}" dt="2021-09-02T15:38:37.283" v="170" actId="478"/>
            <ac:spMkLst>
              <pc:docMk/>
              <pc:sldMasterMk cId="4287028849" sldId="2147483648"/>
              <pc:sldLayoutMk cId="2879162661" sldId="2147483665"/>
              <ac:spMk id="2" creationId="{C9565870-9541-4AD2-819E-746B94535171}"/>
            </ac:spMkLst>
          </pc:spChg>
          <pc:spChg chg="add mod">
            <ac:chgData name="Cassidy Sparks" userId="cd857fe3-7741-442b-ac41-a89b3c2aca10" providerId="ADAL" clId="{AAAAAD7B-2965-427C-BE20-4ADE35DB76C3}" dt="2021-09-02T15:49:39.993" v="247" actId="14100"/>
            <ac:spMkLst>
              <pc:docMk/>
              <pc:sldMasterMk cId="4287028849" sldId="2147483648"/>
              <pc:sldLayoutMk cId="2879162661" sldId="2147483665"/>
              <ac:spMk id="7" creationId="{15C0799F-6CB5-4F24-A80F-F2D3B2E94041}"/>
            </ac:spMkLst>
          </pc:spChg>
          <pc:spChg chg="del">
            <ac:chgData name="Cassidy Sparks" userId="cd857fe3-7741-442b-ac41-a89b3c2aca10" providerId="ADAL" clId="{AAAAAD7B-2965-427C-BE20-4ADE35DB76C3}" dt="2021-08-31T16:00:25.639" v="155" actId="478"/>
            <ac:spMkLst>
              <pc:docMk/>
              <pc:sldMasterMk cId="4287028849" sldId="2147483648"/>
              <pc:sldLayoutMk cId="2879162661" sldId="2147483665"/>
              <ac:spMk id="7" creationId="{A9E27D8C-353B-401C-B111-72ADE3E946E2}"/>
            </ac:spMkLst>
          </pc:spChg>
          <pc:spChg chg="del">
            <ac:chgData name="Cassidy Sparks" userId="cd857fe3-7741-442b-ac41-a89b3c2aca10" providerId="ADAL" clId="{AAAAAD7B-2965-427C-BE20-4ADE35DB76C3}" dt="2021-08-31T16:00:26.849" v="156" actId="478"/>
            <ac:spMkLst>
              <pc:docMk/>
              <pc:sldMasterMk cId="4287028849" sldId="2147483648"/>
              <pc:sldLayoutMk cId="2879162661" sldId="2147483665"/>
              <ac:spMk id="8" creationId="{1C6E0D4A-7933-4636-B6D6-9924977388D3}"/>
            </ac:spMkLst>
          </pc:spChg>
          <pc:spChg chg="add mod">
            <ac:chgData name="Cassidy Sparks" userId="cd857fe3-7741-442b-ac41-a89b3c2aca10" providerId="ADAL" clId="{AAAAAD7B-2965-427C-BE20-4ADE35DB76C3}" dt="2021-09-15T18:38:12.278" v="485" actId="14100"/>
            <ac:spMkLst>
              <pc:docMk/>
              <pc:sldMasterMk cId="4287028849" sldId="2147483648"/>
              <pc:sldLayoutMk cId="2879162661" sldId="2147483665"/>
              <ac:spMk id="9" creationId="{49E4D2BC-CA4E-4A17-940A-D6007FD800BD}"/>
            </ac:spMkLst>
          </pc:spChg>
          <pc:spChg chg="add mod">
            <ac:chgData name="Cassidy Sparks" userId="cd857fe3-7741-442b-ac41-a89b3c2aca10" providerId="ADAL" clId="{AAAAAD7B-2965-427C-BE20-4ADE35DB76C3}" dt="2021-08-31T16:00:28.821" v="158"/>
            <ac:spMkLst>
              <pc:docMk/>
              <pc:sldMasterMk cId="4287028849" sldId="2147483648"/>
              <pc:sldLayoutMk cId="2879162661" sldId="2147483665"/>
              <ac:spMk id="11" creationId="{46BC7EBC-32CF-4012-8E24-B9FD5A27C1E3}"/>
            </ac:spMkLst>
          </pc:spChg>
          <pc:graphicFrameChg chg="del">
            <ac:chgData name="Cassidy Sparks" userId="cd857fe3-7741-442b-ac41-a89b3c2aca10" providerId="ADAL" clId="{AAAAAD7B-2965-427C-BE20-4ADE35DB76C3}" dt="2021-09-02T15:49:23.248" v="242" actId="478"/>
            <ac:graphicFrameMkLst>
              <pc:docMk/>
              <pc:sldMasterMk cId="4287028849" sldId="2147483648"/>
              <pc:sldLayoutMk cId="2879162661" sldId="2147483665"/>
              <ac:graphicFrameMk id="22" creationId="{1CD83707-C243-4B5D-9757-92269BC9936B}"/>
            </ac:graphicFrameMkLst>
          </pc:graphicFrameChg>
          <pc:picChg chg="add mod">
            <ac:chgData name="Cassidy Sparks" userId="cd857fe3-7741-442b-ac41-a89b3c2aca10" providerId="ADAL" clId="{AAAAAD7B-2965-427C-BE20-4ADE35DB76C3}" dt="2021-08-31T16:00:28.821" v="158"/>
            <ac:picMkLst>
              <pc:docMk/>
              <pc:sldMasterMk cId="4287028849" sldId="2147483648"/>
              <pc:sldLayoutMk cId="2879162661" sldId="2147483665"/>
              <ac:picMk id="10" creationId="{23745973-6FDA-46A4-B957-8BE59BD095A4}"/>
            </ac:picMkLst>
          </pc:picChg>
          <pc:picChg chg="del">
            <ac:chgData name="Cassidy Sparks" userId="cd857fe3-7741-442b-ac41-a89b3c2aca10" providerId="ADAL" clId="{AAAAAD7B-2965-427C-BE20-4ADE35DB76C3}" dt="2021-08-31T16:00:27.761" v="157" actId="478"/>
            <ac:picMkLst>
              <pc:docMk/>
              <pc:sldMasterMk cId="4287028849" sldId="2147483648"/>
              <pc:sldLayoutMk cId="2879162661" sldId="2147483665"/>
              <ac:picMk id="23" creationId="{B8814C27-DC0E-45AF-A58A-BEC69344D017}"/>
            </ac:picMkLst>
          </pc:picChg>
        </pc:sldLayoutChg>
        <pc:sldLayoutChg chg="addSp delSp modSp mod">
          <pc:chgData name="Cassidy Sparks" userId="cd857fe3-7741-442b-ac41-a89b3c2aca10" providerId="ADAL" clId="{AAAAAD7B-2965-427C-BE20-4ADE35DB76C3}" dt="2021-09-15T18:39:35.923" v="501" actId="14100"/>
          <pc:sldLayoutMkLst>
            <pc:docMk/>
            <pc:sldMasterMk cId="4287028849" sldId="2147483648"/>
            <pc:sldLayoutMk cId="2943908968" sldId="2147483667"/>
          </pc:sldLayoutMkLst>
          <pc:spChg chg="mod">
            <ac:chgData name="Cassidy Sparks" userId="cd857fe3-7741-442b-ac41-a89b3c2aca10" providerId="ADAL" clId="{AAAAAD7B-2965-427C-BE20-4ADE35DB76C3}" dt="2021-09-15T18:39:35.923" v="501" actId="14100"/>
            <ac:spMkLst>
              <pc:docMk/>
              <pc:sldMasterMk cId="4287028849" sldId="2147483648"/>
              <pc:sldLayoutMk cId="2943908968" sldId="2147483667"/>
              <ac:spMk id="6" creationId="{1C677196-F4F5-4DBE-AE09-B3FC81788EFF}"/>
            </ac:spMkLst>
          </pc:spChg>
          <pc:spChg chg="mod">
            <ac:chgData name="Cassidy Sparks" userId="cd857fe3-7741-442b-ac41-a89b3c2aca10" providerId="ADAL" clId="{AAAAAD7B-2965-427C-BE20-4ADE35DB76C3}" dt="2021-08-31T15:53:45.582" v="108" actId="1076"/>
            <ac:spMkLst>
              <pc:docMk/>
              <pc:sldMasterMk cId="4287028849" sldId="2147483648"/>
              <pc:sldLayoutMk cId="2943908968" sldId="2147483667"/>
              <ac:spMk id="7" creationId="{CF18C7C4-5319-415E-89C7-FD3E4B74C726}"/>
            </ac:spMkLst>
          </pc:spChg>
          <pc:picChg chg="add del mod">
            <ac:chgData name="Cassidy Sparks" userId="cd857fe3-7741-442b-ac41-a89b3c2aca10" providerId="ADAL" clId="{AAAAAD7B-2965-427C-BE20-4ADE35DB76C3}" dt="2021-08-31T15:38:12.847" v="60" actId="478"/>
            <ac:picMkLst>
              <pc:docMk/>
              <pc:sldMasterMk cId="4287028849" sldId="2147483648"/>
              <pc:sldLayoutMk cId="2943908968" sldId="2147483667"/>
              <ac:picMk id="3" creationId="{A3A090B5-5BF3-4860-B316-57D37DD8C911}"/>
            </ac:picMkLst>
          </pc:picChg>
          <pc:picChg chg="add del mod">
            <ac:chgData name="Cassidy Sparks" userId="cd857fe3-7741-442b-ac41-a89b3c2aca10" providerId="ADAL" clId="{AAAAAD7B-2965-427C-BE20-4ADE35DB76C3}" dt="2021-08-31T15:40:58.021" v="64" actId="478"/>
            <ac:picMkLst>
              <pc:docMk/>
              <pc:sldMasterMk cId="4287028849" sldId="2147483648"/>
              <pc:sldLayoutMk cId="2943908968" sldId="2147483667"/>
              <ac:picMk id="5" creationId="{D3F9F390-7584-4A03-8E16-8C40DF6CFEA1}"/>
            </ac:picMkLst>
          </pc:picChg>
          <pc:picChg chg="add del mod">
            <ac:chgData name="Cassidy Sparks" userId="cd857fe3-7741-442b-ac41-a89b3c2aca10" providerId="ADAL" clId="{AAAAAD7B-2965-427C-BE20-4ADE35DB76C3}" dt="2021-08-31T15:53:25.421" v="103" actId="478"/>
            <ac:picMkLst>
              <pc:docMk/>
              <pc:sldMasterMk cId="4287028849" sldId="2147483648"/>
              <pc:sldLayoutMk cId="2943908968" sldId="2147483667"/>
              <ac:picMk id="9" creationId="{056BF8BA-BED1-4107-9DC7-E5B78430BA57}"/>
            </ac:picMkLst>
          </pc:picChg>
          <pc:picChg chg="del mod">
            <ac:chgData name="Cassidy Sparks" userId="cd857fe3-7741-442b-ac41-a89b3c2aca10" providerId="ADAL" clId="{AAAAAD7B-2965-427C-BE20-4ADE35DB76C3}" dt="2021-08-31T15:44:58.977" v="72" actId="478"/>
            <ac:picMkLst>
              <pc:docMk/>
              <pc:sldMasterMk cId="4287028849" sldId="2147483648"/>
              <pc:sldLayoutMk cId="2943908968" sldId="2147483667"/>
              <ac:picMk id="11" creationId="{A23B47DF-BCBC-46AD-8C72-B43471C074D9}"/>
            </ac:picMkLst>
          </pc:picChg>
          <pc:picChg chg="add del mod modCrop">
            <ac:chgData name="Cassidy Sparks" userId="cd857fe3-7741-442b-ac41-a89b3c2aca10" providerId="ADAL" clId="{AAAAAD7B-2965-427C-BE20-4ADE35DB76C3}" dt="2021-08-31T15:58:56.577" v="137" actId="478"/>
            <ac:picMkLst>
              <pc:docMk/>
              <pc:sldMasterMk cId="4287028849" sldId="2147483648"/>
              <pc:sldLayoutMk cId="2943908968" sldId="2147483667"/>
              <ac:picMk id="13" creationId="{6298477A-E343-4191-9DD8-15B35B228C93}"/>
            </ac:picMkLst>
          </pc:picChg>
          <pc:picChg chg="add mod">
            <ac:chgData name="Cassidy Sparks" userId="cd857fe3-7741-442b-ac41-a89b3c2aca10" providerId="ADAL" clId="{AAAAAD7B-2965-427C-BE20-4ADE35DB76C3}" dt="2021-08-31T15:58:57.545" v="138"/>
            <ac:picMkLst>
              <pc:docMk/>
              <pc:sldMasterMk cId="4287028849" sldId="2147483648"/>
              <pc:sldLayoutMk cId="2943908968" sldId="2147483667"/>
              <ac:picMk id="14" creationId="{21183AD9-DBB1-4C4E-B7D2-EC6B10A7D9EF}"/>
            </ac:picMkLst>
          </pc:picChg>
        </pc:sldLayoutChg>
        <pc:sldLayoutChg chg="addSp delSp modSp mod ord">
          <pc:chgData name="Cassidy Sparks" userId="cd857fe3-7741-442b-ac41-a89b3c2aca10" providerId="ADAL" clId="{AAAAAD7B-2965-427C-BE20-4ADE35DB76C3}" dt="2021-09-15T18:38:49.609" v="492" actId="14100"/>
          <pc:sldLayoutMkLst>
            <pc:docMk/>
            <pc:sldMasterMk cId="4287028849" sldId="2147483648"/>
            <pc:sldLayoutMk cId="1067814511" sldId="2147483668"/>
          </pc:sldLayoutMkLst>
          <pc:spChg chg="mod">
            <ac:chgData name="Cassidy Sparks" userId="cd857fe3-7741-442b-ac41-a89b3c2aca10" providerId="ADAL" clId="{AAAAAD7B-2965-427C-BE20-4ADE35DB76C3}" dt="2021-09-15T18:38:49.609" v="492" actId="14100"/>
            <ac:spMkLst>
              <pc:docMk/>
              <pc:sldMasterMk cId="4287028849" sldId="2147483648"/>
              <pc:sldLayoutMk cId="1067814511" sldId="2147483668"/>
              <ac:spMk id="7" creationId="{A9E27D8C-353B-401C-B111-72ADE3E946E2}"/>
            </ac:spMkLst>
          </pc:spChg>
          <pc:spChg chg="del">
            <ac:chgData name="Cassidy Sparks" userId="cd857fe3-7741-442b-ac41-a89b3c2aca10" providerId="ADAL" clId="{AAAAAD7B-2965-427C-BE20-4ADE35DB76C3}" dt="2021-09-02T15:47:46.932" v="231" actId="478"/>
            <ac:spMkLst>
              <pc:docMk/>
              <pc:sldMasterMk cId="4287028849" sldId="2147483648"/>
              <pc:sldLayoutMk cId="1067814511" sldId="2147483668"/>
              <ac:spMk id="9" creationId="{7ACDFB43-F8C1-40E6-AB7F-D98FA1DCBC39}"/>
            </ac:spMkLst>
          </pc:spChg>
          <pc:spChg chg="del">
            <ac:chgData name="Cassidy Sparks" userId="cd857fe3-7741-442b-ac41-a89b3c2aca10" providerId="ADAL" clId="{AAAAAD7B-2965-427C-BE20-4ADE35DB76C3}" dt="2021-09-02T15:45:48.184" v="220" actId="478"/>
            <ac:spMkLst>
              <pc:docMk/>
              <pc:sldMasterMk cId="4287028849" sldId="2147483648"/>
              <pc:sldLayoutMk cId="1067814511" sldId="2147483668"/>
              <ac:spMk id="10" creationId="{DC103D52-DA87-4119-ABD4-2DB2436A6A2D}"/>
            </ac:spMkLst>
          </pc:spChg>
          <pc:spChg chg="add mod">
            <ac:chgData name="Cassidy Sparks" userId="cd857fe3-7741-442b-ac41-a89b3c2aca10" providerId="ADAL" clId="{AAAAAD7B-2965-427C-BE20-4ADE35DB76C3}" dt="2021-09-02T15:48:01.887" v="236" actId="14100"/>
            <ac:spMkLst>
              <pc:docMk/>
              <pc:sldMasterMk cId="4287028849" sldId="2147483648"/>
              <pc:sldLayoutMk cId="1067814511" sldId="2147483668"/>
              <ac:spMk id="11" creationId="{643DCC71-C9C0-49D6-83F4-E93B95D606A1}"/>
            </ac:spMkLst>
          </pc:spChg>
          <pc:spChg chg="mod">
            <ac:chgData name="Cassidy Sparks" userId="cd857fe3-7741-442b-ac41-a89b3c2aca10" providerId="ADAL" clId="{AAAAAD7B-2965-427C-BE20-4ADE35DB76C3}" dt="2021-09-02T15:45:53.828" v="221" actId="1076"/>
            <ac:spMkLst>
              <pc:docMk/>
              <pc:sldMasterMk cId="4287028849" sldId="2147483648"/>
              <pc:sldLayoutMk cId="1067814511" sldId="2147483668"/>
              <ac:spMk id="13" creationId="{ED98978B-5742-4EEF-8C01-A692936B0821}"/>
            </ac:spMkLst>
          </pc:spChg>
          <pc:picChg chg="add mod modCrop">
            <ac:chgData name="Cassidy Sparks" userId="cd857fe3-7741-442b-ac41-a89b3c2aca10" providerId="ADAL" clId="{AAAAAD7B-2965-427C-BE20-4ADE35DB76C3}" dt="2021-08-31T15:58:16.698" v="125" actId="1076"/>
            <ac:picMkLst>
              <pc:docMk/>
              <pc:sldMasterMk cId="4287028849" sldId="2147483648"/>
              <pc:sldLayoutMk cId="1067814511" sldId="2147483668"/>
              <ac:picMk id="3" creationId="{BC83F926-CB28-4EDA-A6DA-B517BC065A08}"/>
            </ac:picMkLst>
          </pc:picChg>
          <pc:picChg chg="del">
            <ac:chgData name="Cassidy Sparks" userId="cd857fe3-7741-442b-ac41-a89b3c2aca10" providerId="ADAL" clId="{AAAAAD7B-2965-427C-BE20-4ADE35DB76C3}" dt="2021-08-31T15:54:33.446" v="115" actId="478"/>
            <ac:picMkLst>
              <pc:docMk/>
              <pc:sldMasterMk cId="4287028849" sldId="2147483648"/>
              <pc:sldLayoutMk cId="1067814511" sldId="2147483668"/>
              <ac:picMk id="11" creationId="{9F1C214F-3935-4E64-AE3A-A1EF752F9DFF}"/>
            </ac:picMkLst>
          </pc:picChg>
          <pc:picChg chg="add del mod">
            <ac:chgData name="Cassidy Sparks" userId="cd857fe3-7741-442b-ac41-a89b3c2aca10" providerId="ADAL" clId="{AAAAAD7B-2965-427C-BE20-4ADE35DB76C3}" dt="2021-08-31T15:57:53.011" v="119" actId="478"/>
            <ac:picMkLst>
              <pc:docMk/>
              <pc:sldMasterMk cId="4287028849" sldId="2147483648"/>
              <pc:sldLayoutMk cId="1067814511" sldId="2147483668"/>
              <ac:picMk id="12" creationId="{A1A98B31-6214-4DFB-8518-B59A064A38E9}"/>
            </ac:picMkLst>
          </pc:picChg>
        </pc:sldLayoutChg>
        <pc:sldLayoutChg chg="addSp delSp modSp del mod">
          <pc:chgData name="Cassidy Sparks" userId="cd857fe3-7741-442b-ac41-a89b3c2aca10" providerId="ADAL" clId="{AAAAAD7B-2965-427C-BE20-4ADE35DB76C3}" dt="2021-09-02T16:11:08.302" v="313" actId="2696"/>
          <pc:sldLayoutMkLst>
            <pc:docMk/>
            <pc:sldMasterMk cId="4287028849" sldId="2147483648"/>
            <pc:sldLayoutMk cId="3285315068" sldId="2147483669"/>
          </pc:sldLayoutMkLst>
          <pc:spChg chg="add mod">
            <ac:chgData name="Cassidy Sparks" userId="cd857fe3-7741-442b-ac41-a89b3c2aca10" providerId="ADAL" clId="{AAAAAD7B-2965-427C-BE20-4ADE35DB76C3}" dt="2021-09-02T15:44:56.033" v="215" actId="14100"/>
            <ac:spMkLst>
              <pc:docMk/>
              <pc:sldMasterMk cId="4287028849" sldId="2147483648"/>
              <pc:sldLayoutMk cId="3285315068" sldId="2147483669"/>
              <ac:spMk id="7" creationId="{25616976-B9C8-4DAC-B2A8-02392091F1B0}"/>
            </ac:spMkLst>
          </pc:spChg>
          <pc:spChg chg="del">
            <ac:chgData name="Cassidy Sparks" userId="cd857fe3-7741-442b-ac41-a89b3c2aca10" providerId="ADAL" clId="{AAAAAD7B-2965-427C-BE20-4ADE35DB76C3}" dt="2021-09-02T15:44:47.313" v="212" actId="478"/>
            <ac:spMkLst>
              <pc:docMk/>
              <pc:sldMasterMk cId="4287028849" sldId="2147483648"/>
              <pc:sldLayoutMk cId="3285315068" sldId="2147483669"/>
              <ac:spMk id="9" creationId="{7ACDFB43-F8C1-40E6-AB7F-D98FA1DCBC39}"/>
            </ac:spMkLst>
          </pc:spChg>
          <pc:spChg chg="del">
            <ac:chgData name="Cassidy Sparks" userId="cd857fe3-7741-442b-ac41-a89b3c2aca10" providerId="ADAL" clId="{AAAAAD7B-2965-427C-BE20-4ADE35DB76C3}" dt="2021-08-31T15:59:47.946" v="144" actId="478"/>
            <ac:spMkLst>
              <pc:docMk/>
              <pc:sldMasterMk cId="4287028849" sldId="2147483648"/>
              <pc:sldLayoutMk cId="3285315068" sldId="2147483669"/>
              <ac:spMk id="10" creationId="{DC103D52-DA87-4119-ABD4-2DB2436A6A2D}"/>
            </ac:spMkLst>
          </pc:spChg>
          <pc:spChg chg="mod">
            <ac:chgData name="Cassidy Sparks" userId="cd857fe3-7741-442b-ac41-a89b3c2aca10" providerId="ADAL" clId="{AAAAAD7B-2965-427C-BE20-4ADE35DB76C3}" dt="2021-08-31T15:59:53.550" v="145" actId="1076"/>
            <ac:spMkLst>
              <pc:docMk/>
              <pc:sldMasterMk cId="4287028849" sldId="2147483648"/>
              <pc:sldLayoutMk cId="3285315068" sldId="2147483669"/>
              <ac:spMk id="12" creationId="{59ED3673-385D-4B8C-AF3E-3E1FE7959E78}"/>
            </ac:spMkLst>
          </pc:spChg>
          <pc:picChg chg="del mod">
            <ac:chgData name="Cassidy Sparks" userId="cd857fe3-7741-442b-ac41-a89b3c2aca10" providerId="ADAL" clId="{AAAAAD7B-2965-427C-BE20-4ADE35DB76C3}" dt="2021-09-02T16:09:55.890" v="312" actId="478"/>
            <ac:picMkLst>
              <pc:docMk/>
              <pc:sldMasterMk cId="4287028849" sldId="2147483648"/>
              <pc:sldLayoutMk cId="3285315068" sldId="2147483669"/>
              <ac:picMk id="11" creationId="{3137F013-4A7F-4471-8E2D-112AD66FAAC4}"/>
            </ac:picMkLst>
          </pc:picChg>
        </pc:sldLayoutChg>
        <pc:sldLayoutChg chg="addSp delSp modSp del mod">
          <pc:chgData name="Cassidy Sparks" userId="cd857fe3-7741-442b-ac41-a89b3c2aca10" providerId="ADAL" clId="{AAAAAD7B-2965-427C-BE20-4ADE35DB76C3}" dt="2021-09-02T15:49:16.870" v="241" actId="2696"/>
          <pc:sldLayoutMkLst>
            <pc:docMk/>
            <pc:sldMasterMk cId="4287028849" sldId="2147483648"/>
            <pc:sldLayoutMk cId="1409864641" sldId="2147483670"/>
          </pc:sldLayoutMkLst>
          <pc:spChg chg="del">
            <ac:chgData name="Cassidy Sparks" userId="cd857fe3-7741-442b-ac41-a89b3c2aca10" providerId="ADAL" clId="{AAAAAD7B-2965-427C-BE20-4ADE35DB76C3}" dt="2021-08-31T15:59:59.090" v="147" actId="478"/>
            <ac:spMkLst>
              <pc:docMk/>
              <pc:sldMasterMk cId="4287028849" sldId="2147483648"/>
              <pc:sldLayoutMk cId="1409864641" sldId="2147483670"/>
              <ac:spMk id="6" creationId="{1C677196-F4F5-4DBE-AE09-B3FC81788EFF}"/>
            </ac:spMkLst>
          </pc:spChg>
          <pc:spChg chg="del">
            <ac:chgData name="Cassidy Sparks" userId="cd857fe3-7741-442b-ac41-a89b3c2aca10" providerId="ADAL" clId="{AAAAAD7B-2965-427C-BE20-4ADE35DB76C3}" dt="2021-08-31T16:00:00.357" v="148" actId="478"/>
            <ac:spMkLst>
              <pc:docMk/>
              <pc:sldMasterMk cId="4287028849" sldId="2147483648"/>
              <pc:sldLayoutMk cId="1409864641" sldId="2147483670"/>
              <ac:spMk id="7" creationId="{CF18C7C4-5319-415E-89C7-FD3E4B74C726}"/>
            </ac:spMkLst>
          </pc:spChg>
          <pc:spChg chg="mod">
            <ac:chgData name="Cassidy Sparks" userId="cd857fe3-7741-442b-ac41-a89b3c2aca10" providerId="ADAL" clId="{AAAAAD7B-2965-427C-BE20-4ADE35DB76C3}" dt="2021-09-02T15:38:19.854" v="168" actId="20577"/>
            <ac:spMkLst>
              <pc:docMk/>
              <pc:sldMasterMk cId="4287028849" sldId="2147483648"/>
              <pc:sldLayoutMk cId="1409864641" sldId="2147483670"/>
              <ac:spMk id="8" creationId="{965ABDE8-BCDB-454F-B0EC-B23BF33A72CB}"/>
            </ac:spMkLst>
          </pc:spChg>
          <pc:spChg chg="mod">
            <ac:chgData name="Cassidy Sparks" userId="cd857fe3-7741-442b-ac41-a89b3c2aca10" providerId="ADAL" clId="{AAAAAD7B-2965-427C-BE20-4ADE35DB76C3}" dt="2021-09-02T15:38:22.923" v="169" actId="20577"/>
            <ac:spMkLst>
              <pc:docMk/>
              <pc:sldMasterMk cId="4287028849" sldId="2147483648"/>
              <pc:sldLayoutMk cId="1409864641" sldId="2147483670"/>
              <ac:spMk id="9" creationId="{2345D9D8-BCC9-494F-8A46-22669F7515CD}"/>
            </ac:spMkLst>
          </pc:spChg>
          <pc:spChg chg="del">
            <ac:chgData name="Cassidy Sparks" userId="cd857fe3-7741-442b-ac41-a89b3c2aca10" providerId="ADAL" clId="{AAAAAD7B-2965-427C-BE20-4ADE35DB76C3}" dt="2021-08-31T16:00:04.004" v="149" actId="478"/>
            <ac:spMkLst>
              <pc:docMk/>
              <pc:sldMasterMk cId="4287028849" sldId="2147483648"/>
              <pc:sldLayoutMk cId="1409864641" sldId="2147483670"/>
              <ac:spMk id="10" creationId="{B276E1C9-8935-4B1B-AE8F-FEAFDFBC3873}"/>
            </ac:spMkLst>
          </pc:spChg>
          <pc:spChg chg="add mod">
            <ac:chgData name="Cassidy Sparks" userId="cd857fe3-7741-442b-ac41-a89b3c2aca10" providerId="ADAL" clId="{AAAAAD7B-2965-427C-BE20-4ADE35DB76C3}" dt="2021-08-31T16:00:14.404" v="150"/>
            <ac:spMkLst>
              <pc:docMk/>
              <pc:sldMasterMk cId="4287028849" sldId="2147483648"/>
              <pc:sldLayoutMk cId="1409864641" sldId="2147483670"/>
              <ac:spMk id="12" creationId="{76AD99E9-06E9-4793-95AD-3F703F7B464B}"/>
            </ac:spMkLst>
          </pc:spChg>
          <pc:spChg chg="add mod">
            <ac:chgData name="Cassidy Sparks" userId="cd857fe3-7741-442b-ac41-a89b3c2aca10" providerId="ADAL" clId="{AAAAAD7B-2965-427C-BE20-4ADE35DB76C3}" dt="2021-08-31T16:00:14.404" v="150"/>
            <ac:spMkLst>
              <pc:docMk/>
              <pc:sldMasterMk cId="4287028849" sldId="2147483648"/>
              <pc:sldLayoutMk cId="1409864641" sldId="2147483670"/>
              <ac:spMk id="14" creationId="{39CDEDDC-7A88-46E0-AEC4-0FBAE28E7698}"/>
            </ac:spMkLst>
          </pc:spChg>
          <pc:picChg chg="del">
            <ac:chgData name="Cassidy Sparks" userId="cd857fe3-7741-442b-ac41-a89b3c2aca10" providerId="ADAL" clId="{AAAAAD7B-2965-427C-BE20-4ADE35DB76C3}" dt="2021-08-31T15:59:58.105" v="146" actId="478"/>
            <ac:picMkLst>
              <pc:docMk/>
              <pc:sldMasterMk cId="4287028849" sldId="2147483648"/>
              <pc:sldLayoutMk cId="1409864641" sldId="2147483670"/>
              <ac:picMk id="11" creationId="{A23B47DF-BCBC-46AD-8C72-B43471C074D9}"/>
            </ac:picMkLst>
          </pc:picChg>
          <pc:picChg chg="add mod">
            <ac:chgData name="Cassidy Sparks" userId="cd857fe3-7741-442b-ac41-a89b3c2aca10" providerId="ADAL" clId="{AAAAAD7B-2965-427C-BE20-4ADE35DB76C3}" dt="2021-08-31T16:00:14.404" v="150"/>
            <ac:picMkLst>
              <pc:docMk/>
              <pc:sldMasterMk cId="4287028849" sldId="2147483648"/>
              <pc:sldLayoutMk cId="1409864641" sldId="2147483670"/>
              <ac:picMk id="13" creationId="{A50D6327-ABE5-437B-BDE0-204818EE2B2A}"/>
            </ac:picMkLst>
          </pc:picChg>
        </pc:sldLayoutChg>
        <pc:sldLayoutChg chg="addSp delSp modSp mod">
          <pc:chgData name="Cassidy Sparks" userId="cd857fe3-7741-442b-ac41-a89b3c2aca10" providerId="ADAL" clId="{AAAAAD7B-2965-427C-BE20-4ADE35DB76C3}" dt="2021-09-15T18:39:20.383" v="498" actId="14100"/>
          <pc:sldLayoutMkLst>
            <pc:docMk/>
            <pc:sldMasterMk cId="4287028849" sldId="2147483648"/>
            <pc:sldLayoutMk cId="211165041" sldId="2147483671"/>
          </pc:sldLayoutMkLst>
          <pc:spChg chg="del">
            <ac:chgData name="Cassidy Sparks" userId="cd857fe3-7741-442b-ac41-a89b3c2aca10" providerId="ADAL" clId="{AAAAAD7B-2965-427C-BE20-4ADE35DB76C3}" dt="2021-08-31T15:45:45.797" v="77" actId="478"/>
            <ac:spMkLst>
              <pc:docMk/>
              <pc:sldMasterMk cId="4287028849" sldId="2147483648"/>
              <pc:sldLayoutMk cId="211165041" sldId="2147483671"/>
              <ac:spMk id="6" creationId="{1C677196-F4F5-4DBE-AE09-B3FC81788EFF}"/>
            </ac:spMkLst>
          </pc:spChg>
          <pc:spChg chg="del">
            <ac:chgData name="Cassidy Sparks" userId="cd857fe3-7741-442b-ac41-a89b3c2aca10" providerId="ADAL" clId="{AAAAAD7B-2965-427C-BE20-4ADE35DB76C3}" dt="2021-08-31T15:45:47.029" v="78" actId="478"/>
            <ac:spMkLst>
              <pc:docMk/>
              <pc:sldMasterMk cId="4287028849" sldId="2147483648"/>
              <pc:sldLayoutMk cId="211165041" sldId="2147483671"/>
              <ac:spMk id="7" creationId="{CF18C7C4-5319-415E-89C7-FD3E4B74C726}"/>
            </ac:spMkLst>
          </pc:spChg>
          <pc:spChg chg="mod">
            <ac:chgData name="Cassidy Sparks" userId="cd857fe3-7741-442b-ac41-a89b3c2aca10" providerId="ADAL" clId="{AAAAAD7B-2965-427C-BE20-4ADE35DB76C3}" dt="2021-08-31T15:58:42.225" v="134" actId="1076"/>
            <ac:spMkLst>
              <pc:docMk/>
              <pc:sldMasterMk cId="4287028849" sldId="2147483648"/>
              <pc:sldLayoutMk cId="211165041" sldId="2147483671"/>
              <ac:spMk id="8" creationId="{B4487CBF-E4FD-4A67-B827-B262340E662F}"/>
            </ac:spMkLst>
          </pc:spChg>
          <pc:spChg chg="add mod">
            <ac:chgData name="Cassidy Sparks" userId="cd857fe3-7741-442b-ac41-a89b3c2aca10" providerId="ADAL" clId="{AAAAAD7B-2965-427C-BE20-4ADE35DB76C3}" dt="2021-09-15T18:39:20.383" v="498" actId="14100"/>
            <ac:spMkLst>
              <pc:docMk/>
              <pc:sldMasterMk cId="4287028849" sldId="2147483648"/>
              <pc:sldLayoutMk cId="211165041" sldId="2147483671"/>
              <ac:spMk id="10" creationId="{28513BA7-ABAB-4BA6-9FC8-285AB9B79879}"/>
            </ac:spMkLst>
          </pc:spChg>
          <pc:spChg chg="add del mod">
            <ac:chgData name="Cassidy Sparks" userId="cd857fe3-7741-442b-ac41-a89b3c2aca10" providerId="ADAL" clId="{AAAAAD7B-2965-427C-BE20-4ADE35DB76C3}" dt="2021-08-31T15:59:06.579" v="139" actId="478"/>
            <ac:spMkLst>
              <pc:docMk/>
              <pc:sldMasterMk cId="4287028849" sldId="2147483648"/>
              <pc:sldLayoutMk cId="211165041" sldId="2147483671"/>
              <ac:spMk id="12" creationId="{B8AE31E2-F227-440D-8D22-5E9475A5C2B5}"/>
            </ac:spMkLst>
          </pc:spChg>
          <pc:spChg chg="add mod">
            <ac:chgData name="Cassidy Sparks" userId="cd857fe3-7741-442b-ac41-a89b3c2aca10" providerId="ADAL" clId="{AAAAAD7B-2965-427C-BE20-4ADE35DB76C3}" dt="2021-08-31T15:59:16.660" v="140"/>
            <ac:spMkLst>
              <pc:docMk/>
              <pc:sldMasterMk cId="4287028849" sldId="2147483648"/>
              <pc:sldLayoutMk cId="211165041" sldId="2147483671"/>
              <ac:spMk id="16" creationId="{3D98A6E0-FF3E-401F-AE77-6CE26431D3E5}"/>
            </ac:spMkLst>
          </pc:spChg>
          <pc:picChg chg="del">
            <ac:chgData name="Cassidy Sparks" userId="cd857fe3-7741-442b-ac41-a89b3c2aca10" providerId="ADAL" clId="{AAAAAD7B-2965-427C-BE20-4ADE35DB76C3}" dt="2021-08-31T15:45:34.740" v="76" actId="478"/>
            <ac:picMkLst>
              <pc:docMk/>
              <pc:sldMasterMk cId="4287028849" sldId="2147483648"/>
              <pc:sldLayoutMk cId="211165041" sldId="2147483671"/>
              <ac:picMk id="11" creationId="{A23B47DF-BCBC-46AD-8C72-B43471C074D9}"/>
            </ac:picMkLst>
          </pc:picChg>
          <pc:picChg chg="add del mod">
            <ac:chgData name="Cassidy Sparks" userId="cd857fe3-7741-442b-ac41-a89b3c2aca10" providerId="ADAL" clId="{AAAAAD7B-2965-427C-BE20-4ADE35DB76C3}" dt="2021-08-31T15:53:33.320" v="105" actId="478"/>
            <ac:picMkLst>
              <pc:docMk/>
              <pc:sldMasterMk cId="4287028849" sldId="2147483648"/>
              <pc:sldLayoutMk cId="211165041" sldId="2147483671"/>
              <ac:picMk id="13" creationId="{19B938C6-71BB-434D-A6E3-FA9CB3E67A4A}"/>
            </ac:picMkLst>
          </pc:picChg>
          <pc:picChg chg="add del mod">
            <ac:chgData name="Cassidy Sparks" userId="cd857fe3-7741-442b-ac41-a89b3c2aca10" providerId="ADAL" clId="{AAAAAD7B-2965-427C-BE20-4ADE35DB76C3}" dt="2021-08-31T15:58:32.809" v="129" actId="478"/>
            <ac:picMkLst>
              <pc:docMk/>
              <pc:sldMasterMk cId="4287028849" sldId="2147483648"/>
              <pc:sldLayoutMk cId="211165041" sldId="2147483671"/>
              <ac:picMk id="14" creationId="{684A1BF3-FCE9-49CB-A831-18B3AD24A7CC}"/>
            </ac:picMkLst>
          </pc:picChg>
          <pc:picChg chg="add mod">
            <ac:chgData name="Cassidy Sparks" userId="cd857fe3-7741-442b-ac41-a89b3c2aca10" providerId="ADAL" clId="{AAAAAD7B-2965-427C-BE20-4ADE35DB76C3}" dt="2021-08-31T15:58:48.086" v="135" actId="14100"/>
            <ac:picMkLst>
              <pc:docMk/>
              <pc:sldMasterMk cId="4287028849" sldId="2147483648"/>
              <pc:sldLayoutMk cId="211165041" sldId="2147483671"/>
              <ac:picMk id="15" creationId="{2CB1532B-198B-4DA8-A36F-831554A1FA75}"/>
            </ac:picMkLst>
          </pc:picChg>
        </pc:sldLayoutChg>
        <pc:sldLayoutChg chg="add del mod modTransition">
          <pc:chgData name="Cassidy Sparks" userId="cd857fe3-7741-442b-ac41-a89b3c2aca10" providerId="ADAL" clId="{AAAAAD7B-2965-427C-BE20-4ADE35DB76C3}" dt="2021-08-31T15:34:32.966" v="47" actId="2696"/>
          <pc:sldLayoutMkLst>
            <pc:docMk/>
            <pc:sldMasterMk cId="4287028849" sldId="2147483648"/>
            <pc:sldLayoutMk cId="1797534322" sldId="2147483672"/>
          </pc:sldLayoutMkLst>
        </pc:sldLayoutChg>
        <pc:sldLayoutChg chg="add del mod modTransition">
          <pc:chgData name="Cassidy Sparks" userId="cd857fe3-7741-442b-ac41-a89b3c2aca10" providerId="ADAL" clId="{AAAAAD7B-2965-427C-BE20-4ADE35DB76C3}" dt="2021-08-31T15:33:08.606" v="3" actId="2696"/>
          <pc:sldLayoutMkLst>
            <pc:docMk/>
            <pc:sldMasterMk cId="4287028849" sldId="2147483648"/>
            <pc:sldLayoutMk cId="1378162259" sldId="2147483673"/>
          </pc:sldLayoutMkLst>
        </pc:sldLayoutChg>
        <pc:sldLayoutChg chg="addSp delSp modSp add mod modTransition">
          <pc:chgData name="Cassidy Sparks" userId="cd857fe3-7741-442b-ac41-a89b3c2aca10" providerId="ADAL" clId="{AAAAAD7B-2965-427C-BE20-4ADE35DB76C3}" dt="2021-09-15T18:45:45.547" v="545" actId="1035"/>
          <pc:sldLayoutMkLst>
            <pc:docMk/>
            <pc:sldMasterMk cId="4287028849" sldId="2147483648"/>
            <pc:sldLayoutMk cId="1019919012" sldId="2147483674"/>
          </pc:sldLayoutMkLst>
          <pc:spChg chg="mod">
            <ac:chgData name="Cassidy Sparks" userId="cd857fe3-7741-442b-ac41-a89b3c2aca10" providerId="ADAL" clId="{AAAAAD7B-2965-427C-BE20-4ADE35DB76C3}" dt="2021-09-02T18:31:42.802" v="364" actId="1076"/>
            <ac:spMkLst>
              <pc:docMk/>
              <pc:sldMasterMk cId="4287028849" sldId="2147483648"/>
              <pc:sldLayoutMk cId="1019919012" sldId="2147483674"/>
              <ac:spMk id="2" creationId="{00000000-0000-0000-0000-000000000000}"/>
            </ac:spMkLst>
          </pc:spChg>
          <pc:spChg chg="mod">
            <ac:chgData name="Cassidy Sparks" userId="cd857fe3-7741-442b-ac41-a89b3c2aca10" providerId="ADAL" clId="{AAAAAD7B-2965-427C-BE20-4ADE35DB76C3}" dt="2021-09-02T18:31:42.802" v="364" actId="1076"/>
            <ac:spMkLst>
              <pc:docMk/>
              <pc:sldMasterMk cId="4287028849" sldId="2147483648"/>
              <pc:sldLayoutMk cId="1019919012" sldId="2147483674"/>
              <ac:spMk id="3" creationId="{00000000-0000-0000-0000-000000000000}"/>
            </ac:spMkLst>
          </pc:spChg>
          <pc:picChg chg="add del mod">
            <ac:chgData name="Cassidy Sparks" userId="cd857fe3-7741-442b-ac41-a89b3c2aca10" providerId="ADAL" clId="{AAAAAD7B-2965-427C-BE20-4ADE35DB76C3}" dt="2021-09-02T18:28:45.036" v="344" actId="478"/>
            <ac:picMkLst>
              <pc:docMk/>
              <pc:sldMasterMk cId="4287028849" sldId="2147483648"/>
              <pc:sldLayoutMk cId="1019919012" sldId="2147483674"/>
              <ac:picMk id="6" creationId="{22C02EAD-3049-43F2-B4E6-3F08D0CFFCF4}"/>
            </ac:picMkLst>
          </pc:picChg>
          <pc:picChg chg="del">
            <ac:chgData name="Cassidy Sparks" userId="cd857fe3-7741-442b-ac41-a89b3c2aca10" providerId="ADAL" clId="{AAAAAD7B-2965-427C-BE20-4ADE35DB76C3}" dt="2021-09-02T18:28:05.691" v="338" actId="478"/>
            <ac:picMkLst>
              <pc:docMk/>
              <pc:sldMasterMk cId="4287028849" sldId="2147483648"/>
              <pc:sldLayoutMk cId="1019919012" sldId="2147483674"/>
              <ac:picMk id="7" creationId="{00000000-0000-0000-0000-000000000000}"/>
            </ac:picMkLst>
          </pc:picChg>
          <pc:picChg chg="add del mod">
            <ac:chgData name="Cassidy Sparks" userId="cd857fe3-7741-442b-ac41-a89b3c2aca10" providerId="ADAL" clId="{AAAAAD7B-2965-427C-BE20-4ADE35DB76C3}" dt="2021-09-02T18:29:04.548" v="350" actId="478"/>
            <ac:picMkLst>
              <pc:docMk/>
              <pc:sldMasterMk cId="4287028849" sldId="2147483648"/>
              <pc:sldLayoutMk cId="1019919012" sldId="2147483674"/>
              <ac:picMk id="9" creationId="{7D143208-0F56-42A4-AAED-4543EE0CB131}"/>
            </ac:picMkLst>
          </pc:picChg>
          <pc:picChg chg="add mod modCrop">
            <ac:chgData name="Cassidy Sparks" userId="cd857fe3-7741-442b-ac41-a89b3c2aca10" providerId="ADAL" clId="{AAAAAD7B-2965-427C-BE20-4ADE35DB76C3}" dt="2021-09-15T18:45:45.547" v="545" actId="1035"/>
            <ac:picMkLst>
              <pc:docMk/>
              <pc:sldMasterMk cId="4287028849" sldId="2147483648"/>
              <pc:sldLayoutMk cId="1019919012" sldId="2147483674"/>
              <ac:picMk id="11" creationId="{C4A91BF0-5E59-4976-A5D5-EF169E294DF5}"/>
            </ac:picMkLst>
          </pc:picChg>
        </pc:sldLayoutChg>
      </pc:sldMasterChg>
    </pc:docChg>
  </pc:docChgLst>
  <pc:docChgLst>
    <pc:chgData name="Valentina Facuse" userId="8ac073aa-7feb-47c3-9cf3-f4c37dd140ee" providerId="ADAL" clId="{9B3A0EC3-828E-40B9-9079-866AF43176F1}"/>
    <pc:docChg chg="custSel delSld modSld sldOrd replTag delTag">
      <pc:chgData name="Valentina Facuse" userId="8ac073aa-7feb-47c3-9cf3-f4c37dd140ee" providerId="ADAL" clId="{9B3A0EC3-828E-40B9-9079-866AF43176F1}" dt="2023-06-07T14:09:55.418" v="2710"/>
      <pc:docMkLst>
        <pc:docMk/>
      </pc:docMkLst>
      <pc:sldChg chg="del">
        <pc:chgData name="Valentina Facuse" userId="8ac073aa-7feb-47c3-9cf3-f4c37dd140ee" providerId="ADAL" clId="{9B3A0EC3-828E-40B9-9079-866AF43176F1}" dt="2023-06-07T13:51:38.297" v="1886" actId="2696"/>
        <pc:sldMkLst>
          <pc:docMk/>
          <pc:sldMk cId="683401407" sldId="270"/>
        </pc:sldMkLst>
      </pc:sldChg>
      <pc:sldChg chg="modSp mod modNotesTx">
        <pc:chgData name="Valentina Facuse" userId="8ac073aa-7feb-47c3-9cf3-f4c37dd140ee" providerId="ADAL" clId="{9B3A0EC3-828E-40B9-9079-866AF43176F1}" dt="2023-06-07T13:56:58.399" v="2220" actId="20577"/>
        <pc:sldMkLst>
          <pc:docMk/>
          <pc:sldMk cId="1742991658" sldId="275"/>
        </pc:sldMkLst>
        <pc:spChg chg="mod">
          <ac:chgData name="Valentina Facuse" userId="8ac073aa-7feb-47c3-9cf3-f4c37dd140ee" providerId="ADAL" clId="{9B3A0EC3-828E-40B9-9079-866AF43176F1}" dt="2023-06-07T13:52:10.133" v="1898" actId="14100"/>
          <ac:spMkLst>
            <pc:docMk/>
            <pc:sldMk cId="1742991658" sldId="275"/>
            <ac:spMk id="34" creationId="{9B416486-176F-076C-D92B-37F3BF2757E1}"/>
          </ac:spMkLst>
        </pc:spChg>
        <pc:picChg chg="mod">
          <ac:chgData name="Valentina Facuse" userId="8ac073aa-7feb-47c3-9cf3-f4c37dd140ee" providerId="ADAL" clId="{9B3A0EC3-828E-40B9-9079-866AF43176F1}" dt="2023-06-07T13:50:45.421" v="1682" actId="962"/>
          <ac:picMkLst>
            <pc:docMk/>
            <pc:sldMk cId="1742991658" sldId="275"/>
            <ac:picMk id="97" creationId="{08727E43-0E1F-D8B5-A30B-96205CC1E545}"/>
          </ac:picMkLst>
        </pc:picChg>
      </pc:sldChg>
      <pc:sldChg chg="del">
        <pc:chgData name="Valentina Facuse" userId="8ac073aa-7feb-47c3-9cf3-f4c37dd140ee" providerId="ADAL" clId="{9B3A0EC3-828E-40B9-9079-866AF43176F1}" dt="2023-06-07T13:51:44.633" v="1888" actId="2696"/>
        <pc:sldMkLst>
          <pc:docMk/>
          <pc:sldMk cId="3762106030" sldId="276"/>
        </pc:sldMkLst>
      </pc:sldChg>
      <pc:sldChg chg="del">
        <pc:chgData name="Valentina Facuse" userId="8ac073aa-7feb-47c3-9cf3-f4c37dd140ee" providerId="ADAL" clId="{9B3A0EC3-828E-40B9-9079-866AF43176F1}" dt="2023-06-07T13:51:51.239" v="1894" actId="2696"/>
        <pc:sldMkLst>
          <pc:docMk/>
          <pc:sldMk cId="2349174630" sldId="278"/>
        </pc:sldMkLst>
      </pc:sldChg>
      <pc:sldChg chg="del">
        <pc:chgData name="Valentina Facuse" userId="8ac073aa-7feb-47c3-9cf3-f4c37dd140ee" providerId="ADAL" clId="{9B3A0EC3-828E-40B9-9079-866AF43176F1}" dt="2023-06-07T13:51:48.972" v="1893" actId="2696"/>
        <pc:sldMkLst>
          <pc:docMk/>
          <pc:sldMk cId="1064349685" sldId="279"/>
        </pc:sldMkLst>
      </pc:sldChg>
      <pc:sldChg chg="del">
        <pc:chgData name="Valentina Facuse" userId="8ac073aa-7feb-47c3-9cf3-f4c37dd140ee" providerId="ADAL" clId="{9B3A0EC3-828E-40B9-9079-866AF43176F1}" dt="2023-06-07T13:51:42.145" v="1887" actId="2696"/>
        <pc:sldMkLst>
          <pc:docMk/>
          <pc:sldMk cId="3417054131" sldId="282"/>
        </pc:sldMkLst>
      </pc:sldChg>
      <pc:sldChg chg="del">
        <pc:chgData name="Valentina Facuse" userId="8ac073aa-7feb-47c3-9cf3-f4c37dd140ee" providerId="ADAL" clId="{9B3A0EC3-828E-40B9-9079-866AF43176F1}" dt="2023-06-07T13:51:46.864" v="1892" actId="2696"/>
        <pc:sldMkLst>
          <pc:docMk/>
          <pc:sldMk cId="2368392377" sldId="283"/>
        </pc:sldMkLst>
      </pc:sldChg>
      <pc:sldChg chg="del">
        <pc:chgData name="Valentina Facuse" userId="8ac073aa-7feb-47c3-9cf3-f4c37dd140ee" providerId="ADAL" clId="{9B3A0EC3-828E-40B9-9079-866AF43176F1}" dt="2023-06-07T13:51:35.739" v="1885" actId="2696"/>
        <pc:sldMkLst>
          <pc:docMk/>
          <pc:sldMk cId="1294394016" sldId="285"/>
        </pc:sldMkLst>
      </pc:sldChg>
      <pc:sldChg chg="modSp mod ord">
        <pc:chgData name="Valentina Facuse" userId="8ac073aa-7feb-47c3-9cf3-f4c37dd140ee" providerId="ADAL" clId="{9B3A0EC3-828E-40B9-9079-866AF43176F1}" dt="2023-06-07T13:53:23.645" v="1908"/>
        <pc:sldMkLst>
          <pc:docMk/>
          <pc:sldMk cId="2760914141" sldId="288"/>
        </pc:sldMkLst>
        <pc:picChg chg="mod">
          <ac:chgData name="Valentina Facuse" userId="8ac073aa-7feb-47c3-9cf3-f4c37dd140ee" providerId="ADAL" clId="{9B3A0EC3-828E-40B9-9079-866AF43176F1}" dt="2023-06-07T13:46:12.213" v="363" actId="962"/>
          <ac:picMkLst>
            <pc:docMk/>
            <pc:sldMk cId="2760914141" sldId="288"/>
            <ac:picMk id="5" creationId="{9B3665DD-785A-98DE-DBB6-B6AC332986D7}"/>
          </ac:picMkLst>
        </pc:picChg>
        <pc:picChg chg="mod modCrop">
          <ac:chgData name="Valentina Facuse" userId="8ac073aa-7feb-47c3-9cf3-f4c37dd140ee" providerId="ADAL" clId="{9B3A0EC3-828E-40B9-9079-866AF43176F1}" dt="2023-06-07T13:48:25.439" v="870" actId="962"/>
          <ac:picMkLst>
            <pc:docMk/>
            <pc:sldMk cId="2760914141" sldId="288"/>
            <ac:picMk id="9" creationId="{497338C6-B68F-25F2-A9F0-83BE723156A9}"/>
          </ac:picMkLst>
        </pc:picChg>
        <pc:picChg chg="mod modCrop">
          <ac:chgData name="Valentina Facuse" userId="8ac073aa-7feb-47c3-9cf3-f4c37dd140ee" providerId="ADAL" clId="{9B3A0EC3-828E-40B9-9079-866AF43176F1}" dt="2023-06-07T13:47:39.795" v="597" actId="962"/>
          <ac:picMkLst>
            <pc:docMk/>
            <pc:sldMk cId="2760914141" sldId="288"/>
            <ac:picMk id="13" creationId="{F60369A5-05C1-335C-5396-0C587459B935}"/>
          </ac:picMkLst>
        </pc:picChg>
        <pc:picChg chg="mod modCrop">
          <ac:chgData name="Valentina Facuse" userId="8ac073aa-7feb-47c3-9cf3-f4c37dd140ee" providerId="ADAL" clId="{9B3A0EC3-828E-40B9-9079-866AF43176F1}" dt="2023-06-07T13:50:31.058" v="1678" actId="962"/>
          <ac:picMkLst>
            <pc:docMk/>
            <pc:sldMk cId="2760914141" sldId="288"/>
            <ac:picMk id="15" creationId="{DDAC09BB-AAA8-BF37-0AB1-1B0C8DB3185A}"/>
          </ac:picMkLst>
        </pc:picChg>
        <pc:picChg chg="mod">
          <ac:chgData name="Valentina Facuse" userId="8ac073aa-7feb-47c3-9cf3-f4c37dd140ee" providerId="ADAL" clId="{9B3A0EC3-828E-40B9-9079-866AF43176F1}" dt="2023-06-07T13:49:43.809" v="1339" actId="962"/>
          <ac:picMkLst>
            <pc:docMk/>
            <pc:sldMk cId="2760914141" sldId="288"/>
            <ac:picMk id="17" creationId="{9B11FF89-F792-AB09-52EE-620764F983E8}"/>
          </ac:picMkLst>
        </pc:picChg>
        <pc:picChg chg="mod">
          <ac:chgData name="Valentina Facuse" userId="8ac073aa-7feb-47c3-9cf3-f4c37dd140ee" providerId="ADAL" clId="{9B3A0EC3-828E-40B9-9079-866AF43176F1}" dt="2023-06-07T13:49:15.717" v="1112" actId="962"/>
          <ac:picMkLst>
            <pc:docMk/>
            <pc:sldMk cId="2760914141" sldId="288"/>
            <ac:picMk id="19" creationId="{7C2E919D-718F-6664-B042-5CE71852C8B2}"/>
          </ac:picMkLst>
        </pc:picChg>
      </pc:sldChg>
      <pc:sldChg chg="modSp mod modNotesTx">
        <pc:chgData name="Valentina Facuse" userId="8ac073aa-7feb-47c3-9cf3-f4c37dd140ee" providerId="ADAL" clId="{9B3A0EC3-828E-40B9-9079-866AF43176F1}" dt="2023-06-07T14:04:46.710" v="2704" actId="12"/>
        <pc:sldMkLst>
          <pc:docMk/>
          <pc:sldMk cId="2194119295" sldId="289"/>
        </pc:sldMkLst>
        <pc:spChg chg="mod">
          <ac:chgData name="Valentina Facuse" userId="8ac073aa-7feb-47c3-9cf3-f4c37dd140ee" providerId="ADAL" clId="{9B3A0EC3-828E-40B9-9079-866AF43176F1}" dt="2023-06-07T13:52:16.482" v="1899" actId="14100"/>
          <ac:spMkLst>
            <pc:docMk/>
            <pc:sldMk cId="2194119295" sldId="289"/>
            <ac:spMk id="34" creationId="{9B416486-176F-076C-D92B-37F3BF2757E1}"/>
          </ac:spMkLst>
        </pc:spChg>
        <pc:picChg chg="mod">
          <ac:chgData name="Valentina Facuse" userId="8ac073aa-7feb-47c3-9cf3-f4c37dd140ee" providerId="ADAL" clId="{9B3A0EC3-828E-40B9-9079-866AF43176F1}" dt="2023-06-07T13:50:49.570" v="1683" actId="962"/>
          <ac:picMkLst>
            <pc:docMk/>
            <pc:sldMk cId="2194119295" sldId="289"/>
            <ac:picMk id="5" creationId="{8BB64ECC-AB14-2C2A-B874-52F68A6F51E5}"/>
          </ac:picMkLst>
        </pc:picChg>
      </pc:sldChg>
      <pc:sldChg chg="modSp mod">
        <pc:chgData name="Valentina Facuse" userId="8ac073aa-7feb-47c3-9cf3-f4c37dd140ee" providerId="ADAL" clId="{9B3A0EC3-828E-40B9-9079-866AF43176F1}" dt="2023-06-07T13:52:22.230" v="1903" actId="14100"/>
        <pc:sldMkLst>
          <pc:docMk/>
          <pc:sldMk cId="316383111" sldId="290"/>
        </pc:sldMkLst>
        <pc:spChg chg="mod">
          <ac:chgData name="Valentina Facuse" userId="8ac073aa-7feb-47c3-9cf3-f4c37dd140ee" providerId="ADAL" clId="{9B3A0EC3-828E-40B9-9079-866AF43176F1}" dt="2023-06-07T13:52:22.230" v="1903" actId="14100"/>
          <ac:spMkLst>
            <pc:docMk/>
            <pc:sldMk cId="316383111" sldId="290"/>
            <ac:spMk id="34" creationId="{9B416486-176F-076C-D92B-37F3BF2757E1}"/>
          </ac:spMkLst>
        </pc:spChg>
        <pc:picChg chg="mod">
          <ac:chgData name="Valentina Facuse" userId="8ac073aa-7feb-47c3-9cf3-f4c37dd140ee" providerId="ADAL" clId="{9B3A0EC3-828E-40B9-9079-866AF43176F1}" dt="2023-06-07T13:51:17.865" v="1881" actId="962"/>
          <ac:picMkLst>
            <pc:docMk/>
            <pc:sldMk cId="316383111" sldId="290"/>
            <ac:picMk id="3" creationId="{5A0DDFD8-D4CA-F925-61AB-6B50DF56BCA5}"/>
          </ac:picMkLst>
        </pc:picChg>
      </pc:sldChg>
    </pc:docChg>
  </pc:docChgLst>
  <pc:docChgLst>
    <pc:chgData name="Cassidy Sparks" userId="S::csparks@palmbeachtpa.org::cd857fe3-7741-442b-ac41-a89b3c2aca10" providerId="AD" clId="Web-{73AE1CB6-F422-8B1F-97E9-E8EF6F0B3B48}"/>
    <pc:docChg chg="modSld">
      <pc:chgData name="Cassidy Sparks" userId="S::csparks@palmbeachtpa.org::cd857fe3-7741-442b-ac41-a89b3c2aca10" providerId="AD" clId="Web-{73AE1CB6-F422-8B1F-97E9-E8EF6F0B3B48}" dt="2021-09-15T18:18:24.089" v="8" actId="1076"/>
      <pc:docMkLst>
        <pc:docMk/>
      </pc:docMkLst>
      <pc:sldChg chg="addSp delSp modSp mod setBg">
        <pc:chgData name="Cassidy Sparks" userId="S::csparks@palmbeachtpa.org::cd857fe3-7741-442b-ac41-a89b3c2aca10" providerId="AD" clId="Web-{73AE1CB6-F422-8B1F-97E9-E8EF6F0B3B48}" dt="2021-09-15T18:18:24.089" v="8" actId="1076"/>
        <pc:sldMkLst>
          <pc:docMk/>
          <pc:sldMk cId="3762106030" sldId="276"/>
        </pc:sldMkLst>
        <pc:spChg chg="add del mod">
          <ac:chgData name="Cassidy Sparks" userId="S::csparks@palmbeachtpa.org::cd857fe3-7741-442b-ac41-a89b3c2aca10" providerId="AD" clId="Web-{73AE1CB6-F422-8B1F-97E9-E8EF6F0B3B48}" dt="2021-09-15T18:16:32.133" v="1"/>
          <ac:spMkLst>
            <pc:docMk/>
            <pc:sldMk cId="3762106030" sldId="276"/>
            <ac:spMk id="4" creationId="{6333F8FD-AF03-48AD-A7BC-61D2F0292D0E}"/>
          </ac:spMkLst>
        </pc:spChg>
        <pc:spChg chg="add mod">
          <ac:chgData name="Cassidy Sparks" userId="S::csparks@palmbeachtpa.org::cd857fe3-7741-442b-ac41-a89b3c2aca10" providerId="AD" clId="Web-{73AE1CB6-F422-8B1F-97E9-E8EF6F0B3B48}" dt="2021-09-15T18:16:46.195" v="3"/>
          <ac:spMkLst>
            <pc:docMk/>
            <pc:sldMk cId="3762106030" sldId="276"/>
            <ac:spMk id="8" creationId="{CCEE39EC-F968-4B0E-BF66-45AAC7EC3FA1}"/>
          </ac:spMkLst>
        </pc:spChg>
        <pc:spChg chg="add mod">
          <ac:chgData name="Cassidy Sparks" userId="S::csparks@palmbeachtpa.org::cd857fe3-7741-442b-ac41-a89b3c2aca10" providerId="AD" clId="Web-{73AE1CB6-F422-8B1F-97E9-E8EF6F0B3B48}" dt="2021-09-15T18:18:24.089" v="8" actId="1076"/>
          <ac:spMkLst>
            <pc:docMk/>
            <pc:sldMk cId="3762106030" sldId="276"/>
            <ac:spMk id="9" creationId="{7D6D389C-FFFB-42E7-9CA8-8D219238A26B}"/>
          </ac:spMkLst>
        </pc:spChg>
        <pc:graphicFrameChg chg="del">
          <ac:chgData name="Cassidy Sparks" userId="S::csparks@palmbeachtpa.org::cd857fe3-7741-442b-ac41-a89b3c2aca10" providerId="AD" clId="Web-{73AE1CB6-F422-8B1F-97E9-E8EF6F0B3B48}" dt="2021-09-15T18:15:29.803" v="0"/>
          <ac:graphicFrameMkLst>
            <pc:docMk/>
            <pc:sldMk cId="3762106030" sldId="276"/>
            <ac:graphicFrameMk id="6" creationId="{6D1A0888-B871-4DC5-B4CC-2FEEA3FCB871}"/>
          </ac:graphicFrameMkLst>
        </pc:graphicFrameChg>
        <pc:picChg chg="add del mod ord">
          <ac:chgData name="Cassidy Sparks" userId="S::csparks@palmbeachtpa.org::cd857fe3-7741-442b-ac41-a89b3c2aca10" providerId="AD" clId="Web-{73AE1CB6-F422-8B1F-97E9-E8EF6F0B3B48}" dt="2021-09-15T18:16:46.195" v="3"/>
          <ac:picMkLst>
            <pc:docMk/>
            <pc:sldMk cId="3762106030" sldId="276"/>
            <ac:picMk id="5" creationId="{9222FF6B-040E-47BD-9714-EFBB9E54B331}"/>
          </ac:picMkLst>
        </pc:picChg>
      </pc:sldChg>
    </pc:docChg>
  </pc:docChgLst>
  <pc:docChgLst>
    <pc:chgData name="Cassidy Sparks" userId="cd857fe3-7741-442b-ac41-a89b3c2aca10" providerId="ADAL" clId="{4279C248-8125-4A2A-B254-E7B094250693}"/>
    <pc:docChg chg="addSld delSld modSld sldOrd modMainMaster">
      <pc:chgData name="Cassidy Sparks" userId="cd857fe3-7741-442b-ac41-a89b3c2aca10" providerId="ADAL" clId="{4279C248-8125-4A2A-B254-E7B094250693}" dt="2022-02-14T19:50:40.223" v="14"/>
      <pc:docMkLst>
        <pc:docMk/>
      </pc:docMkLst>
      <pc:sldChg chg="ord">
        <pc:chgData name="Cassidy Sparks" userId="cd857fe3-7741-442b-ac41-a89b3c2aca10" providerId="ADAL" clId="{4279C248-8125-4A2A-B254-E7B094250693}" dt="2022-02-14T19:50:40.223" v="14"/>
        <pc:sldMkLst>
          <pc:docMk/>
          <pc:sldMk cId="1064349685" sldId="279"/>
        </pc:sldMkLst>
      </pc:sldChg>
      <pc:sldChg chg="new del">
        <pc:chgData name="Cassidy Sparks" userId="cd857fe3-7741-442b-ac41-a89b3c2aca10" providerId="ADAL" clId="{4279C248-8125-4A2A-B254-E7B094250693}" dt="2022-02-14T19:50:37.249" v="12" actId="2696"/>
        <pc:sldMkLst>
          <pc:docMk/>
          <pc:sldMk cId="3682041956" sldId="285"/>
        </pc:sldMkLst>
      </pc:sldChg>
      <pc:sldMasterChg chg="modSp modSldLayout">
        <pc:chgData name="Cassidy Sparks" userId="cd857fe3-7741-442b-ac41-a89b3c2aca10" providerId="ADAL" clId="{4279C248-8125-4A2A-B254-E7B094250693}" dt="2022-02-14T19:49:45.252" v="10" actId="12"/>
        <pc:sldMasterMkLst>
          <pc:docMk/>
          <pc:sldMasterMk cId="4287028849" sldId="2147483648"/>
        </pc:sldMasterMkLst>
        <pc:spChg chg="mod">
          <ac:chgData name="Cassidy Sparks" userId="cd857fe3-7741-442b-ac41-a89b3c2aca10" providerId="ADAL" clId="{4279C248-8125-4A2A-B254-E7B094250693}" dt="2022-02-14T19:49:45.252" v="10" actId="12"/>
          <ac:spMkLst>
            <pc:docMk/>
            <pc:sldMasterMk cId="4287028849" sldId="2147483648"/>
            <ac:spMk id="3" creationId="{00000000-0000-0000-0000-000000000000}"/>
          </ac:spMkLst>
        </pc:spChg>
        <pc:sldLayoutChg chg="modSp">
          <pc:chgData name="Cassidy Sparks" userId="cd857fe3-7741-442b-ac41-a89b3c2aca10" providerId="ADAL" clId="{4279C248-8125-4A2A-B254-E7B094250693}" dt="2022-02-14T19:48:41.500" v="3" actId="12"/>
          <pc:sldLayoutMkLst>
            <pc:docMk/>
            <pc:sldMasterMk cId="4287028849" sldId="2147483648"/>
            <pc:sldLayoutMk cId="2601541020" sldId="2147483651"/>
          </pc:sldLayoutMkLst>
          <pc:spChg chg="mod">
            <ac:chgData name="Cassidy Sparks" userId="cd857fe3-7741-442b-ac41-a89b3c2aca10" providerId="ADAL" clId="{4279C248-8125-4A2A-B254-E7B094250693}" dt="2022-02-14T19:48:41.500" v="3" actId="12"/>
            <ac:spMkLst>
              <pc:docMk/>
              <pc:sldMasterMk cId="4287028849" sldId="2147483648"/>
              <pc:sldLayoutMk cId="2601541020" sldId="2147483651"/>
              <ac:spMk id="14" creationId="{FADAEA9F-E822-4991-ADA1-26F8D9464D34}"/>
            </ac:spMkLst>
          </pc:spChg>
        </pc:sldLayoutChg>
        <pc:sldLayoutChg chg="modSp">
          <pc:chgData name="Cassidy Sparks" userId="cd857fe3-7741-442b-ac41-a89b3c2aca10" providerId="ADAL" clId="{4279C248-8125-4A2A-B254-E7B094250693}" dt="2022-02-14T19:48:59.144" v="8" actId="12"/>
          <pc:sldLayoutMkLst>
            <pc:docMk/>
            <pc:sldMasterMk cId="4287028849" sldId="2147483648"/>
            <pc:sldLayoutMk cId="768017594" sldId="2147483664"/>
          </pc:sldLayoutMkLst>
          <pc:spChg chg="mod">
            <ac:chgData name="Cassidy Sparks" userId="cd857fe3-7741-442b-ac41-a89b3c2aca10" providerId="ADAL" clId="{4279C248-8125-4A2A-B254-E7B094250693}" dt="2022-02-14T19:48:53.810" v="6" actId="12"/>
            <ac:spMkLst>
              <pc:docMk/>
              <pc:sldMasterMk cId="4287028849" sldId="2147483648"/>
              <pc:sldLayoutMk cId="768017594" sldId="2147483664"/>
              <ac:spMk id="22" creationId="{F9E50C44-C666-4E2D-845A-5241C645A263}"/>
            </ac:spMkLst>
          </pc:spChg>
          <pc:spChg chg="mod">
            <ac:chgData name="Cassidy Sparks" userId="cd857fe3-7741-442b-ac41-a89b3c2aca10" providerId="ADAL" clId="{4279C248-8125-4A2A-B254-E7B094250693}" dt="2022-02-14T19:48:56.530" v="7" actId="12"/>
            <ac:spMkLst>
              <pc:docMk/>
              <pc:sldMasterMk cId="4287028849" sldId="2147483648"/>
              <pc:sldLayoutMk cId="768017594" sldId="2147483664"/>
              <ac:spMk id="27" creationId="{8151CE89-F1D7-4AAB-B996-1A0994F724EA}"/>
            </ac:spMkLst>
          </pc:spChg>
          <pc:spChg chg="mod">
            <ac:chgData name="Cassidy Sparks" userId="cd857fe3-7741-442b-ac41-a89b3c2aca10" providerId="ADAL" clId="{4279C248-8125-4A2A-B254-E7B094250693}" dt="2022-02-14T19:48:59.144" v="8" actId="12"/>
            <ac:spMkLst>
              <pc:docMk/>
              <pc:sldMasterMk cId="4287028849" sldId="2147483648"/>
              <pc:sldLayoutMk cId="768017594" sldId="2147483664"/>
              <ac:spMk id="30" creationId="{7298F6DC-599C-4DC4-848B-FDCE58E83A60}"/>
            </ac:spMkLst>
          </pc:spChg>
        </pc:sldLayoutChg>
        <pc:sldLayoutChg chg="modSp">
          <pc:chgData name="Cassidy Sparks" userId="cd857fe3-7741-442b-ac41-a89b3c2aca10" providerId="ADAL" clId="{4279C248-8125-4A2A-B254-E7B094250693}" dt="2022-02-14T19:49:03.836" v="9" actId="12"/>
          <pc:sldLayoutMkLst>
            <pc:docMk/>
            <pc:sldMasterMk cId="4287028849" sldId="2147483648"/>
            <pc:sldLayoutMk cId="2879162661" sldId="2147483665"/>
          </pc:sldLayoutMkLst>
          <pc:spChg chg="mod">
            <ac:chgData name="Cassidy Sparks" userId="cd857fe3-7741-442b-ac41-a89b3c2aca10" providerId="ADAL" clId="{4279C248-8125-4A2A-B254-E7B094250693}" dt="2022-02-14T19:49:03.836" v="9" actId="12"/>
            <ac:spMkLst>
              <pc:docMk/>
              <pc:sldMasterMk cId="4287028849" sldId="2147483648"/>
              <pc:sldLayoutMk cId="2879162661" sldId="2147483665"/>
              <ac:spMk id="7" creationId="{15C0799F-6CB5-4F24-A80F-F2D3B2E94041}"/>
            </ac:spMkLst>
          </pc:spChg>
        </pc:sldLayoutChg>
        <pc:sldLayoutChg chg="modSp">
          <pc:chgData name="Cassidy Sparks" userId="cd857fe3-7741-442b-ac41-a89b3c2aca10" providerId="ADAL" clId="{4279C248-8125-4A2A-B254-E7B094250693}" dt="2022-02-14T19:48:26.578" v="0" actId="12"/>
          <pc:sldLayoutMkLst>
            <pc:docMk/>
            <pc:sldMasterMk cId="4287028849" sldId="2147483648"/>
            <pc:sldLayoutMk cId="2943908968" sldId="2147483667"/>
          </pc:sldLayoutMkLst>
          <pc:spChg chg="mod">
            <ac:chgData name="Cassidy Sparks" userId="cd857fe3-7741-442b-ac41-a89b3c2aca10" providerId="ADAL" clId="{4279C248-8125-4A2A-B254-E7B094250693}" dt="2022-02-14T19:48:26.578" v="0" actId="12"/>
            <ac:spMkLst>
              <pc:docMk/>
              <pc:sldMasterMk cId="4287028849" sldId="2147483648"/>
              <pc:sldLayoutMk cId="2943908968" sldId="2147483667"/>
              <ac:spMk id="12" creationId="{6AE53707-5CB9-477F-B609-EC394AAB541E}"/>
            </ac:spMkLst>
          </pc:spChg>
        </pc:sldLayoutChg>
        <pc:sldLayoutChg chg="modSp">
          <pc:chgData name="Cassidy Sparks" userId="cd857fe3-7741-442b-ac41-a89b3c2aca10" providerId="ADAL" clId="{4279C248-8125-4A2A-B254-E7B094250693}" dt="2022-02-14T19:48:49.140" v="5" actId="12"/>
          <pc:sldLayoutMkLst>
            <pc:docMk/>
            <pc:sldMasterMk cId="4287028849" sldId="2147483648"/>
            <pc:sldLayoutMk cId="1067814511" sldId="2147483668"/>
          </pc:sldLayoutMkLst>
          <pc:spChg chg="mod">
            <ac:chgData name="Cassidy Sparks" userId="cd857fe3-7741-442b-ac41-a89b3c2aca10" providerId="ADAL" clId="{4279C248-8125-4A2A-B254-E7B094250693}" dt="2022-02-14T19:48:46.496" v="4" actId="12"/>
            <ac:spMkLst>
              <pc:docMk/>
              <pc:sldMasterMk cId="4287028849" sldId="2147483648"/>
              <pc:sldLayoutMk cId="1067814511" sldId="2147483668"/>
              <ac:spMk id="11" creationId="{643DCC71-C9C0-49D6-83F4-E93B95D606A1}"/>
            </ac:spMkLst>
          </pc:spChg>
          <pc:spChg chg="mod">
            <ac:chgData name="Cassidy Sparks" userId="cd857fe3-7741-442b-ac41-a89b3c2aca10" providerId="ADAL" clId="{4279C248-8125-4A2A-B254-E7B094250693}" dt="2022-02-14T19:48:49.140" v="5" actId="12"/>
            <ac:spMkLst>
              <pc:docMk/>
              <pc:sldMasterMk cId="4287028849" sldId="2147483648"/>
              <pc:sldLayoutMk cId="1067814511" sldId="2147483668"/>
              <ac:spMk id="13" creationId="{ED98978B-5742-4EEF-8C01-A692936B0821}"/>
            </ac:spMkLst>
          </pc:spChg>
        </pc:sldLayoutChg>
        <pc:sldLayoutChg chg="modSp">
          <pc:chgData name="Cassidy Sparks" userId="cd857fe3-7741-442b-ac41-a89b3c2aca10" providerId="ADAL" clId="{4279C248-8125-4A2A-B254-E7B094250693}" dt="2022-02-14T19:48:36.630" v="2" actId="12"/>
          <pc:sldLayoutMkLst>
            <pc:docMk/>
            <pc:sldMasterMk cId="4287028849" sldId="2147483648"/>
            <pc:sldLayoutMk cId="211165041" sldId="2147483671"/>
          </pc:sldLayoutMkLst>
          <pc:spChg chg="mod">
            <ac:chgData name="Cassidy Sparks" userId="cd857fe3-7741-442b-ac41-a89b3c2aca10" providerId="ADAL" clId="{4279C248-8125-4A2A-B254-E7B094250693}" dt="2022-02-14T19:48:32.269" v="1" actId="12"/>
            <ac:spMkLst>
              <pc:docMk/>
              <pc:sldMasterMk cId="4287028849" sldId="2147483648"/>
              <pc:sldLayoutMk cId="211165041" sldId="2147483671"/>
              <ac:spMk id="8" creationId="{B4487CBF-E4FD-4A67-B827-B262340E662F}"/>
            </ac:spMkLst>
          </pc:spChg>
          <pc:spChg chg="mod">
            <ac:chgData name="Cassidy Sparks" userId="cd857fe3-7741-442b-ac41-a89b3c2aca10" providerId="ADAL" clId="{4279C248-8125-4A2A-B254-E7B094250693}" dt="2022-02-14T19:48:36.630" v="2" actId="12"/>
            <ac:spMkLst>
              <pc:docMk/>
              <pc:sldMasterMk cId="4287028849" sldId="2147483648"/>
              <pc:sldLayoutMk cId="211165041" sldId="2147483671"/>
              <ac:spMk id="9" creationId="{5A874D0A-FFE7-4BF8-84BA-A75B827DF6A2}"/>
            </ac:spMkLst>
          </pc:spChg>
        </pc:sldLayoutChg>
      </pc:sldMasterChg>
    </pc:docChg>
  </pc:docChgLst>
  <pc:docChgLst>
    <pc:chgData name="Conor Campobasso" userId="1a196f27-ad8e-412d-8006-9112eb1f6f63" providerId="ADAL" clId="{EBF3CA01-757F-4E01-9536-66B7FC9F82D3}"/>
    <pc:docChg chg="undo custSel modMainMaster">
      <pc:chgData name="Conor Campobasso" userId="1a196f27-ad8e-412d-8006-9112eb1f6f63" providerId="ADAL" clId="{EBF3CA01-757F-4E01-9536-66B7FC9F82D3}" dt="2022-05-17T19:42:56.690" v="9" actId="167"/>
      <pc:docMkLst>
        <pc:docMk/>
      </pc:docMkLst>
      <pc:sldMasterChg chg="modSldLayout">
        <pc:chgData name="Conor Campobasso" userId="1a196f27-ad8e-412d-8006-9112eb1f6f63" providerId="ADAL" clId="{EBF3CA01-757F-4E01-9536-66B7FC9F82D3}" dt="2022-05-17T19:42:56.690" v="9" actId="167"/>
        <pc:sldMasterMkLst>
          <pc:docMk/>
          <pc:sldMasterMk cId="4287028849" sldId="2147483648"/>
        </pc:sldMasterMkLst>
        <pc:sldLayoutChg chg="addSp delSp modSp mod">
          <pc:chgData name="Conor Campobasso" userId="1a196f27-ad8e-412d-8006-9112eb1f6f63" providerId="ADAL" clId="{EBF3CA01-757F-4E01-9536-66B7FC9F82D3}" dt="2022-05-17T19:42:56.690" v="9" actId="167"/>
          <pc:sldLayoutMkLst>
            <pc:docMk/>
            <pc:sldMasterMk cId="4287028849" sldId="2147483648"/>
            <pc:sldLayoutMk cId="2943908968" sldId="2147483667"/>
          </pc:sldLayoutMkLst>
          <pc:spChg chg="del mod topLvl">
            <ac:chgData name="Conor Campobasso" userId="1a196f27-ad8e-412d-8006-9112eb1f6f63" providerId="ADAL" clId="{EBF3CA01-757F-4E01-9536-66B7FC9F82D3}" dt="2022-05-17T19:42:49.003" v="7" actId="478"/>
            <ac:spMkLst>
              <pc:docMk/>
              <pc:sldMasterMk cId="4287028849" sldId="2147483648"/>
              <pc:sldLayoutMk cId="2943908968" sldId="2147483667"/>
              <ac:spMk id="7" creationId="{6D0C1FD0-A60B-471F-8613-6675D845C98F}"/>
            </ac:spMkLst>
          </pc:spChg>
          <pc:spChg chg="add mod ord">
            <ac:chgData name="Conor Campobasso" userId="1a196f27-ad8e-412d-8006-9112eb1f6f63" providerId="ADAL" clId="{EBF3CA01-757F-4E01-9536-66B7FC9F82D3}" dt="2022-05-17T19:42:56.690" v="9" actId="167"/>
            <ac:spMkLst>
              <pc:docMk/>
              <pc:sldMasterMk cId="4287028849" sldId="2147483648"/>
              <pc:sldLayoutMk cId="2943908968" sldId="2147483667"/>
              <ac:spMk id="8" creationId="{90A8A10C-97DF-5898-B313-B7D16DE002B0}"/>
            </ac:spMkLst>
          </pc:spChg>
          <pc:grpChg chg="add del mod">
            <ac:chgData name="Conor Campobasso" userId="1a196f27-ad8e-412d-8006-9112eb1f6f63" providerId="ADAL" clId="{EBF3CA01-757F-4E01-9536-66B7FC9F82D3}" dt="2022-05-17T19:42:48.408" v="6" actId="478"/>
            <ac:grpSpMkLst>
              <pc:docMk/>
              <pc:sldMasterMk cId="4287028849" sldId="2147483648"/>
              <pc:sldLayoutMk cId="2943908968" sldId="2147483667"/>
              <ac:grpSpMk id="2" creationId="{1C3F9250-AE99-1AB0-D713-E7DC4CF6AAFF}"/>
            </ac:grpSpMkLst>
          </pc:grpChg>
          <pc:picChg chg="del mod topLvl">
            <ac:chgData name="Conor Campobasso" userId="1a196f27-ad8e-412d-8006-9112eb1f6f63" providerId="ADAL" clId="{EBF3CA01-757F-4E01-9536-66B7FC9F82D3}" dt="2022-05-17T19:42:48.408" v="6" actId="478"/>
            <ac:picMkLst>
              <pc:docMk/>
              <pc:sldMasterMk cId="4287028849" sldId="2147483648"/>
              <pc:sldLayoutMk cId="2943908968" sldId="2147483667"/>
              <ac:picMk id="9" creationId="{DA0B6FE3-5D02-4260-9CCE-0CC03106BC43}"/>
            </ac:picMkLst>
          </pc:picChg>
          <pc:picChg chg="add mod ord">
            <ac:chgData name="Conor Campobasso" userId="1a196f27-ad8e-412d-8006-9112eb1f6f63" providerId="ADAL" clId="{EBF3CA01-757F-4E01-9536-66B7FC9F82D3}" dt="2022-05-17T19:42:56.690" v="9" actId="167"/>
            <ac:picMkLst>
              <pc:docMk/>
              <pc:sldMasterMk cId="4287028849" sldId="2147483648"/>
              <pc:sldLayoutMk cId="2943908968" sldId="2147483667"/>
              <ac:picMk id="11" creationId="{97D7A873-7781-3154-C252-E0BA4178B278}"/>
            </ac:picMkLst>
          </pc:picChg>
        </pc:sldLayoutChg>
      </pc:sldMasterChg>
    </pc:docChg>
  </pc:docChgLst>
  <pc:docChgLst>
    <pc:chgData name="Cassidy Sparks" userId="cd857fe3-7741-442b-ac41-a89b3c2aca10" providerId="ADAL" clId="{067B0A18-84A8-4378-9971-A4FD32E9F4DB}"/>
    <pc:docChg chg="modMainMaster">
      <pc:chgData name="Cassidy Sparks" userId="cd857fe3-7741-442b-ac41-a89b3c2aca10" providerId="ADAL" clId="{067B0A18-84A8-4378-9971-A4FD32E9F4DB}" dt="2023-01-17T17:15:23.234" v="1" actId="735"/>
      <pc:docMkLst>
        <pc:docMk/>
      </pc:docMkLst>
      <pc:sldMasterChg chg="modSldLayout">
        <pc:chgData name="Cassidy Sparks" userId="cd857fe3-7741-442b-ac41-a89b3c2aca10" providerId="ADAL" clId="{067B0A18-84A8-4378-9971-A4FD32E9F4DB}" dt="2023-01-17T17:15:23.234" v="1" actId="735"/>
        <pc:sldMasterMkLst>
          <pc:docMk/>
          <pc:sldMasterMk cId="4287028849" sldId="2147483648"/>
        </pc:sldMasterMkLst>
        <pc:sldLayoutChg chg="modSp">
          <pc:chgData name="Cassidy Sparks" userId="cd857fe3-7741-442b-ac41-a89b3c2aca10" providerId="ADAL" clId="{067B0A18-84A8-4378-9971-A4FD32E9F4DB}" dt="2023-01-17T17:15:20.590" v="0" actId="735"/>
          <pc:sldLayoutMkLst>
            <pc:docMk/>
            <pc:sldMasterMk cId="4287028849" sldId="2147483648"/>
            <pc:sldLayoutMk cId="2943908968" sldId="2147483667"/>
          </pc:sldLayoutMkLst>
        </pc:sldLayoutChg>
        <pc:sldLayoutChg chg="modSp">
          <pc:chgData name="Cassidy Sparks" userId="cd857fe3-7741-442b-ac41-a89b3c2aca10" providerId="ADAL" clId="{067B0A18-84A8-4378-9971-A4FD32E9F4DB}" dt="2023-01-17T17:15:23.234" v="1" actId="735"/>
          <pc:sldLayoutMkLst>
            <pc:docMk/>
            <pc:sldMasterMk cId="4287028849" sldId="2147483648"/>
            <pc:sldLayoutMk cId="1019919012" sldId="2147483673"/>
          </pc:sldLayoutMkLst>
        </pc:sldLayoutChg>
      </pc:sldMasterChg>
    </pc:docChg>
  </pc:docChgLst>
  <pc:docChgLst>
    <pc:chgData name="Valentina Facuse" userId="8ac073aa-7feb-47c3-9cf3-f4c37dd140ee" providerId="ADAL" clId="{A5D7DB15-06C2-41F8-B4AE-D780DAB68978}"/>
    <pc:docChg chg="custSel modSld replTag delTag">
      <pc:chgData name="Valentina Facuse" userId="8ac073aa-7feb-47c3-9cf3-f4c37dd140ee" providerId="ADAL" clId="{A5D7DB15-06C2-41F8-B4AE-D780DAB68978}" dt="2023-06-07T14:49:50.105" v="214"/>
      <pc:docMkLst>
        <pc:docMk/>
      </pc:docMkLst>
      <pc:sldChg chg="modSp mod">
        <pc:chgData name="Valentina Facuse" userId="8ac073aa-7feb-47c3-9cf3-f4c37dd140ee" providerId="ADAL" clId="{A5D7DB15-06C2-41F8-B4AE-D780DAB68978}" dt="2023-06-07T14:48:59.964" v="185" actId="962"/>
        <pc:sldMkLst>
          <pc:docMk/>
          <pc:sldMk cId="1742991658" sldId="275"/>
        </pc:sldMkLst>
        <pc:grpChg chg="mod">
          <ac:chgData name="Valentina Facuse" userId="8ac073aa-7feb-47c3-9cf3-f4c37dd140ee" providerId="ADAL" clId="{A5D7DB15-06C2-41F8-B4AE-D780DAB68978}" dt="2023-06-07T14:47:47.222" v="116" actId="962"/>
          <ac:grpSpMkLst>
            <pc:docMk/>
            <pc:sldMk cId="1742991658" sldId="275"/>
            <ac:grpSpMk id="4" creationId="{B2C75E97-9AE7-0C0B-75E9-26E5BE343434}"/>
          </ac:grpSpMkLst>
        </pc:grpChg>
        <pc:grpChg chg="mod">
          <ac:chgData name="Valentina Facuse" userId="8ac073aa-7feb-47c3-9cf3-f4c37dd140ee" providerId="ADAL" clId="{A5D7DB15-06C2-41F8-B4AE-D780DAB68978}" dt="2023-06-07T14:47:54.427" v="121" actId="962"/>
          <ac:grpSpMkLst>
            <pc:docMk/>
            <pc:sldMk cId="1742991658" sldId="275"/>
            <ac:grpSpMk id="69" creationId="{ACAF18A3-5148-C5C3-C3DE-B50023996C63}"/>
          </ac:grpSpMkLst>
        </pc:grpChg>
        <pc:grpChg chg="mod">
          <ac:chgData name="Valentina Facuse" userId="8ac073aa-7feb-47c3-9cf3-f4c37dd140ee" providerId="ADAL" clId="{A5D7DB15-06C2-41F8-B4AE-D780DAB68978}" dt="2023-06-07T14:48:01.933" v="123" actId="962"/>
          <ac:grpSpMkLst>
            <pc:docMk/>
            <pc:sldMk cId="1742991658" sldId="275"/>
            <ac:grpSpMk id="77" creationId="{AAC93984-E45D-10A8-F643-FE3E9721C6D3}"/>
          </ac:grpSpMkLst>
        </pc:grpChg>
        <pc:grpChg chg="mod">
          <ac:chgData name="Valentina Facuse" userId="8ac073aa-7feb-47c3-9cf3-f4c37dd140ee" providerId="ADAL" clId="{A5D7DB15-06C2-41F8-B4AE-D780DAB68978}" dt="2023-06-07T14:48:06.347" v="128" actId="962"/>
          <ac:grpSpMkLst>
            <pc:docMk/>
            <pc:sldMk cId="1742991658" sldId="275"/>
            <ac:grpSpMk id="85" creationId="{D0DB00CE-7D55-0C8E-3947-64576A26C44C}"/>
          </ac:grpSpMkLst>
        </pc:grpChg>
        <pc:grpChg chg="mod">
          <ac:chgData name="Valentina Facuse" userId="8ac073aa-7feb-47c3-9cf3-f4c37dd140ee" providerId="ADAL" clId="{A5D7DB15-06C2-41F8-B4AE-D780DAB68978}" dt="2023-06-07T14:48:59.964" v="185" actId="962"/>
          <ac:grpSpMkLst>
            <pc:docMk/>
            <pc:sldMk cId="1742991658" sldId="275"/>
            <ac:grpSpMk id="93" creationId="{3C7E9D19-25A9-FDCE-0CE1-DE53CA56804B}"/>
          </ac:grpSpMkLst>
        </pc:grpChg>
      </pc:sldChg>
      <pc:sldChg chg="modSp mod">
        <pc:chgData name="Valentina Facuse" userId="8ac073aa-7feb-47c3-9cf3-f4c37dd140ee" providerId="ADAL" clId="{A5D7DB15-06C2-41F8-B4AE-D780DAB68978}" dt="2023-06-07T14:49:19.348" v="192" actId="962"/>
        <pc:sldMkLst>
          <pc:docMk/>
          <pc:sldMk cId="2194119295" sldId="289"/>
        </pc:sldMkLst>
        <pc:grpChg chg="mod">
          <ac:chgData name="Valentina Facuse" userId="8ac073aa-7feb-47c3-9cf3-f4c37dd140ee" providerId="ADAL" clId="{A5D7DB15-06C2-41F8-B4AE-D780DAB68978}" dt="2023-06-07T14:49:16.556" v="190" actId="962"/>
          <ac:grpSpMkLst>
            <pc:docMk/>
            <pc:sldMk cId="2194119295" sldId="289"/>
            <ac:grpSpMk id="4" creationId="{B2C75E97-9AE7-0C0B-75E9-26E5BE343434}"/>
          </ac:grpSpMkLst>
        </pc:grpChg>
        <pc:grpChg chg="mod">
          <ac:chgData name="Valentina Facuse" userId="8ac073aa-7feb-47c3-9cf3-f4c37dd140ee" providerId="ADAL" clId="{A5D7DB15-06C2-41F8-B4AE-D780DAB68978}" dt="2023-06-07T14:49:19.348" v="192" actId="962"/>
          <ac:grpSpMkLst>
            <pc:docMk/>
            <pc:sldMk cId="2194119295" sldId="289"/>
            <ac:grpSpMk id="40" creationId="{596C4E65-9D3F-FAC7-F942-DD9B8EDA45B2}"/>
          </ac:grpSpMkLst>
        </pc:grpChg>
      </pc:sldChg>
      <pc:sldChg chg="modSp mod">
        <pc:chgData name="Valentina Facuse" userId="8ac073aa-7feb-47c3-9cf3-f4c37dd140ee" providerId="ADAL" clId="{A5D7DB15-06C2-41F8-B4AE-D780DAB68978}" dt="2023-06-07T14:49:47.577" v="211" actId="962"/>
        <pc:sldMkLst>
          <pc:docMk/>
          <pc:sldMk cId="316383111" sldId="290"/>
        </pc:sldMkLst>
        <pc:grpChg chg="mod">
          <ac:chgData name="Valentina Facuse" userId="8ac073aa-7feb-47c3-9cf3-f4c37dd140ee" providerId="ADAL" clId="{A5D7DB15-06C2-41F8-B4AE-D780DAB68978}" dt="2023-06-07T14:49:30.237" v="197" actId="962"/>
          <ac:grpSpMkLst>
            <pc:docMk/>
            <pc:sldMk cId="316383111" sldId="290"/>
            <ac:grpSpMk id="4" creationId="{B2C75E97-9AE7-0C0B-75E9-26E5BE343434}"/>
          </ac:grpSpMkLst>
        </pc:grpChg>
        <pc:grpChg chg="mod">
          <ac:chgData name="Valentina Facuse" userId="8ac073aa-7feb-47c3-9cf3-f4c37dd140ee" providerId="ADAL" clId="{A5D7DB15-06C2-41F8-B4AE-D780DAB68978}" dt="2023-06-07T14:49:42.309" v="204" actId="962"/>
          <ac:grpSpMkLst>
            <pc:docMk/>
            <pc:sldMk cId="316383111" sldId="290"/>
            <ac:grpSpMk id="5" creationId="{38B11D4A-33EE-1E3C-DAEF-57EB1EE04F06}"/>
          </ac:grpSpMkLst>
        </pc:grpChg>
        <pc:grpChg chg="mod">
          <ac:chgData name="Valentina Facuse" userId="8ac073aa-7feb-47c3-9cf3-f4c37dd140ee" providerId="ADAL" clId="{A5D7DB15-06C2-41F8-B4AE-D780DAB68978}" dt="2023-06-07T14:49:45.003" v="206" actId="962"/>
          <ac:grpSpMkLst>
            <pc:docMk/>
            <pc:sldMk cId="316383111" sldId="290"/>
            <ac:grpSpMk id="16" creationId="{13E7BE3C-4314-FBB5-72E8-53BD5B608A02}"/>
          </ac:grpSpMkLst>
        </pc:grpChg>
        <pc:grpChg chg="mod">
          <ac:chgData name="Valentina Facuse" userId="8ac073aa-7feb-47c3-9cf3-f4c37dd140ee" providerId="ADAL" clId="{A5D7DB15-06C2-41F8-B4AE-D780DAB68978}" dt="2023-06-07T14:49:47.577" v="211" actId="962"/>
          <ac:grpSpMkLst>
            <pc:docMk/>
            <pc:sldMk cId="316383111" sldId="290"/>
            <ac:grpSpMk id="20" creationId="{19C7D4F0-FADD-D12F-04FB-864126B184D8}"/>
          </ac:grpSpMkLst>
        </pc:grpChg>
        <pc:grpChg chg="mod">
          <ac:chgData name="Valentina Facuse" userId="8ac073aa-7feb-47c3-9cf3-f4c37dd140ee" providerId="ADAL" clId="{A5D7DB15-06C2-41F8-B4AE-D780DAB68978}" dt="2023-06-07T14:49:39.611" v="202" actId="962"/>
          <ac:grpSpMkLst>
            <pc:docMk/>
            <pc:sldMk cId="316383111" sldId="290"/>
            <ac:grpSpMk id="93" creationId="{3C7E9D19-25A9-FDCE-0CE1-DE53CA56804B}"/>
          </ac:grpSpMkLst>
        </pc:grpChg>
      </pc:sldChg>
    </pc:docChg>
  </pc:docChgLst>
  <pc:docChgLst>
    <pc:chgData name="Margie Pierce" userId="bdf1f370-4b43-4abc-acba-b2a043305056" providerId="ADAL" clId="{40B25A17-7B21-4809-98ED-578407C32666}"/>
    <pc:docChg chg="undo custSel addSld delSld modSld">
      <pc:chgData name="Margie Pierce" userId="bdf1f370-4b43-4abc-acba-b2a043305056" providerId="ADAL" clId="{40B25A17-7B21-4809-98ED-578407C32666}" dt="2021-10-20T14:55:12.313" v="5" actId="47"/>
      <pc:docMkLst>
        <pc:docMk/>
      </pc:docMkLst>
      <pc:sldChg chg="modSp del mod">
        <pc:chgData name="Margie Pierce" userId="bdf1f370-4b43-4abc-acba-b2a043305056" providerId="ADAL" clId="{40B25A17-7B21-4809-98ED-578407C32666}" dt="2021-10-20T14:55:12.313" v="5" actId="47"/>
        <pc:sldMkLst>
          <pc:docMk/>
          <pc:sldMk cId="2633492287" sldId="269"/>
        </pc:sldMkLst>
        <pc:spChg chg="mod">
          <ac:chgData name="Margie Pierce" userId="bdf1f370-4b43-4abc-acba-b2a043305056" providerId="ADAL" clId="{40B25A17-7B21-4809-98ED-578407C32666}" dt="2021-10-01T12:45:58.690" v="1" actId="1076"/>
          <ac:spMkLst>
            <pc:docMk/>
            <pc:sldMk cId="2633492287" sldId="269"/>
            <ac:spMk id="6" creationId="{6E1B166E-2EE1-423D-8EAA-C758271B10D7}"/>
          </ac:spMkLst>
        </pc:spChg>
      </pc:sldChg>
      <pc:sldChg chg="addSp delSp modSp new del mod">
        <pc:chgData name="Margie Pierce" userId="bdf1f370-4b43-4abc-acba-b2a043305056" providerId="ADAL" clId="{40B25A17-7B21-4809-98ED-578407C32666}" dt="2021-10-01T12:56:43.725" v="4" actId="2696"/>
        <pc:sldMkLst>
          <pc:docMk/>
          <pc:sldMk cId="3326819359" sldId="281"/>
        </pc:sldMkLst>
        <pc:spChg chg="del">
          <ac:chgData name="Margie Pierce" userId="bdf1f370-4b43-4abc-acba-b2a043305056" providerId="ADAL" clId="{40B25A17-7B21-4809-98ED-578407C32666}" dt="2021-10-01T12:55:14.689" v="3" actId="3680"/>
          <ac:spMkLst>
            <pc:docMk/>
            <pc:sldMk cId="3326819359" sldId="281"/>
            <ac:spMk id="3" creationId="{448FC415-2121-449F-83B0-C19810B8181F}"/>
          </ac:spMkLst>
        </pc:spChg>
        <pc:graphicFrameChg chg="add mod ord modGraphic">
          <ac:chgData name="Margie Pierce" userId="bdf1f370-4b43-4abc-acba-b2a043305056" providerId="ADAL" clId="{40B25A17-7B21-4809-98ED-578407C32666}" dt="2021-10-01T12:55:14.689" v="3" actId="3680"/>
          <ac:graphicFrameMkLst>
            <pc:docMk/>
            <pc:sldMk cId="3326819359" sldId="281"/>
            <ac:graphicFrameMk id="6" creationId="{2D4AF754-E178-4499-8E60-F4E0A597C4E7}"/>
          </ac:graphicFrameMkLst>
        </pc:graphicFrameChg>
      </pc:sldChg>
    </pc:docChg>
  </pc:docChgLst>
  <pc:docChgLst>
    <pc:chgData name="Alaura Hart" userId="c4c60258-d1fa-4b59-863d-1a42f6b1fa6e" providerId="ADAL" clId="{A469290E-F98A-424C-A450-921FF724F499}"/>
    <pc:docChg chg="custSel modSld">
      <pc:chgData name="Alaura Hart" userId="c4c60258-d1fa-4b59-863d-1a42f6b1fa6e" providerId="ADAL" clId="{A469290E-F98A-424C-A450-921FF724F499}" dt="2023-04-03T12:19:33.922" v="57" actId="21"/>
      <pc:docMkLst>
        <pc:docMk/>
      </pc:docMkLst>
      <pc:sldChg chg="modSp mod">
        <pc:chgData name="Alaura Hart" userId="c4c60258-d1fa-4b59-863d-1a42f6b1fa6e" providerId="ADAL" clId="{A469290E-F98A-424C-A450-921FF724F499}" dt="2023-04-03T12:19:33.922" v="57" actId="21"/>
        <pc:sldMkLst>
          <pc:docMk/>
          <pc:sldMk cId="1825884496" sldId="274"/>
        </pc:sldMkLst>
        <pc:spChg chg="mod">
          <ac:chgData name="Alaura Hart" userId="c4c60258-d1fa-4b59-863d-1a42f6b1fa6e" providerId="ADAL" clId="{A469290E-F98A-424C-A450-921FF724F499}" dt="2023-04-03T12:19:12.646" v="31" actId="20577"/>
          <ac:spMkLst>
            <pc:docMk/>
            <pc:sldMk cId="1825884496" sldId="274"/>
            <ac:spMk id="4" creationId="{8B7ED5EF-8E18-4FEE-98CE-F89A24429778}"/>
          </ac:spMkLst>
        </pc:spChg>
        <pc:spChg chg="mod">
          <ac:chgData name="Alaura Hart" userId="c4c60258-d1fa-4b59-863d-1a42f6b1fa6e" providerId="ADAL" clId="{A469290E-F98A-424C-A450-921FF724F499}" dt="2023-04-03T12:19:33.922" v="57" actId="21"/>
          <ac:spMkLst>
            <pc:docMk/>
            <pc:sldMk cId="1825884496" sldId="274"/>
            <ac:spMk id="5" creationId="{1B6E2D88-346E-4B78-AD77-A99A9F392F7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4272A-5CE9-4191-96AE-6F6710C703CB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AD13E-749A-4D3C-93A0-1F0B44F7D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68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TPA actively participates in the creation of the policy positions of the Florida Metropolitan Planning Organizations Advisory Council (MPOAC).</a:t>
            </a:r>
          </a:p>
          <a:p>
            <a:endParaRPr lang="en-US" dirty="0"/>
          </a:p>
          <a:p>
            <a:r>
              <a:rPr lang="en-US" dirty="0"/>
              <a:t>The majority of these actions are in process and scope of work will continue into FY 24.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AD13E-749A-4D3C-93A0-1F0B44F7DF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6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PBC applied for LI grants to fund signal upgrades as well as the City of Boca Raton applied for a TA grant to fund pedestrian and bicycle signal improvements at the NW 6</a:t>
            </a:r>
            <a:r>
              <a:rPr lang="en-US" baseline="30000" dirty="0"/>
              <a:t>th</a:t>
            </a:r>
            <a:r>
              <a:rPr lang="en-US" dirty="0"/>
              <a:t> Way and Spanish River Blvd intersection.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Staff is working on an interactive dashboard to display the status of TPA priority projects.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AD13E-749A-4D3C-93A0-1F0B44F7DF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24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AD13E-749A-4D3C-93A0-1F0B44F7DF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65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32861" y="2741847"/>
            <a:ext cx="7422292" cy="1374306"/>
          </a:xfrm>
        </p:spPr>
        <p:txBody>
          <a:bodyPr anchor="b"/>
          <a:lstStyle>
            <a:lvl1pPr algn="ctr">
              <a:defRPr sz="60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Start &amp; End Title Slide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C441D1-7667-4CC9-81D1-0168AD4D3ADA}"/>
              </a:ext>
            </a:extLst>
          </p:cNvPr>
          <p:cNvSpPr/>
          <p:nvPr userDrawn="1"/>
        </p:nvSpPr>
        <p:spPr>
          <a:xfrm>
            <a:off x="8902931" y="5353098"/>
            <a:ext cx="3025833" cy="10557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2861" y="4116153"/>
            <a:ext cx="7422292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C3C4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9034145-D8DE-48BF-B54E-BAEE88D05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4" r="71820"/>
          <a:stretch/>
        </p:blipFill>
        <p:spPr>
          <a:xfrm>
            <a:off x="0" y="0"/>
            <a:ext cx="3695926" cy="687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19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A8A10C-97DF-5898-B313-B7D16DE002B0}"/>
              </a:ext>
            </a:extLst>
          </p:cNvPr>
          <p:cNvSpPr/>
          <p:nvPr userDrawn="1"/>
        </p:nvSpPr>
        <p:spPr>
          <a:xfrm>
            <a:off x="0" y="1"/>
            <a:ext cx="12192000" cy="1455938"/>
          </a:xfrm>
          <a:prstGeom prst="rect">
            <a:avLst/>
          </a:prstGeom>
          <a:solidFill>
            <a:srgbClr val="147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D7A873-7781-3154-C252-E0BA4178B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/>
          <a:stretch/>
        </p:blipFill>
        <p:spPr>
          <a:xfrm>
            <a:off x="1" y="0"/>
            <a:ext cx="691864" cy="145593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AE53707-5CB9-477F-B609-EC394AAB54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6"/>
            <a:ext cx="10515600" cy="421271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r>
              <a:rPr lang="en-US" dirty="0"/>
              <a:t>Bullet Points</a:t>
            </a:r>
          </a:p>
          <a:p>
            <a:r>
              <a:rPr lang="en-US" dirty="0"/>
              <a:t>2</a:t>
            </a:r>
          </a:p>
          <a:p>
            <a:pPr lvl="1"/>
            <a:r>
              <a:rPr lang="en-US" dirty="0"/>
              <a:t>Sub</a:t>
            </a:r>
          </a:p>
          <a:p>
            <a:pPr lvl="1"/>
            <a:r>
              <a:rPr lang="en-US" dirty="0"/>
              <a:t>Sub</a:t>
            </a:r>
          </a:p>
          <a:p>
            <a:r>
              <a:rPr lang="en-US" dirty="0"/>
              <a:t>3</a:t>
            </a:r>
          </a:p>
          <a:p>
            <a:r>
              <a:rPr lang="en-US" dirty="0"/>
              <a:t>4</a:t>
            </a:r>
          </a:p>
          <a:p>
            <a:r>
              <a:rPr lang="en-US" dirty="0"/>
              <a:t>5</a:t>
            </a:r>
          </a:p>
          <a:p>
            <a:pPr lvl="1"/>
            <a:r>
              <a:rPr lang="en-US" dirty="0"/>
              <a:t>Sub</a:t>
            </a:r>
          </a:p>
          <a:p>
            <a:pPr lvl="1"/>
            <a:r>
              <a:rPr lang="en-US" dirty="0"/>
              <a:t>Sub</a:t>
            </a:r>
          </a:p>
          <a:p>
            <a:r>
              <a:rPr lang="en-US" dirty="0"/>
              <a:t>6 Max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D57FA7E-5E5C-40BD-9409-7729D23571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38679"/>
            <a:ext cx="9054830" cy="978581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908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4487CBF-E4FD-4A67-B827-B262340E662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237424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4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0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A874D0A-FFE7-4BF8-84BA-A75B827DF6A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237424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4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0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513BA7-ABAB-4BA6-9FC8-285AB9B79879}"/>
              </a:ext>
            </a:extLst>
          </p:cNvPr>
          <p:cNvSpPr/>
          <p:nvPr userDrawn="1"/>
        </p:nvSpPr>
        <p:spPr>
          <a:xfrm>
            <a:off x="0" y="1"/>
            <a:ext cx="12192000" cy="1455938"/>
          </a:xfrm>
          <a:prstGeom prst="rect">
            <a:avLst/>
          </a:prstGeom>
          <a:solidFill>
            <a:srgbClr val="147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B1532B-198B-4DA8-A36F-831554A1FA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/>
          <a:stretch/>
        </p:blipFill>
        <p:spPr>
          <a:xfrm>
            <a:off x="1" y="0"/>
            <a:ext cx="691864" cy="145593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40ED970-A53B-468B-B331-C6E144234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38679"/>
            <a:ext cx="9054830" cy="978581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5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E27D8C-353B-401C-B111-72ADE3E946E2}"/>
              </a:ext>
            </a:extLst>
          </p:cNvPr>
          <p:cNvSpPr/>
          <p:nvPr userDrawn="1"/>
        </p:nvSpPr>
        <p:spPr>
          <a:xfrm>
            <a:off x="0" y="0"/>
            <a:ext cx="4902926" cy="6858000"/>
          </a:xfrm>
          <a:prstGeom prst="rect">
            <a:avLst/>
          </a:prstGeom>
          <a:solidFill>
            <a:srgbClr val="147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87C99FD-4B33-4036-9832-BBF05A0626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612938"/>
            <a:ext cx="4902927" cy="879448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ADAEA9F-E822-4991-ADA1-26F8D9464D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2526" y="513805"/>
            <a:ext cx="6259286" cy="5860362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+mj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r>
              <a:rPr lang="en-US" dirty="0"/>
              <a:t>Bullet Points</a:t>
            </a:r>
          </a:p>
          <a:p>
            <a:pPr lvl="1"/>
            <a:r>
              <a:rPr lang="en-US" dirty="0"/>
              <a:t>2</a:t>
            </a:r>
          </a:p>
          <a:p>
            <a:r>
              <a:rPr lang="en-US" dirty="0"/>
              <a:t>3</a:t>
            </a:r>
          </a:p>
          <a:p>
            <a:r>
              <a:rPr lang="en-US" dirty="0"/>
              <a:t>4</a:t>
            </a:r>
          </a:p>
          <a:p>
            <a:r>
              <a:rPr lang="en-US" dirty="0"/>
              <a:t>5</a:t>
            </a:r>
          </a:p>
          <a:p>
            <a:r>
              <a:rPr lang="en-US" dirty="0"/>
              <a:t>6 Max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C87E17-9646-4FB5-9F7C-68C322115E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/>
          <a:stretch/>
        </p:blipFill>
        <p:spPr>
          <a:xfrm>
            <a:off x="0" y="612938"/>
            <a:ext cx="2828355" cy="595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41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E27D8C-353B-401C-B111-72ADE3E946E2}"/>
              </a:ext>
            </a:extLst>
          </p:cNvPr>
          <p:cNvSpPr/>
          <p:nvPr userDrawn="1"/>
        </p:nvSpPr>
        <p:spPr>
          <a:xfrm>
            <a:off x="-1" y="0"/>
            <a:ext cx="4902926" cy="6858000"/>
          </a:xfrm>
          <a:prstGeom prst="rect">
            <a:avLst/>
          </a:prstGeom>
          <a:solidFill>
            <a:srgbClr val="147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6E0D4A-7933-4636-B6D6-9924977388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612938"/>
            <a:ext cx="4902927" cy="879448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D98978B-5742-4EEF-8C01-A692936B0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801" y="2123479"/>
            <a:ext cx="6727372" cy="4441372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aseline="0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+mj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83F926-CB28-4EDA-A6DA-B517BC065A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/>
          <a:stretch/>
        </p:blipFill>
        <p:spPr>
          <a:xfrm>
            <a:off x="0" y="612938"/>
            <a:ext cx="2828355" cy="595191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3DCC71-C9C0-49D6-83F4-E93B95D606A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57801" y="513805"/>
            <a:ext cx="6727372" cy="1377139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+mj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r>
              <a:rPr lang="en-US" dirty="0"/>
              <a:t>Bullet Points</a:t>
            </a:r>
          </a:p>
          <a:p>
            <a:pPr lvl="1"/>
            <a:r>
              <a:rPr lang="en-US" dirty="0"/>
              <a:t>2</a:t>
            </a:r>
          </a:p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67814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9E50C44-C666-4E2D-845A-5241C645A2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5134" y="2472719"/>
            <a:ext cx="2575989" cy="2047244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+mj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r>
              <a:rPr lang="en-US" dirty="0"/>
              <a:t>Object</a:t>
            </a:r>
          </a:p>
          <a:p>
            <a:pPr lvl="1"/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151CE89-F1D7-4AAB-B996-1A0994F724E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79011" y="2472719"/>
            <a:ext cx="2575989" cy="2047244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 typeface="Wingdings" panose="05000000000000000000" pitchFamily="2" charset="2"/>
              <a:buNone/>
              <a:defRPr sz="2400">
                <a:solidFill>
                  <a:srgbClr val="6C6D70"/>
                </a:solidFill>
                <a:latin typeface="+mj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298F6DC-599C-4DC4-848B-FDCE58E83A6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92889" y="2472719"/>
            <a:ext cx="2575989" cy="2047244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+mj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r>
              <a:rPr lang="en-US" dirty="0"/>
              <a:t>Object</a:t>
            </a:r>
          </a:p>
          <a:p>
            <a:pPr lvl="1"/>
            <a:endParaRPr lang="en-US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E4555760-6FBD-4D86-A9DB-B0014938B3D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965134" y="4684738"/>
            <a:ext cx="2575989" cy="70556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rebuchet MS" panose="020B0603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endParaRPr lang="en-US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8F45B90F-A32B-4525-8208-B0FF8BC80A7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79011" y="4684738"/>
            <a:ext cx="2575989" cy="70556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rebuchet MS" panose="020B0603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endParaRPr 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824B73C0-E7FB-4C5C-854E-8F88F4E5FB6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92889" y="4684737"/>
            <a:ext cx="2575989" cy="70556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rebuchet MS" panose="020B0603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538D7A-A029-457C-B7F0-3B3CBF3DE81C}"/>
              </a:ext>
            </a:extLst>
          </p:cNvPr>
          <p:cNvSpPr/>
          <p:nvPr userDrawn="1"/>
        </p:nvSpPr>
        <p:spPr>
          <a:xfrm>
            <a:off x="0" y="1"/>
            <a:ext cx="12192000" cy="1455938"/>
          </a:xfrm>
          <a:prstGeom prst="rect">
            <a:avLst/>
          </a:prstGeom>
          <a:solidFill>
            <a:srgbClr val="147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155347-BBD3-4E98-8E59-6D4E2603C4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/>
          <a:stretch/>
        </p:blipFill>
        <p:spPr>
          <a:xfrm>
            <a:off x="1" y="0"/>
            <a:ext cx="691864" cy="145593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DC0159B-A3CA-456A-AD7D-165C87BCE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38679"/>
            <a:ext cx="9054830" cy="978581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1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5C0799F-6CB5-4F24-A80F-F2D3B2E94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748900"/>
            <a:ext cx="11461072" cy="4563123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+mj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F6B216-2459-4D0F-BF69-05B4D00DEC8F}"/>
              </a:ext>
            </a:extLst>
          </p:cNvPr>
          <p:cNvSpPr/>
          <p:nvPr userDrawn="1"/>
        </p:nvSpPr>
        <p:spPr>
          <a:xfrm>
            <a:off x="0" y="1"/>
            <a:ext cx="12192000" cy="1455938"/>
          </a:xfrm>
          <a:prstGeom prst="rect">
            <a:avLst/>
          </a:prstGeom>
          <a:solidFill>
            <a:srgbClr val="147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273B07-2154-4FC7-8FB4-B9A00BBAE4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/>
          <a:stretch/>
        </p:blipFill>
        <p:spPr>
          <a:xfrm>
            <a:off x="1" y="0"/>
            <a:ext cx="691864" cy="145593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6EFBECF-7A60-422A-ACF3-376492E06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38679"/>
            <a:ext cx="9054830" cy="978581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62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Transition Slide">
    <p:bg>
      <p:bgPr>
        <a:solidFill>
          <a:srgbClr val="147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CD3C365-FA2F-4EC1-8A23-2DC3645D19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0" r="-1" b="-543"/>
          <a:stretch/>
        </p:blipFill>
        <p:spPr>
          <a:xfrm>
            <a:off x="0" y="0"/>
            <a:ext cx="3268552" cy="690141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4279AD6-AA56-4159-8F23-A25AC70891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32861" y="2741847"/>
            <a:ext cx="7422292" cy="1374306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Section </a:t>
            </a:r>
            <a:br>
              <a:rPr lang="en-US"/>
            </a:br>
            <a:r>
              <a:rPr lang="en-US"/>
              <a:t>Title Slide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D519BBB-2F9F-45A4-AACC-8293FC3AED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2861" y="4116153"/>
            <a:ext cx="7422292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1003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83B4790-CDFA-4986-9587-5A3A9AF404C6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5BC4BB82-2418-4D35-9A7E-6ED0E6E631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2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7" r:id="rId2"/>
    <p:sldLayoutId id="2147483671" r:id="rId3"/>
    <p:sldLayoutId id="2147483651" r:id="rId4"/>
    <p:sldLayoutId id="2147483668" r:id="rId5"/>
    <p:sldLayoutId id="2147483664" r:id="rId6"/>
    <p:sldLayoutId id="2147483665" r:id="rId7"/>
    <p:sldLayoutId id="214748365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6C6D7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rgbClr val="6C6D7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rgbClr val="6C6D7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rgbClr val="6C6D7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rgbClr val="6C6D7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rgbClr val="6C6D7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Vfacuse@PalmBeachTPA.org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7ED5EF-8E18-4FEE-98CE-F89A24429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sz="5200" dirty="0">
                <a:solidFill>
                  <a:schemeClr val="tx1"/>
                </a:solidFill>
              </a:rPr>
              <a:t>2022-2023 Vision Zero Status Report Card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17AB3D8-2BA9-33EC-2453-B35F300A2B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June 2023</a:t>
            </a:r>
          </a:p>
        </p:txBody>
      </p:sp>
    </p:spTree>
    <p:extLst>
      <p:ext uri="{BB962C8B-B14F-4D97-AF65-F5344CB8AC3E}">
        <p14:creationId xmlns:p14="http://schemas.microsoft.com/office/powerpoint/2010/main" val="1825884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8C941B-848D-5CB8-3AC2-26BCA4FE6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351" y="1932245"/>
            <a:ext cx="5220449" cy="4212710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Adopted April 18, 2019</a:t>
            </a:r>
          </a:p>
          <a:p>
            <a:r>
              <a:rPr lang="en-US" sz="3600" dirty="0"/>
              <a:t>Updated October 16, 2021</a:t>
            </a:r>
          </a:p>
          <a:p>
            <a:r>
              <a:rPr lang="en-US" sz="3600" dirty="0"/>
              <a:t>Eliminate fatal and serious injuries</a:t>
            </a:r>
          </a:p>
          <a:p>
            <a:r>
              <a:rPr lang="en-US" sz="3600" dirty="0"/>
              <a:t>3 strategies to implement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308C45-894D-81FC-D0E0-60542C6BEE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Vision Zero Action Plan Overview</a:t>
            </a:r>
          </a:p>
        </p:txBody>
      </p:sp>
      <p:pic>
        <p:nvPicPr>
          <p:cNvPr id="4" name="Picture 4" descr="Photo of cover page of the TPA's Vision Zero Action Plan">
            <a:extLst>
              <a:ext uri="{FF2B5EF4-FFF2-40B4-BE49-F238E27FC236}">
                <a16:creationId xmlns:a16="http://schemas.microsoft.com/office/drawing/2014/main" id="{0FFDC556-E5D4-85D5-6111-7C543A8BEE3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54" y="1137837"/>
            <a:ext cx="4235461" cy="5481484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068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5DAC50C-C11F-159F-9439-EC0BA1622992}"/>
              </a:ext>
            </a:extLst>
          </p:cNvPr>
          <p:cNvSpPr/>
          <p:nvPr/>
        </p:nvSpPr>
        <p:spPr>
          <a:xfrm>
            <a:off x="838200" y="1735012"/>
            <a:ext cx="9220200" cy="710214"/>
          </a:xfrm>
          <a:prstGeom prst="roundRect">
            <a:avLst>
              <a:gd name="adj" fmla="val 1000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B57FED66-5AA6-6F63-4AB5-FEC972C1B29F}"/>
              </a:ext>
            </a:extLst>
          </p:cNvPr>
          <p:cNvSpPr/>
          <p:nvPr/>
        </p:nvSpPr>
        <p:spPr>
          <a:xfrm>
            <a:off x="1586149" y="1438901"/>
            <a:ext cx="9055895" cy="1263813"/>
          </a:xfrm>
          <a:custGeom>
            <a:avLst/>
            <a:gdLst>
              <a:gd name="connsiteX0" fmla="*/ 0 w 9055895"/>
              <a:gd name="connsiteY0" fmla="*/ 0 h 1263813"/>
              <a:gd name="connsiteX1" fmla="*/ 9055895 w 9055895"/>
              <a:gd name="connsiteY1" fmla="*/ 0 h 1263813"/>
              <a:gd name="connsiteX2" fmla="*/ 9055895 w 9055895"/>
              <a:gd name="connsiteY2" fmla="*/ 1263813 h 1263813"/>
              <a:gd name="connsiteX3" fmla="*/ 0 w 9055895"/>
              <a:gd name="connsiteY3" fmla="*/ 1263813 h 1263813"/>
              <a:gd name="connsiteX4" fmla="*/ 0 w 9055895"/>
              <a:gd name="connsiteY4" fmla="*/ 0 h 126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55895" h="1263813">
                <a:moveTo>
                  <a:pt x="0" y="0"/>
                </a:moveTo>
                <a:lnTo>
                  <a:pt x="9055895" y="0"/>
                </a:lnTo>
                <a:lnTo>
                  <a:pt x="9055895" y="1263813"/>
                </a:lnTo>
                <a:lnTo>
                  <a:pt x="0" y="12638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754" tIns="133754" rIns="133754" bIns="133754" numCol="1" spcCol="1270" anchor="ctr" anchorCtr="0">
            <a:noAutofit/>
          </a:bodyPr>
          <a:lstStyle/>
          <a:p>
            <a:pPr defTabSz="1111250">
              <a:spcBef>
                <a:spcPct val="0"/>
              </a:spcBef>
              <a:spcAft>
                <a:spcPct val="35000"/>
              </a:spcAft>
            </a:pPr>
            <a:r>
              <a:rPr lang="en-US" sz="2400" dirty="0"/>
              <a:t>Produce a Vision Zero Report </a:t>
            </a:r>
            <a:r>
              <a:rPr lang="en-US" kern="1200" dirty="0"/>
              <a:t> 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14281D0-664F-62A6-F153-F8700C855C9D}"/>
              </a:ext>
            </a:extLst>
          </p:cNvPr>
          <p:cNvSpPr/>
          <p:nvPr/>
        </p:nvSpPr>
        <p:spPr>
          <a:xfrm>
            <a:off x="820175" y="2640893"/>
            <a:ext cx="9238225" cy="622077"/>
          </a:xfrm>
          <a:prstGeom prst="roundRect">
            <a:avLst>
              <a:gd name="adj" fmla="val 100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55A3AA3A-B9D4-7B8B-FFA9-EEC712D729D6}"/>
              </a:ext>
            </a:extLst>
          </p:cNvPr>
          <p:cNvSpPr/>
          <p:nvPr/>
        </p:nvSpPr>
        <p:spPr>
          <a:xfrm>
            <a:off x="2297904" y="4089957"/>
            <a:ext cx="9055895" cy="1263813"/>
          </a:xfrm>
          <a:custGeom>
            <a:avLst/>
            <a:gdLst>
              <a:gd name="connsiteX0" fmla="*/ 0 w 9055895"/>
              <a:gd name="connsiteY0" fmla="*/ 0 h 1263813"/>
              <a:gd name="connsiteX1" fmla="*/ 9055895 w 9055895"/>
              <a:gd name="connsiteY1" fmla="*/ 0 h 1263813"/>
              <a:gd name="connsiteX2" fmla="*/ 9055895 w 9055895"/>
              <a:gd name="connsiteY2" fmla="*/ 1263813 h 1263813"/>
              <a:gd name="connsiteX3" fmla="*/ 0 w 9055895"/>
              <a:gd name="connsiteY3" fmla="*/ 1263813 h 1263813"/>
              <a:gd name="connsiteX4" fmla="*/ 0 w 9055895"/>
              <a:gd name="connsiteY4" fmla="*/ 0 h 126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55895" h="1263813">
                <a:moveTo>
                  <a:pt x="0" y="0"/>
                </a:moveTo>
                <a:lnTo>
                  <a:pt x="9055895" y="0"/>
                </a:lnTo>
                <a:lnTo>
                  <a:pt x="9055895" y="1263813"/>
                </a:lnTo>
                <a:lnTo>
                  <a:pt x="0" y="12638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754" tIns="133754" rIns="133754" bIns="133754" numCol="1" spcCol="1270" anchor="ctr" anchorCtr="0">
            <a:noAutofit/>
          </a:bodyPr>
          <a:lstStyle/>
          <a:p>
            <a:pPr marL="0" lvl="0" indent="0" algn="l" defTabSz="11112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AA1D5C-8B78-45ED-E587-09C3E407E7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Policy Related Actions</a:t>
            </a:r>
          </a:p>
        </p:txBody>
      </p:sp>
      <p:grpSp>
        <p:nvGrpSpPr>
          <p:cNvPr id="4" name="Group 3" descr="Icon showing that this action is in process">
            <a:extLst>
              <a:ext uri="{FF2B5EF4-FFF2-40B4-BE49-F238E27FC236}">
                <a16:creationId xmlns:a16="http://schemas.microsoft.com/office/drawing/2014/main" id="{B2C75E97-9AE7-0C0B-75E9-26E5BE343434}"/>
              </a:ext>
            </a:extLst>
          </p:cNvPr>
          <p:cNvGrpSpPr/>
          <p:nvPr/>
        </p:nvGrpSpPr>
        <p:grpSpPr>
          <a:xfrm>
            <a:off x="1052459" y="1863861"/>
            <a:ext cx="466385" cy="451345"/>
            <a:chOff x="7510" y="7510"/>
            <a:chExt cx="176938" cy="17693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60D5AE7-BD7E-4245-C82F-71FC773A9741}"/>
                </a:ext>
              </a:extLst>
            </p:cNvPr>
            <p:cNvSpPr/>
            <p:nvPr/>
          </p:nvSpPr>
          <p:spPr>
            <a:xfrm>
              <a:off x="33344" y="7510"/>
              <a:ext cx="125418" cy="25984"/>
            </a:xfrm>
            <a:custGeom>
              <a:avLst/>
              <a:gdLst>
                <a:gd name="connsiteX0" fmla="*/ 62634 w 125418"/>
                <a:gd name="connsiteY0" fmla="*/ 0 h 25984"/>
                <a:gd name="connsiteX1" fmla="*/ 0 w 125418"/>
                <a:gd name="connsiteY1" fmla="*/ 25985 h 25984"/>
                <a:gd name="connsiteX2" fmla="*/ 125419 w 125418"/>
                <a:gd name="connsiteY2" fmla="*/ 25985 h 25984"/>
                <a:gd name="connsiteX3" fmla="*/ 62634 w 125418"/>
                <a:gd name="connsiteY3" fmla="*/ 0 h 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418" h="25984">
                  <a:moveTo>
                    <a:pt x="62634" y="0"/>
                  </a:moveTo>
                  <a:cubicBezTo>
                    <a:pt x="38151" y="0"/>
                    <a:pt x="15921" y="9913"/>
                    <a:pt x="0" y="25985"/>
                  </a:cubicBezTo>
                  <a:lnTo>
                    <a:pt x="125419" y="25985"/>
                  </a:lnTo>
                  <a:cubicBezTo>
                    <a:pt x="109197" y="9913"/>
                    <a:pt x="87117" y="0"/>
                    <a:pt x="62634" y="0"/>
                  </a:cubicBezTo>
                </a:path>
              </a:pathLst>
            </a:custGeom>
            <a:solidFill>
              <a:srgbClr val="FFFFFF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E15C399-43B3-ADE4-2295-E655D607A537}"/>
                </a:ext>
              </a:extLst>
            </p:cNvPr>
            <p:cNvSpPr/>
            <p:nvPr/>
          </p:nvSpPr>
          <p:spPr>
            <a:xfrm>
              <a:off x="33194" y="158313"/>
              <a:ext cx="125418" cy="25985"/>
            </a:xfrm>
            <a:custGeom>
              <a:avLst/>
              <a:gdLst>
                <a:gd name="connsiteX0" fmla="*/ 62785 w 125418"/>
                <a:gd name="connsiteY0" fmla="*/ 25985 h 25985"/>
                <a:gd name="connsiteX1" fmla="*/ 125419 w 125418"/>
                <a:gd name="connsiteY1" fmla="*/ 0 h 25985"/>
                <a:gd name="connsiteX2" fmla="*/ 0 w 125418"/>
                <a:gd name="connsiteY2" fmla="*/ 0 h 25985"/>
                <a:gd name="connsiteX3" fmla="*/ 62785 w 125418"/>
                <a:gd name="connsiteY3" fmla="*/ 25985 h 25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418" h="25985">
                  <a:moveTo>
                    <a:pt x="62785" y="25985"/>
                  </a:moveTo>
                  <a:cubicBezTo>
                    <a:pt x="87268" y="25985"/>
                    <a:pt x="109497" y="16072"/>
                    <a:pt x="125419" y="0"/>
                  </a:cubicBezTo>
                  <a:lnTo>
                    <a:pt x="0" y="0"/>
                  </a:lnTo>
                  <a:cubicBezTo>
                    <a:pt x="16072" y="16072"/>
                    <a:pt x="38302" y="25985"/>
                    <a:pt x="62785" y="25985"/>
                  </a:cubicBezTo>
                </a:path>
              </a:pathLst>
            </a:custGeom>
            <a:solidFill>
              <a:srgbClr val="27346A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CCA96FE-6110-B01A-A45B-2EFA40230A85}"/>
                </a:ext>
              </a:extLst>
            </p:cNvPr>
            <p:cNvSpPr/>
            <p:nvPr/>
          </p:nvSpPr>
          <p:spPr>
            <a:xfrm>
              <a:off x="13217" y="127071"/>
              <a:ext cx="165522" cy="31242"/>
            </a:xfrm>
            <a:custGeom>
              <a:avLst/>
              <a:gdLst>
                <a:gd name="connsiteX0" fmla="*/ 19977 w 165522"/>
                <a:gd name="connsiteY0" fmla="*/ 31242 h 31242"/>
                <a:gd name="connsiteX1" fmla="*/ 145396 w 165522"/>
                <a:gd name="connsiteY1" fmla="*/ 31242 h 31242"/>
                <a:gd name="connsiteX2" fmla="*/ 165523 w 165522"/>
                <a:gd name="connsiteY2" fmla="*/ 0 h 31242"/>
                <a:gd name="connsiteX3" fmla="*/ 0 w 165522"/>
                <a:gd name="connsiteY3" fmla="*/ 0 h 31242"/>
                <a:gd name="connsiteX4" fmla="*/ 19977 w 165522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22" h="31242">
                  <a:moveTo>
                    <a:pt x="19977" y="31242"/>
                  </a:moveTo>
                  <a:lnTo>
                    <a:pt x="145396" y="31242"/>
                  </a:lnTo>
                  <a:cubicBezTo>
                    <a:pt x="154108" y="22530"/>
                    <a:pt x="161017" y="11866"/>
                    <a:pt x="165523" y="0"/>
                  </a:cubicBezTo>
                  <a:lnTo>
                    <a:pt x="0" y="0"/>
                  </a:lnTo>
                  <a:cubicBezTo>
                    <a:pt x="4356" y="11866"/>
                    <a:pt x="11265" y="22380"/>
                    <a:pt x="19977" y="31242"/>
                  </a:cubicBezTo>
                </a:path>
              </a:pathLst>
            </a:custGeom>
            <a:solidFill>
              <a:srgbClr val="3B88A8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6A097FA-42CD-E718-8577-C839BEBF7001}"/>
                </a:ext>
              </a:extLst>
            </p:cNvPr>
            <p:cNvSpPr/>
            <p:nvPr/>
          </p:nvSpPr>
          <p:spPr>
            <a:xfrm>
              <a:off x="7510" y="64737"/>
              <a:ext cx="176788" cy="31242"/>
            </a:xfrm>
            <a:custGeom>
              <a:avLst/>
              <a:gdLst>
                <a:gd name="connsiteX0" fmla="*/ 0 w 176788"/>
                <a:gd name="connsiteY0" fmla="*/ 31242 h 31242"/>
                <a:gd name="connsiteX1" fmla="*/ 176788 w 176788"/>
                <a:gd name="connsiteY1" fmla="*/ 31242 h 31242"/>
                <a:gd name="connsiteX2" fmla="*/ 171080 w 176788"/>
                <a:gd name="connsiteY2" fmla="*/ 0 h 31242"/>
                <a:gd name="connsiteX3" fmla="*/ 5708 w 176788"/>
                <a:gd name="connsiteY3" fmla="*/ 0 h 31242"/>
                <a:gd name="connsiteX4" fmla="*/ 0 w 176788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788" h="31242">
                  <a:moveTo>
                    <a:pt x="0" y="31242"/>
                  </a:moveTo>
                  <a:lnTo>
                    <a:pt x="176788" y="31242"/>
                  </a:lnTo>
                  <a:cubicBezTo>
                    <a:pt x="176788" y="20277"/>
                    <a:pt x="174835" y="9763"/>
                    <a:pt x="171080" y="0"/>
                  </a:cubicBezTo>
                  <a:lnTo>
                    <a:pt x="5708" y="0"/>
                  </a:lnTo>
                  <a:cubicBezTo>
                    <a:pt x="1953" y="9763"/>
                    <a:pt x="0" y="20277"/>
                    <a:pt x="0" y="31242"/>
                  </a:cubicBezTo>
                </a:path>
              </a:pathLst>
            </a:custGeom>
            <a:solidFill>
              <a:srgbClr val="ABDEF8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84B48C2-17EE-6477-9258-1CED83C92D8A}"/>
                </a:ext>
              </a:extLst>
            </p:cNvPr>
            <p:cNvSpPr/>
            <p:nvPr/>
          </p:nvSpPr>
          <p:spPr>
            <a:xfrm>
              <a:off x="7510" y="95829"/>
              <a:ext cx="176938" cy="31242"/>
            </a:xfrm>
            <a:custGeom>
              <a:avLst/>
              <a:gdLst>
                <a:gd name="connsiteX0" fmla="*/ 5708 w 176938"/>
                <a:gd name="connsiteY0" fmla="*/ 31242 h 31242"/>
                <a:gd name="connsiteX1" fmla="*/ 171231 w 176938"/>
                <a:gd name="connsiteY1" fmla="*/ 31242 h 31242"/>
                <a:gd name="connsiteX2" fmla="*/ 176938 w 176938"/>
                <a:gd name="connsiteY2" fmla="*/ 0 h 31242"/>
                <a:gd name="connsiteX3" fmla="*/ 0 w 176938"/>
                <a:gd name="connsiteY3" fmla="*/ 0 h 31242"/>
                <a:gd name="connsiteX4" fmla="*/ 5708 w 176938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38" h="31242">
                  <a:moveTo>
                    <a:pt x="5708" y="31242"/>
                  </a:moveTo>
                  <a:lnTo>
                    <a:pt x="171231" y="31242"/>
                  </a:lnTo>
                  <a:cubicBezTo>
                    <a:pt x="174835" y="21479"/>
                    <a:pt x="176938" y="11115"/>
                    <a:pt x="176938" y="0"/>
                  </a:cubicBezTo>
                  <a:lnTo>
                    <a:pt x="0" y="0"/>
                  </a:lnTo>
                  <a:cubicBezTo>
                    <a:pt x="0" y="11115"/>
                    <a:pt x="2103" y="21629"/>
                    <a:pt x="5708" y="31242"/>
                  </a:cubicBezTo>
                </a:path>
              </a:pathLst>
            </a:custGeom>
            <a:solidFill>
              <a:srgbClr val="6ECCF4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4BDE94-85D3-383A-8596-3F45CAE9B929}"/>
                </a:ext>
              </a:extLst>
            </p:cNvPr>
            <p:cNvSpPr/>
            <p:nvPr/>
          </p:nvSpPr>
          <p:spPr>
            <a:xfrm>
              <a:off x="13217" y="33495"/>
              <a:ext cx="165522" cy="31242"/>
            </a:xfrm>
            <a:custGeom>
              <a:avLst/>
              <a:gdLst>
                <a:gd name="connsiteX0" fmla="*/ 165523 w 165522"/>
                <a:gd name="connsiteY0" fmla="*/ 31242 h 31242"/>
                <a:gd name="connsiteX1" fmla="*/ 145396 w 165522"/>
                <a:gd name="connsiteY1" fmla="*/ 0 h 31242"/>
                <a:gd name="connsiteX2" fmla="*/ 19977 w 165522"/>
                <a:gd name="connsiteY2" fmla="*/ 0 h 31242"/>
                <a:gd name="connsiteX3" fmla="*/ 0 w 165522"/>
                <a:gd name="connsiteY3" fmla="*/ 31242 h 31242"/>
                <a:gd name="connsiteX4" fmla="*/ 165523 w 165522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22" h="31242">
                  <a:moveTo>
                    <a:pt x="165523" y="31242"/>
                  </a:moveTo>
                  <a:cubicBezTo>
                    <a:pt x="161017" y="19376"/>
                    <a:pt x="154258" y="8862"/>
                    <a:pt x="145396" y="0"/>
                  </a:cubicBezTo>
                  <a:lnTo>
                    <a:pt x="19977" y="0"/>
                  </a:lnTo>
                  <a:cubicBezTo>
                    <a:pt x="11265" y="8862"/>
                    <a:pt x="4356" y="19376"/>
                    <a:pt x="0" y="31242"/>
                  </a:cubicBezTo>
                  <a:lnTo>
                    <a:pt x="165523" y="31242"/>
                  </a:lnTo>
                  <a:close/>
                </a:path>
              </a:pathLst>
            </a:custGeom>
            <a:solidFill>
              <a:srgbClr val="E1F3FD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A9C6EFC-C6B2-87A2-C7BD-26FD51CED71E}"/>
                </a:ext>
              </a:extLst>
            </p:cNvPr>
            <p:cNvSpPr/>
            <p:nvPr/>
          </p:nvSpPr>
          <p:spPr>
            <a:xfrm>
              <a:off x="7510" y="7510"/>
              <a:ext cx="176938" cy="176938"/>
            </a:xfrm>
            <a:custGeom>
              <a:avLst/>
              <a:gdLst>
                <a:gd name="connsiteX0" fmla="*/ 171231 w 176938"/>
                <a:gd name="connsiteY0" fmla="*/ 57227 h 176938"/>
                <a:gd name="connsiteX1" fmla="*/ 151104 w 176938"/>
                <a:gd name="connsiteY1" fmla="*/ 25985 h 176938"/>
                <a:gd name="connsiteX2" fmla="*/ 88469 w 176938"/>
                <a:gd name="connsiteY2" fmla="*/ 0 h 176938"/>
                <a:gd name="connsiteX3" fmla="*/ 25835 w 176938"/>
                <a:gd name="connsiteY3" fmla="*/ 25985 h 176938"/>
                <a:gd name="connsiteX4" fmla="*/ 5708 w 176938"/>
                <a:gd name="connsiteY4" fmla="*/ 57227 h 176938"/>
                <a:gd name="connsiteX5" fmla="*/ 0 w 176938"/>
                <a:gd name="connsiteY5" fmla="*/ 88469 h 176938"/>
                <a:gd name="connsiteX6" fmla="*/ 5708 w 176938"/>
                <a:gd name="connsiteY6" fmla="*/ 119711 h 176938"/>
                <a:gd name="connsiteX7" fmla="*/ 25835 w 176938"/>
                <a:gd name="connsiteY7" fmla="*/ 150953 h 176938"/>
                <a:gd name="connsiteX8" fmla="*/ 88469 w 176938"/>
                <a:gd name="connsiteY8" fmla="*/ 176938 h 176938"/>
                <a:gd name="connsiteX9" fmla="*/ 151104 w 176938"/>
                <a:gd name="connsiteY9" fmla="*/ 150953 h 176938"/>
                <a:gd name="connsiteX10" fmla="*/ 171231 w 176938"/>
                <a:gd name="connsiteY10" fmla="*/ 119711 h 176938"/>
                <a:gd name="connsiteX11" fmla="*/ 176938 w 176938"/>
                <a:gd name="connsiteY11" fmla="*/ 88469 h 176938"/>
                <a:gd name="connsiteX12" fmla="*/ 171231 w 176938"/>
                <a:gd name="connsiteY12" fmla="*/ 57227 h 17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6938" h="176938">
                  <a:moveTo>
                    <a:pt x="171231" y="57227"/>
                  </a:moveTo>
                  <a:cubicBezTo>
                    <a:pt x="166725" y="45361"/>
                    <a:pt x="159965" y="34847"/>
                    <a:pt x="151104" y="25985"/>
                  </a:cubicBezTo>
                  <a:cubicBezTo>
                    <a:pt x="135032" y="9913"/>
                    <a:pt x="112952" y="0"/>
                    <a:pt x="88469" y="0"/>
                  </a:cubicBezTo>
                  <a:cubicBezTo>
                    <a:pt x="63986" y="0"/>
                    <a:pt x="41756" y="9913"/>
                    <a:pt x="25835" y="25985"/>
                  </a:cubicBezTo>
                  <a:cubicBezTo>
                    <a:pt x="16973" y="34847"/>
                    <a:pt x="10064" y="45361"/>
                    <a:pt x="5708" y="57227"/>
                  </a:cubicBezTo>
                  <a:cubicBezTo>
                    <a:pt x="1953" y="66990"/>
                    <a:pt x="0" y="77504"/>
                    <a:pt x="0" y="88469"/>
                  </a:cubicBezTo>
                  <a:cubicBezTo>
                    <a:pt x="0" y="99434"/>
                    <a:pt x="1953" y="109948"/>
                    <a:pt x="5708" y="119711"/>
                  </a:cubicBezTo>
                  <a:cubicBezTo>
                    <a:pt x="10214" y="131577"/>
                    <a:pt x="16973" y="142091"/>
                    <a:pt x="25835" y="150953"/>
                  </a:cubicBezTo>
                  <a:cubicBezTo>
                    <a:pt x="41906" y="167025"/>
                    <a:pt x="63986" y="176938"/>
                    <a:pt x="88469" y="176938"/>
                  </a:cubicBezTo>
                  <a:cubicBezTo>
                    <a:pt x="112952" y="176938"/>
                    <a:pt x="135182" y="167025"/>
                    <a:pt x="151104" y="150953"/>
                  </a:cubicBezTo>
                  <a:cubicBezTo>
                    <a:pt x="159815" y="142242"/>
                    <a:pt x="166725" y="131577"/>
                    <a:pt x="171231" y="119711"/>
                  </a:cubicBezTo>
                  <a:cubicBezTo>
                    <a:pt x="174835" y="109948"/>
                    <a:pt x="176938" y="99434"/>
                    <a:pt x="176938" y="88469"/>
                  </a:cubicBezTo>
                  <a:cubicBezTo>
                    <a:pt x="176788" y="77504"/>
                    <a:pt x="174835" y="66990"/>
                    <a:pt x="171231" y="57227"/>
                  </a:cubicBezTo>
                  <a:close/>
                </a:path>
              </a:pathLst>
            </a:custGeom>
            <a:noFill/>
            <a:ln w="14654" cap="flat">
              <a:solidFill>
                <a:srgbClr val="27346A"/>
              </a:solidFill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5651BE5-CD11-47D5-6047-17C57100AF83}"/>
              </a:ext>
            </a:extLst>
          </p:cNvPr>
          <p:cNvGrpSpPr/>
          <p:nvPr/>
        </p:nvGrpSpPr>
        <p:grpSpPr>
          <a:xfrm>
            <a:off x="10659184" y="4730125"/>
            <a:ext cx="313690" cy="264795"/>
            <a:chOff x="53372" y="942"/>
            <a:chExt cx="1980109" cy="1633315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87F7242-277B-07F4-AED6-EBF4BE2C6F28}"/>
                </a:ext>
              </a:extLst>
            </p:cNvPr>
            <p:cNvSpPr/>
            <p:nvPr/>
          </p:nvSpPr>
          <p:spPr>
            <a:xfrm>
              <a:off x="53372" y="377875"/>
              <a:ext cx="1257449" cy="1256382"/>
            </a:xfrm>
            <a:custGeom>
              <a:avLst/>
              <a:gdLst>
                <a:gd name="connsiteX0" fmla="*/ 1216887 w 1257449"/>
                <a:gd name="connsiteY0" fmla="*/ 406697 h 1256382"/>
                <a:gd name="connsiteX1" fmla="*/ 1073850 w 1257449"/>
                <a:gd name="connsiteY1" fmla="*/ 184668 h 1256382"/>
                <a:gd name="connsiteX2" fmla="*/ 628725 w 1257449"/>
                <a:gd name="connsiteY2" fmla="*/ 0 h 1256382"/>
                <a:gd name="connsiteX3" fmla="*/ 183601 w 1257449"/>
                <a:gd name="connsiteY3" fmla="*/ 185735 h 1256382"/>
                <a:gd name="connsiteX4" fmla="*/ 40563 w 1257449"/>
                <a:gd name="connsiteY4" fmla="*/ 406697 h 1256382"/>
                <a:gd name="connsiteX5" fmla="*/ 0 w 1257449"/>
                <a:gd name="connsiteY5" fmla="*/ 628725 h 1256382"/>
                <a:gd name="connsiteX6" fmla="*/ 40563 w 1257449"/>
                <a:gd name="connsiteY6" fmla="*/ 849686 h 1256382"/>
                <a:gd name="connsiteX7" fmla="*/ 183601 w 1257449"/>
                <a:gd name="connsiteY7" fmla="*/ 1071715 h 1256382"/>
                <a:gd name="connsiteX8" fmla="*/ 628725 w 1257449"/>
                <a:gd name="connsiteY8" fmla="*/ 1256383 h 1256382"/>
                <a:gd name="connsiteX9" fmla="*/ 1073850 w 1257449"/>
                <a:gd name="connsiteY9" fmla="*/ 1071715 h 1256382"/>
                <a:gd name="connsiteX10" fmla="*/ 1216887 w 1257449"/>
                <a:gd name="connsiteY10" fmla="*/ 849686 h 1256382"/>
                <a:gd name="connsiteX11" fmla="*/ 1257450 w 1257449"/>
                <a:gd name="connsiteY11" fmla="*/ 628725 h 1256382"/>
                <a:gd name="connsiteX12" fmla="*/ 1216887 w 1257449"/>
                <a:gd name="connsiteY12" fmla="*/ 406697 h 125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7449" h="1256382">
                  <a:moveTo>
                    <a:pt x="1216887" y="406697"/>
                  </a:moveTo>
                  <a:cubicBezTo>
                    <a:pt x="1184864" y="322368"/>
                    <a:pt x="1136829" y="247647"/>
                    <a:pt x="1073850" y="184668"/>
                  </a:cubicBezTo>
                  <a:cubicBezTo>
                    <a:pt x="959633" y="71519"/>
                    <a:pt x="802719" y="0"/>
                    <a:pt x="628725" y="0"/>
                  </a:cubicBezTo>
                  <a:cubicBezTo>
                    <a:pt x="454731" y="0"/>
                    <a:pt x="296750" y="70451"/>
                    <a:pt x="183601" y="185735"/>
                  </a:cubicBezTo>
                  <a:cubicBezTo>
                    <a:pt x="120621" y="247647"/>
                    <a:pt x="71519" y="323436"/>
                    <a:pt x="40563" y="406697"/>
                  </a:cubicBezTo>
                  <a:cubicBezTo>
                    <a:pt x="13877" y="476080"/>
                    <a:pt x="0" y="550802"/>
                    <a:pt x="0" y="628725"/>
                  </a:cubicBezTo>
                  <a:cubicBezTo>
                    <a:pt x="0" y="706649"/>
                    <a:pt x="13877" y="781370"/>
                    <a:pt x="40563" y="849686"/>
                  </a:cubicBezTo>
                  <a:cubicBezTo>
                    <a:pt x="72586" y="934014"/>
                    <a:pt x="120621" y="1008736"/>
                    <a:pt x="183601" y="1071715"/>
                  </a:cubicBezTo>
                  <a:cubicBezTo>
                    <a:pt x="297817" y="1185931"/>
                    <a:pt x="454731" y="1256383"/>
                    <a:pt x="628725" y="1256383"/>
                  </a:cubicBezTo>
                  <a:cubicBezTo>
                    <a:pt x="802719" y="1256383"/>
                    <a:pt x="960700" y="1185931"/>
                    <a:pt x="1073850" y="1071715"/>
                  </a:cubicBezTo>
                  <a:cubicBezTo>
                    <a:pt x="1135761" y="1009803"/>
                    <a:pt x="1184864" y="934014"/>
                    <a:pt x="1216887" y="849686"/>
                  </a:cubicBezTo>
                  <a:cubicBezTo>
                    <a:pt x="1242506" y="781370"/>
                    <a:pt x="1257450" y="706649"/>
                    <a:pt x="1257450" y="628725"/>
                  </a:cubicBezTo>
                  <a:cubicBezTo>
                    <a:pt x="1256383" y="550802"/>
                    <a:pt x="1242506" y="476080"/>
                    <a:pt x="1216887" y="406697"/>
                  </a:cubicBezTo>
                </a:path>
              </a:pathLst>
            </a:custGeom>
            <a:solidFill>
              <a:srgbClr val="CFE5AE"/>
            </a:solidFill>
            <a:ln w="10627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C3E1B2D-7669-B831-3780-0B4A2302C033}"/>
                </a:ext>
              </a:extLst>
            </p:cNvPr>
            <p:cNvSpPr/>
            <p:nvPr/>
          </p:nvSpPr>
          <p:spPr>
            <a:xfrm>
              <a:off x="53372" y="377875"/>
              <a:ext cx="1257449" cy="1256382"/>
            </a:xfrm>
            <a:custGeom>
              <a:avLst/>
              <a:gdLst>
                <a:gd name="connsiteX0" fmla="*/ 1216887 w 1257449"/>
                <a:gd name="connsiteY0" fmla="*/ 406697 h 1256382"/>
                <a:gd name="connsiteX1" fmla="*/ 1073850 w 1257449"/>
                <a:gd name="connsiteY1" fmla="*/ 184668 h 1256382"/>
                <a:gd name="connsiteX2" fmla="*/ 628725 w 1257449"/>
                <a:gd name="connsiteY2" fmla="*/ 0 h 1256382"/>
                <a:gd name="connsiteX3" fmla="*/ 183601 w 1257449"/>
                <a:gd name="connsiteY3" fmla="*/ 185735 h 1256382"/>
                <a:gd name="connsiteX4" fmla="*/ 40563 w 1257449"/>
                <a:gd name="connsiteY4" fmla="*/ 406697 h 1256382"/>
                <a:gd name="connsiteX5" fmla="*/ 0 w 1257449"/>
                <a:gd name="connsiteY5" fmla="*/ 628725 h 1256382"/>
                <a:gd name="connsiteX6" fmla="*/ 40563 w 1257449"/>
                <a:gd name="connsiteY6" fmla="*/ 849686 h 1256382"/>
                <a:gd name="connsiteX7" fmla="*/ 183601 w 1257449"/>
                <a:gd name="connsiteY7" fmla="*/ 1071715 h 1256382"/>
                <a:gd name="connsiteX8" fmla="*/ 628725 w 1257449"/>
                <a:gd name="connsiteY8" fmla="*/ 1256383 h 1256382"/>
                <a:gd name="connsiteX9" fmla="*/ 1073850 w 1257449"/>
                <a:gd name="connsiteY9" fmla="*/ 1071715 h 1256382"/>
                <a:gd name="connsiteX10" fmla="*/ 1216887 w 1257449"/>
                <a:gd name="connsiteY10" fmla="*/ 849686 h 1256382"/>
                <a:gd name="connsiteX11" fmla="*/ 1257450 w 1257449"/>
                <a:gd name="connsiteY11" fmla="*/ 628725 h 1256382"/>
                <a:gd name="connsiteX12" fmla="*/ 1216887 w 1257449"/>
                <a:gd name="connsiteY12" fmla="*/ 406697 h 125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7449" h="1256382">
                  <a:moveTo>
                    <a:pt x="1216887" y="406697"/>
                  </a:moveTo>
                  <a:cubicBezTo>
                    <a:pt x="1184864" y="322368"/>
                    <a:pt x="1136829" y="247647"/>
                    <a:pt x="1073850" y="184668"/>
                  </a:cubicBezTo>
                  <a:cubicBezTo>
                    <a:pt x="959633" y="71519"/>
                    <a:pt x="802719" y="0"/>
                    <a:pt x="628725" y="0"/>
                  </a:cubicBezTo>
                  <a:cubicBezTo>
                    <a:pt x="454731" y="0"/>
                    <a:pt x="296750" y="70451"/>
                    <a:pt x="183601" y="185735"/>
                  </a:cubicBezTo>
                  <a:cubicBezTo>
                    <a:pt x="120621" y="247647"/>
                    <a:pt x="71519" y="323436"/>
                    <a:pt x="40563" y="406697"/>
                  </a:cubicBezTo>
                  <a:cubicBezTo>
                    <a:pt x="13877" y="476080"/>
                    <a:pt x="0" y="550802"/>
                    <a:pt x="0" y="628725"/>
                  </a:cubicBezTo>
                  <a:cubicBezTo>
                    <a:pt x="0" y="706649"/>
                    <a:pt x="13877" y="781370"/>
                    <a:pt x="40563" y="849686"/>
                  </a:cubicBezTo>
                  <a:cubicBezTo>
                    <a:pt x="72586" y="934014"/>
                    <a:pt x="120621" y="1008736"/>
                    <a:pt x="183601" y="1071715"/>
                  </a:cubicBezTo>
                  <a:cubicBezTo>
                    <a:pt x="297817" y="1185931"/>
                    <a:pt x="454731" y="1256383"/>
                    <a:pt x="628725" y="1256383"/>
                  </a:cubicBezTo>
                  <a:cubicBezTo>
                    <a:pt x="802719" y="1256383"/>
                    <a:pt x="960700" y="1185931"/>
                    <a:pt x="1073850" y="1071715"/>
                  </a:cubicBezTo>
                  <a:cubicBezTo>
                    <a:pt x="1135761" y="1009803"/>
                    <a:pt x="1184864" y="934014"/>
                    <a:pt x="1216887" y="849686"/>
                  </a:cubicBezTo>
                  <a:cubicBezTo>
                    <a:pt x="1242506" y="781370"/>
                    <a:pt x="1257450" y="706649"/>
                    <a:pt x="1257450" y="628725"/>
                  </a:cubicBezTo>
                  <a:cubicBezTo>
                    <a:pt x="1256383" y="550802"/>
                    <a:pt x="1242506" y="476080"/>
                    <a:pt x="1216887" y="406697"/>
                  </a:cubicBezTo>
                  <a:close/>
                </a:path>
              </a:pathLst>
            </a:custGeom>
            <a:noFill/>
            <a:ln w="19050" cap="flat">
              <a:solidFill>
                <a:srgbClr val="00A651"/>
              </a:solidFill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2C94B71-D750-F168-F033-97AAEFE22C24}"/>
                </a:ext>
              </a:extLst>
            </p:cNvPr>
            <p:cNvSpPr/>
            <p:nvPr/>
          </p:nvSpPr>
          <p:spPr>
            <a:xfrm>
              <a:off x="334110" y="942"/>
              <a:ext cx="1699371" cy="1455052"/>
            </a:xfrm>
            <a:custGeom>
              <a:avLst/>
              <a:gdLst>
                <a:gd name="connsiteX0" fmla="*/ 0 w 1699371"/>
                <a:gd name="connsiteY0" fmla="*/ 761213 h 1455052"/>
                <a:gd name="connsiteX1" fmla="*/ 302087 w 1699371"/>
                <a:gd name="connsiteY1" fmla="*/ 1455052 h 1455052"/>
                <a:gd name="connsiteX2" fmla="*/ 1699372 w 1699371"/>
                <a:gd name="connsiteY2" fmla="*/ 40688 h 1455052"/>
                <a:gd name="connsiteX3" fmla="*/ 339447 w 1699371"/>
                <a:gd name="connsiteY3" fmla="*/ 1025939 h 1455052"/>
                <a:gd name="connsiteX4" fmla="*/ 0 w 1699371"/>
                <a:gd name="connsiteY4" fmla="*/ 761213 h 145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9371" h="1455052">
                  <a:moveTo>
                    <a:pt x="0" y="761213"/>
                  </a:moveTo>
                  <a:lnTo>
                    <a:pt x="302087" y="1455052"/>
                  </a:lnTo>
                  <a:cubicBezTo>
                    <a:pt x="302087" y="1455052"/>
                    <a:pt x="955363" y="26811"/>
                    <a:pt x="1699372" y="40688"/>
                  </a:cubicBezTo>
                  <a:cubicBezTo>
                    <a:pt x="1699372" y="40688"/>
                    <a:pt x="1192336" y="-306232"/>
                    <a:pt x="339447" y="1025939"/>
                  </a:cubicBezTo>
                  <a:lnTo>
                    <a:pt x="0" y="761213"/>
                  </a:lnTo>
                  <a:close/>
                </a:path>
              </a:pathLst>
            </a:custGeom>
            <a:solidFill>
              <a:srgbClr val="00A651"/>
            </a:solidFill>
            <a:ln w="10627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5ECAEE9-8C35-9550-1EB7-5402A20B7703}"/>
              </a:ext>
            </a:extLst>
          </p:cNvPr>
          <p:cNvGrpSpPr/>
          <p:nvPr/>
        </p:nvGrpSpPr>
        <p:grpSpPr>
          <a:xfrm>
            <a:off x="10661314" y="5155313"/>
            <a:ext cx="194945" cy="194942"/>
            <a:chOff x="7510" y="7510"/>
            <a:chExt cx="176938" cy="176938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4BC3C6-90F4-8E5B-89E9-B780709604C2}"/>
                </a:ext>
              </a:extLst>
            </p:cNvPr>
            <p:cNvSpPr/>
            <p:nvPr/>
          </p:nvSpPr>
          <p:spPr>
            <a:xfrm>
              <a:off x="33344" y="7510"/>
              <a:ext cx="125418" cy="25984"/>
            </a:xfrm>
            <a:custGeom>
              <a:avLst/>
              <a:gdLst>
                <a:gd name="connsiteX0" fmla="*/ 62634 w 125418"/>
                <a:gd name="connsiteY0" fmla="*/ 0 h 25984"/>
                <a:gd name="connsiteX1" fmla="*/ 0 w 125418"/>
                <a:gd name="connsiteY1" fmla="*/ 25985 h 25984"/>
                <a:gd name="connsiteX2" fmla="*/ 125419 w 125418"/>
                <a:gd name="connsiteY2" fmla="*/ 25985 h 25984"/>
                <a:gd name="connsiteX3" fmla="*/ 62634 w 125418"/>
                <a:gd name="connsiteY3" fmla="*/ 0 h 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418" h="25984">
                  <a:moveTo>
                    <a:pt x="62634" y="0"/>
                  </a:moveTo>
                  <a:cubicBezTo>
                    <a:pt x="38151" y="0"/>
                    <a:pt x="15921" y="9913"/>
                    <a:pt x="0" y="25985"/>
                  </a:cubicBezTo>
                  <a:lnTo>
                    <a:pt x="125419" y="25985"/>
                  </a:lnTo>
                  <a:cubicBezTo>
                    <a:pt x="109197" y="9913"/>
                    <a:pt x="87117" y="0"/>
                    <a:pt x="62634" y="0"/>
                  </a:cubicBezTo>
                </a:path>
              </a:pathLst>
            </a:custGeom>
            <a:solidFill>
              <a:srgbClr val="FFFFFF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D6BDF5F-64ED-4AAF-E737-8ECC6DF36A9D}"/>
                </a:ext>
              </a:extLst>
            </p:cNvPr>
            <p:cNvSpPr/>
            <p:nvPr/>
          </p:nvSpPr>
          <p:spPr>
            <a:xfrm>
              <a:off x="33194" y="158313"/>
              <a:ext cx="125418" cy="25985"/>
            </a:xfrm>
            <a:custGeom>
              <a:avLst/>
              <a:gdLst>
                <a:gd name="connsiteX0" fmla="*/ 62785 w 125418"/>
                <a:gd name="connsiteY0" fmla="*/ 25985 h 25985"/>
                <a:gd name="connsiteX1" fmla="*/ 125419 w 125418"/>
                <a:gd name="connsiteY1" fmla="*/ 0 h 25985"/>
                <a:gd name="connsiteX2" fmla="*/ 0 w 125418"/>
                <a:gd name="connsiteY2" fmla="*/ 0 h 25985"/>
                <a:gd name="connsiteX3" fmla="*/ 62785 w 125418"/>
                <a:gd name="connsiteY3" fmla="*/ 25985 h 25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418" h="25985">
                  <a:moveTo>
                    <a:pt x="62785" y="25985"/>
                  </a:moveTo>
                  <a:cubicBezTo>
                    <a:pt x="87268" y="25985"/>
                    <a:pt x="109497" y="16072"/>
                    <a:pt x="125419" y="0"/>
                  </a:cubicBezTo>
                  <a:lnTo>
                    <a:pt x="0" y="0"/>
                  </a:lnTo>
                  <a:cubicBezTo>
                    <a:pt x="16072" y="16072"/>
                    <a:pt x="38302" y="25985"/>
                    <a:pt x="62785" y="25985"/>
                  </a:cubicBezTo>
                </a:path>
              </a:pathLst>
            </a:custGeom>
            <a:solidFill>
              <a:srgbClr val="27346A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FF4815D-7CFC-F325-F311-61A07EFB08E6}"/>
                </a:ext>
              </a:extLst>
            </p:cNvPr>
            <p:cNvSpPr/>
            <p:nvPr/>
          </p:nvSpPr>
          <p:spPr>
            <a:xfrm>
              <a:off x="13217" y="127071"/>
              <a:ext cx="165522" cy="31242"/>
            </a:xfrm>
            <a:custGeom>
              <a:avLst/>
              <a:gdLst>
                <a:gd name="connsiteX0" fmla="*/ 19977 w 165522"/>
                <a:gd name="connsiteY0" fmla="*/ 31242 h 31242"/>
                <a:gd name="connsiteX1" fmla="*/ 145396 w 165522"/>
                <a:gd name="connsiteY1" fmla="*/ 31242 h 31242"/>
                <a:gd name="connsiteX2" fmla="*/ 165523 w 165522"/>
                <a:gd name="connsiteY2" fmla="*/ 0 h 31242"/>
                <a:gd name="connsiteX3" fmla="*/ 0 w 165522"/>
                <a:gd name="connsiteY3" fmla="*/ 0 h 31242"/>
                <a:gd name="connsiteX4" fmla="*/ 19977 w 165522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22" h="31242">
                  <a:moveTo>
                    <a:pt x="19977" y="31242"/>
                  </a:moveTo>
                  <a:lnTo>
                    <a:pt x="145396" y="31242"/>
                  </a:lnTo>
                  <a:cubicBezTo>
                    <a:pt x="154108" y="22530"/>
                    <a:pt x="161017" y="11866"/>
                    <a:pt x="165523" y="0"/>
                  </a:cubicBezTo>
                  <a:lnTo>
                    <a:pt x="0" y="0"/>
                  </a:lnTo>
                  <a:cubicBezTo>
                    <a:pt x="4356" y="11866"/>
                    <a:pt x="11265" y="22380"/>
                    <a:pt x="19977" y="31242"/>
                  </a:cubicBezTo>
                </a:path>
              </a:pathLst>
            </a:custGeom>
            <a:solidFill>
              <a:srgbClr val="3B88A8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3EF5452-02B6-577C-230A-42AE6541CDFA}"/>
                </a:ext>
              </a:extLst>
            </p:cNvPr>
            <p:cNvSpPr/>
            <p:nvPr/>
          </p:nvSpPr>
          <p:spPr>
            <a:xfrm>
              <a:off x="7510" y="64737"/>
              <a:ext cx="176788" cy="31242"/>
            </a:xfrm>
            <a:custGeom>
              <a:avLst/>
              <a:gdLst>
                <a:gd name="connsiteX0" fmla="*/ 0 w 176788"/>
                <a:gd name="connsiteY0" fmla="*/ 31242 h 31242"/>
                <a:gd name="connsiteX1" fmla="*/ 176788 w 176788"/>
                <a:gd name="connsiteY1" fmla="*/ 31242 h 31242"/>
                <a:gd name="connsiteX2" fmla="*/ 171080 w 176788"/>
                <a:gd name="connsiteY2" fmla="*/ 0 h 31242"/>
                <a:gd name="connsiteX3" fmla="*/ 5708 w 176788"/>
                <a:gd name="connsiteY3" fmla="*/ 0 h 31242"/>
                <a:gd name="connsiteX4" fmla="*/ 0 w 176788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788" h="31242">
                  <a:moveTo>
                    <a:pt x="0" y="31242"/>
                  </a:moveTo>
                  <a:lnTo>
                    <a:pt x="176788" y="31242"/>
                  </a:lnTo>
                  <a:cubicBezTo>
                    <a:pt x="176788" y="20277"/>
                    <a:pt x="174835" y="9763"/>
                    <a:pt x="171080" y="0"/>
                  </a:cubicBezTo>
                  <a:lnTo>
                    <a:pt x="5708" y="0"/>
                  </a:lnTo>
                  <a:cubicBezTo>
                    <a:pt x="1953" y="9763"/>
                    <a:pt x="0" y="20277"/>
                    <a:pt x="0" y="31242"/>
                  </a:cubicBezTo>
                </a:path>
              </a:pathLst>
            </a:custGeom>
            <a:solidFill>
              <a:srgbClr val="ABDEF8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74CB3C4-E991-3AB8-3E4F-2A302D59F047}"/>
                </a:ext>
              </a:extLst>
            </p:cNvPr>
            <p:cNvSpPr/>
            <p:nvPr/>
          </p:nvSpPr>
          <p:spPr>
            <a:xfrm>
              <a:off x="7510" y="95829"/>
              <a:ext cx="176938" cy="31242"/>
            </a:xfrm>
            <a:custGeom>
              <a:avLst/>
              <a:gdLst>
                <a:gd name="connsiteX0" fmla="*/ 5708 w 176938"/>
                <a:gd name="connsiteY0" fmla="*/ 31242 h 31242"/>
                <a:gd name="connsiteX1" fmla="*/ 171231 w 176938"/>
                <a:gd name="connsiteY1" fmla="*/ 31242 h 31242"/>
                <a:gd name="connsiteX2" fmla="*/ 176938 w 176938"/>
                <a:gd name="connsiteY2" fmla="*/ 0 h 31242"/>
                <a:gd name="connsiteX3" fmla="*/ 0 w 176938"/>
                <a:gd name="connsiteY3" fmla="*/ 0 h 31242"/>
                <a:gd name="connsiteX4" fmla="*/ 5708 w 176938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38" h="31242">
                  <a:moveTo>
                    <a:pt x="5708" y="31242"/>
                  </a:moveTo>
                  <a:lnTo>
                    <a:pt x="171231" y="31242"/>
                  </a:lnTo>
                  <a:cubicBezTo>
                    <a:pt x="174835" y="21479"/>
                    <a:pt x="176938" y="11115"/>
                    <a:pt x="176938" y="0"/>
                  </a:cubicBezTo>
                  <a:lnTo>
                    <a:pt x="0" y="0"/>
                  </a:lnTo>
                  <a:cubicBezTo>
                    <a:pt x="0" y="11115"/>
                    <a:pt x="2103" y="21629"/>
                    <a:pt x="5708" y="31242"/>
                  </a:cubicBezTo>
                </a:path>
              </a:pathLst>
            </a:custGeom>
            <a:solidFill>
              <a:srgbClr val="6ECCF4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26AB07A-E292-2381-6CB9-C1A0252211DC}"/>
                </a:ext>
              </a:extLst>
            </p:cNvPr>
            <p:cNvSpPr/>
            <p:nvPr/>
          </p:nvSpPr>
          <p:spPr>
            <a:xfrm>
              <a:off x="13217" y="33495"/>
              <a:ext cx="165522" cy="31242"/>
            </a:xfrm>
            <a:custGeom>
              <a:avLst/>
              <a:gdLst>
                <a:gd name="connsiteX0" fmla="*/ 165523 w 165522"/>
                <a:gd name="connsiteY0" fmla="*/ 31242 h 31242"/>
                <a:gd name="connsiteX1" fmla="*/ 145396 w 165522"/>
                <a:gd name="connsiteY1" fmla="*/ 0 h 31242"/>
                <a:gd name="connsiteX2" fmla="*/ 19977 w 165522"/>
                <a:gd name="connsiteY2" fmla="*/ 0 h 31242"/>
                <a:gd name="connsiteX3" fmla="*/ 0 w 165522"/>
                <a:gd name="connsiteY3" fmla="*/ 31242 h 31242"/>
                <a:gd name="connsiteX4" fmla="*/ 165523 w 165522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22" h="31242">
                  <a:moveTo>
                    <a:pt x="165523" y="31242"/>
                  </a:moveTo>
                  <a:cubicBezTo>
                    <a:pt x="161017" y="19376"/>
                    <a:pt x="154258" y="8862"/>
                    <a:pt x="145396" y="0"/>
                  </a:cubicBezTo>
                  <a:lnTo>
                    <a:pt x="19977" y="0"/>
                  </a:lnTo>
                  <a:cubicBezTo>
                    <a:pt x="11265" y="8862"/>
                    <a:pt x="4356" y="19376"/>
                    <a:pt x="0" y="31242"/>
                  </a:cubicBezTo>
                  <a:lnTo>
                    <a:pt x="165523" y="31242"/>
                  </a:lnTo>
                  <a:close/>
                </a:path>
              </a:pathLst>
            </a:custGeom>
            <a:solidFill>
              <a:srgbClr val="E1F3FD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95C4CA-A6E7-DD6B-5BAE-DC5F3EDD9962}"/>
                </a:ext>
              </a:extLst>
            </p:cNvPr>
            <p:cNvSpPr/>
            <p:nvPr/>
          </p:nvSpPr>
          <p:spPr>
            <a:xfrm>
              <a:off x="7510" y="7510"/>
              <a:ext cx="176938" cy="176938"/>
            </a:xfrm>
            <a:custGeom>
              <a:avLst/>
              <a:gdLst>
                <a:gd name="connsiteX0" fmla="*/ 171231 w 176938"/>
                <a:gd name="connsiteY0" fmla="*/ 57227 h 176938"/>
                <a:gd name="connsiteX1" fmla="*/ 151104 w 176938"/>
                <a:gd name="connsiteY1" fmla="*/ 25985 h 176938"/>
                <a:gd name="connsiteX2" fmla="*/ 88469 w 176938"/>
                <a:gd name="connsiteY2" fmla="*/ 0 h 176938"/>
                <a:gd name="connsiteX3" fmla="*/ 25835 w 176938"/>
                <a:gd name="connsiteY3" fmla="*/ 25985 h 176938"/>
                <a:gd name="connsiteX4" fmla="*/ 5708 w 176938"/>
                <a:gd name="connsiteY4" fmla="*/ 57227 h 176938"/>
                <a:gd name="connsiteX5" fmla="*/ 0 w 176938"/>
                <a:gd name="connsiteY5" fmla="*/ 88469 h 176938"/>
                <a:gd name="connsiteX6" fmla="*/ 5708 w 176938"/>
                <a:gd name="connsiteY6" fmla="*/ 119711 h 176938"/>
                <a:gd name="connsiteX7" fmla="*/ 25835 w 176938"/>
                <a:gd name="connsiteY7" fmla="*/ 150953 h 176938"/>
                <a:gd name="connsiteX8" fmla="*/ 88469 w 176938"/>
                <a:gd name="connsiteY8" fmla="*/ 176938 h 176938"/>
                <a:gd name="connsiteX9" fmla="*/ 151104 w 176938"/>
                <a:gd name="connsiteY9" fmla="*/ 150953 h 176938"/>
                <a:gd name="connsiteX10" fmla="*/ 171231 w 176938"/>
                <a:gd name="connsiteY10" fmla="*/ 119711 h 176938"/>
                <a:gd name="connsiteX11" fmla="*/ 176938 w 176938"/>
                <a:gd name="connsiteY11" fmla="*/ 88469 h 176938"/>
                <a:gd name="connsiteX12" fmla="*/ 171231 w 176938"/>
                <a:gd name="connsiteY12" fmla="*/ 57227 h 17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6938" h="176938">
                  <a:moveTo>
                    <a:pt x="171231" y="57227"/>
                  </a:moveTo>
                  <a:cubicBezTo>
                    <a:pt x="166725" y="45361"/>
                    <a:pt x="159965" y="34847"/>
                    <a:pt x="151104" y="25985"/>
                  </a:cubicBezTo>
                  <a:cubicBezTo>
                    <a:pt x="135032" y="9913"/>
                    <a:pt x="112952" y="0"/>
                    <a:pt x="88469" y="0"/>
                  </a:cubicBezTo>
                  <a:cubicBezTo>
                    <a:pt x="63986" y="0"/>
                    <a:pt x="41756" y="9913"/>
                    <a:pt x="25835" y="25985"/>
                  </a:cubicBezTo>
                  <a:cubicBezTo>
                    <a:pt x="16973" y="34847"/>
                    <a:pt x="10064" y="45361"/>
                    <a:pt x="5708" y="57227"/>
                  </a:cubicBezTo>
                  <a:cubicBezTo>
                    <a:pt x="1953" y="66990"/>
                    <a:pt x="0" y="77504"/>
                    <a:pt x="0" y="88469"/>
                  </a:cubicBezTo>
                  <a:cubicBezTo>
                    <a:pt x="0" y="99434"/>
                    <a:pt x="1953" y="109948"/>
                    <a:pt x="5708" y="119711"/>
                  </a:cubicBezTo>
                  <a:cubicBezTo>
                    <a:pt x="10214" y="131577"/>
                    <a:pt x="16973" y="142091"/>
                    <a:pt x="25835" y="150953"/>
                  </a:cubicBezTo>
                  <a:cubicBezTo>
                    <a:pt x="41906" y="167025"/>
                    <a:pt x="63986" y="176938"/>
                    <a:pt x="88469" y="176938"/>
                  </a:cubicBezTo>
                  <a:cubicBezTo>
                    <a:pt x="112952" y="176938"/>
                    <a:pt x="135182" y="167025"/>
                    <a:pt x="151104" y="150953"/>
                  </a:cubicBezTo>
                  <a:cubicBezTo>
                    <a:pt x="159815" y="142242"/>
                    <a:pt x="166725" y="131577"/>
                    <a:pt x="171231" y="119711"/>
                  </a:cubicBezTo>
                  <a:cubicBezTo>
                    <a:pt x="174835" y="109948"/>
                    <a:pt x="176938" y="99434"/>
                    <a:pt x="176938" y="88469"/>
                  </a:cubicBezTo>
                  <a:cubicBezTo>
                    <a:pt x="176788" y="77504"/>
                    <a:pt x="174835" y="66990"/>
                    <a:pt x="171231" y="57227"/>
                  </a:cubicBezTo>
                  <a:close/>
                </a:path>
              </a:pathLst>
            </a:custGeom>
            <a:noFill/>
            <a:ln w="14654" cap="flat">
              <a:solidFill>
                <a:srgbClr val="27346A"/>
              </a:solidFill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3698249C-71A8-3359-021B-6E1DBA1D8327}"/>
              </a:ext>
            </a:extLst>
          </p:cNvPr>
          <p:cNvSpPr txBox="1">
            <a:spLocks/>
          </p:cNvSpPr>
          <p:nvPr/>
        </p:nvSpPr>
        <p:spPr>
          <a:xfrm>
            <a:off x="10970860" y="4682753"/>
            <a:ext cx="854149" cy="512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800" dirty="0"/>
              <a:t>Met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B416486-176F-076C-D92B-37F3BF2757E1}"/>
              </a:ext>
            </a:extLst>
          </p:cNvPr>
          <p:cNvSpPr/>
          <p:nvPr/>
        </p:nvSpPr>
        <p:spPr>
          <a:xfrm>
            <a:off x="10522235" y="4504388"/>
            <a:ext cx="1625672" cy="981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C5B74E3D-4143-5DF9-1348-FBD90375BC2D}"/>
              </a:ext>
            </a:extLst>
          </p:cNvPr>
          <p:cNvSpPr txBox="1">
            <a:spLocks/>
          </p:cNvSpPr>
          <p:nvPr/>
        </p:nvSpPr>
        <p:spPr>
          <a:xfrm>
            <a:off x="10970860" y="5033767"/>
            <a:ext cx="1733935" cy="351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800" dirty="0"/>
              <a:t>In Process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82EE611-CCC3-B239-BAAB-32A3BBFDB722}"/>
              </a:ext>
            </a:extLst>
          </p:cNvPr>
          <p:cNvSpPr/>
          <p:nvPr/>
        </p:nvSpPr>
        <p:spPr>
          <a:xfrm>
            <a:off x="805681" y="3529917"/>
            <a:ext cx="9252719" cy="622077"/>
          </a:xfrm>
          <a:prstGeom prst="roundRect">
            <a:avLst>
              <a:gd name="adj" fmla="val 1000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DE3A26B-19A2-32A6-03D8-8B78EC91EB5D}"/>
              </a:ext>
            </a:extLst>
          </p:cNvPr>
          <p:cNvSpPr/>
          <p:nvPr/>
        </p:nvSpPr>
        <p:spPr>
          <a:xfrm>
            <a:off x="805681" y="4418941"/>
            <a:ext cx="9252719" cy="622077"/>
          </a:xfrm>
          <a:prstGeom prst="roundRect">
            <a:avLst>
              <a:gd name="adj" fmla="val 1000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F1F2C7FC-A064-2C73-70EC-86F89AB0BA71}"/>
              </a:ext>
            </a:extLst>
          </p:cNvPr>
          <p:cNvSpPr/>
          <p:nvPr/>
        </p:nvSpPr>
        <p:spPr>
          <a:xfrm>
            <a:off x="805680" y="5228198"/>
            <a:ext cx="9252720" cy="622077"/>
          </a:xfrm>
          <a:prstGeom prst="roundRect">
            <a:avLst>
              <a:gd name="adj" fmla="val 1000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E399E35C-A66D-202E-F967-4E10EC541833}"/>
              </a:ext>
            </a:extLst>
          </p:cNvPr>
          <p:cNvSpPr/>
          <p:nvPr/>
        </p:nvSpPr>
        <p:spPr>
          <a:xfrm>
            <a:off x="1466340" y="2670516"/>
            <a:ext cx="9055895" cy="602257"/>
          </a:xfrm>
          <a:custGeom>
            <a:avLst/>
            <a:gdLst>
              <a:gd name="connsiteX0" fmla="*/ 0 w 9055895"/>
              <a:gd name="connsiteY0" fmla="*/ 0 h 1263813"/>
              <a:gd name="connsiteX1" fmla="*/ 9055895 w 9055895"/>
              <a:gd name="connsiteY1" fmla="*/ 0 h 1263813"/>
              <a:gd name="connsiteX2" fmla="*/ 9055895 w 9055895"/>
              <a:gd name="connsiteY2" fmla="*/ 1263813 h 1263813"/>
              <a:gd name="connsiteX3" fmla="*/ 0 w 9055895"/>
              <a:gd name="connsiteY3" fmla="*/ 1263813 h 1263813"/>
              <a:gd name="connsiteX4" fmla="*/ 0 w 9055895"/>
              <a:gd name="connsiteY4" fmla="*/ 0 h 126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55895" h="1263813">
                <a:moveTo>
                  <a:pt x="0" y="0"/>
                </a:moveTo>
                <a:lnTo>
                  <a:pt x="9055895" y="0"/>
                </a:lnTo>
                <a:lnTo>
                  <a:pt x="9055895" y="1263813"/>
                </a:lnTo>
                <a:lnTo>
                  <a:pt x="0" y="12638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754" tIns="133754" rIns="133754" bIns="133754" numCol="1" spcCol="1270" anchor="ctr" anchorCtr="0">
            <a:noAutofit/>
          </a:bodyPr>
          <a:lstStyle/>
          <a:p>
            <a:pPr defTabSz="1111250">
              <a:spcBef>
                <a:spcPct val="0"/>
              </a:spcBef>
              <a:spcAft>
                <a:spcPct val="35000"/>
              </a:spcAft>
            </a:pPr>
            <a:r>
              <a:rPr lang="en-US" sz="2400" dirty="0"/>
              <a:t>Safety changes in TPA legislation and policy positions </a:t>
            </a:r>
            <a:r>
              <a:rPr lang="en-US" kern="1200" dirty="0"/>
              <a:t> </a:t>
            </a: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4443D38F-0824-5B2F-D019-755C2FC715AE}"/>
              </a:ext>
            </a:extLst>
          </p:cNvPr>
          <p:cNvSpPr/>
          <p:nvPr/>
        </p:nvSpPr>
        <p:spPr>
          <a:xfrm>
            <a:off x="1473023" y="3605567"/>
            <a:ext cx="5346877" cy="608966"/>
          </a:xfrm>
          <a:custGeom>
            <a:avLst/>
            <a:gdLst>
              <a:gd name="connsiteX0" fmla="*/ 0 w 9055895"/>
              <a:gd name="connsiteY0" fmla="*/ 0 h 1263813"/>
              <a:gd name="connsiteX1" fmla="*/ 9055895 w 9055895"/>
              <a:gd name="connsiteY1" fmla="*/ 0 h 1263813"/>
              <a:gd name="connsiteX2" fmla="*/ 9055895 w 9055895"/>
              <a:gd name="connsiteY2" fmla="*/ 1263813 h 1263813"/>
              <a:gd name="connsiteX3" fmla="*/ 0 w 9055895"/>
              <a:gd name="connsiteY3" fmla="*/ 1263813 h 1263813"/>
              <a:gd name="connsiteX4" fmla="*/ 0 w 9055895"/>
              <a:gd name="connsiteY4" fmla="*/ 0 h 126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55895" h="1263813">
                <a:moveTo>
                  <a:pt x="0" y="0"/>
                </a:moveTo>
                <a:lnTo>
                  <a:pt x="9055895" y="0"/>
                </a:lnTo>
                <a:lnTo>
                  <a:pt x="9055895" y="1263813"/>
                </a:lnTo>
                <a:lnTo>
                  <a:pt x="0" y="12638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754" tIns="133754" rIns="133754" bIns="133754" numCol="1" spcCol="1270" anchor="ctr" anchorCtr="0">
            <a:noAutofit/>
          </a:bodyPr>
          <a:lstStyle/>
          <a:p>
            <a:pPr defTabSz="1111250">
              <a:spcBef>
                <a:spcPct val="0"/>
              </a:spcBef>
              <a:spcAft>
                <a:spcPct val="35000"/>
              </a:spcAft>
            </a:pPr>
            <a:r>
              <a:rPr lang="en-US" sz="2400" dirty="0"/>
              <a:t>Target speed for high crash corridors </a:t>
            </a:r>
            <a:r>
              <a:rPr lang="en-US" kern="1200" dirty="0"/>
              <a:t> </a:t>
            </a: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FDF19729-D6CB-D0F9-6654-9872393526DE}"/>
              </a:ext>
            </a:extLst>
          </p:cNvPr>
          <p:cNvSpPr/>
          <p:nvPr/>
        </p:nvSpPr>
        <p:spPr>
          <a:xfrm>
            <a:off x="1521491" y="4056392"/>
            <a:ext cx="9055895" cy="1263813"/>
          </a:xfrm>
          <a:custGeom>
            <a:avLst/>
            <a:gdLst>
              <a:gd name="connsiteX0" fmla="*/ 0 w 9055895"/>
              <a:gd name="connsiteY0" fmla="*/ 0 h 1263813"/>
              <a:gd name="connsiteX1" fmla="*/ 9055895 w 9055895"/>
              <a:gd name="connsiteY1" fmla="*/ 0 h 1263813"/>
              <a:gd name="connsiteX2" fmla="*/ 9055895 w 9055895"/>
              <a:gd name="connsiteY2" fmla="*/ 1263813 h 1263813"/>
              <a:gd name="connsiteX3" fmla="*/ 0 w 9055895"/>
              <a:gd name="connsiteY3" fmla="*/ 1263813 h 1263813"/>
              <a:gd name="connsiteX4" fmla="*/ 0 w 9055895"/>
              <a:gd name="connsiteY4" fmla="*/ 0 h 126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55895" h="1263813">
                <a:moveTo>
                  <a:pt x="0" y="0"/>
                </a:moveTo>
                <a:lnTo>
                  <a:pt x="9055895" y="0"/>
                </a:lnTo>
                <a:lnTo>
                  <a:pt x="9055895" y="1263813"/>
                </a:lnTo>
                <a:lnTo>
                  <a:pt x="0" y="12638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754" tIns="133754" rIns="133754" bIns="133754" numCol="1" spcCol="1270" anchor="ctr" anchorCtr="0">
            <a:noAutofit/>
          </a:bodyPr>
          <a:lstStyle/>
          <a:p>
            <a:pPr defTabSz="1111250"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/>
              <a:t>Display safety analysis for TIP projects</a:t>
            </a:r>
            <a:r>
              <a:rPr lang="en-US" kern="1200" dirty="0"/>
              <a:t> </a:t>
            </a:r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00A4F7EE-C6DC-DDB8-760A-AFF26FDA41DB}"/>
              </a:ext>
            </a:extLst>
          </p:cNvPr>
          <p:cNvSpPr/>
          <p:nvPr/>
        </p:nvSpPr>
        <p:spPr>
          <a:xfrm>
            <a:off x="1503796" y="4889775"/>
            <a:ext cx="9055895" cy="1263813"/>
          </a:xfrm>
          <a:custGeom>
            <a:avLst/>
            <a:gdLst>
              <a:gd name="connsiteX0" fmla="*/ 0 w 9055895"/>
              <a:gd name="connsiteY0" fmla="*/ 0 h 1263813"/>
              <a:gd name="connsiteX1" fmla="*/ 9055895 w 9055895"/>
              <a:gd name="connsiteY1" fmla="*/ 0 h 1263813"/>
              <a:gd name="connsiteX2" fmla="*/ 9055895 w 9055895"/>
              <a:gd name="connsiteY2" fmla="*/ 1263813 h 1263813"/>
              <a:gd name="connsiteX3" fmla="*/ 0 w 9055895"/>
              <a:gd name="connsiteY3" fmla="*/ 1263813 h 1263813"/>
              <a:gd name="connsiteX4" fmla="*/ 0 w 9055895"/>
              <a:gd name="connsiteY4" fmla="*/ 0 h 126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55895" h="1263813">
                <a:moveTo>
                  <a:pt x="0" y="0"/>
                </a:moveTo>
                <a:lnTo>
                  <a:pt x="9055895" y="0"/>
                </a:lnTo>
                <a:lnTo>
                  <a:pt x="9055895" y="1263813"/>
                </a:lnTo>
                <a:lnTo>
                  <a:pt x="0" y="12638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754" tIns="133754" rIns="133754" bIns="133754" numCol="1" spcCol="1270" anchor="ctr" anchorCtr="0">
            <a:noAutofit/>
          </a:bodyPr>
          <a:lstStyle/>
          <a:p>
            <a:pPr defTabSz="1111250">
              <a:spcBef>
                <a:spcPct val="0"/>
              </a:spcBef>
              <a:spcAft>
                <a:spcPct val="35000"/>
              </a:spcAft>
            </a:pPr>
            <a:r>
              <a:rPr lang="en-US" sz="2400" dirty="0"/>
              <a:t>Work with school district to update transportation curriculum </a:t>
            </a:r>
            <a:r>
              <a:rPr lang="en-US" kern="1200" dirty="0"/>
              <a:t> </a:t>
            </a:r>
          </a:p>
        </p:txBody>
      </p:sp>
      <p:grpSp>
        <p:nvGrpSpPr>
          <p:cNvPr id="69" name="Group 68" descr="Icon showing that this action is in process">
            <a:extLst>
              <a:ext uri="{FF2B5EF4-FFF2-40B4-BE49-F238E27FC236}">
                <a16:creationId xmlns:a16="http://schemas.microsoft.com/office/drawing/2014/main" id="{ACAF18A3-5148-C5C3-C3DE-B50023996C63}"/>
              </a:ext>
            </a:extLst>
          </p:cNvPr>
          <p:cNvGrpSpPr/>
          <p:nvPr/>
        </p:nvGrpSpPr>
        <p:grpSpPr>
          <a:xfrm>
            <a:off x="1000350" y="3614003"/>
            <a:ext cx="466385" cy="451345"/>
            <a:chOff x="7510" y="7510"/>
            <a:chExt cx="176938" cy="176938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2F68B47-4C6D-CEC1-2F7F-72DC2A6C10AC}"/>
                </a:ext>
              </a:extLst>
            </p:cNvPr>
            <p:cNvSpPr/>
            <p:nvPr/>
          </p:nvSpPr>
          <p:spPr>
            <a:xfrm>
              <a:off x="33344" y="7510"/>
              <a:ext cx="125418" cy="25984"/>
            </a:xfrm>
            <a:custGeom>
              <a:avLst/>
              <a:gdLst>
                <a:gd name="connsiteX0" fmla="*/ 62634 w 125418"/>
                <a:gd name="connsiteY0" fmla="*/ 0 h 25984"/>
                <a:gd name="connsiteX1" fmla="*/ 0 w 125418"/>
                <a:gd name="connsiteY1" fmla="*/ 25985 h 25984"/>
                <a:gd name="connsiteX2" fmla="*/ 125419 w 125418"/>
                <a:gd name="connsiteY2" fmla="*/ 25985 h 25984"/>
                <a:gd name="connsiteX3" fmla="*/ 62634 w 125418"/>
                <a:gd name="connsiteY3" fmla="*/ 0 h 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418" h="25984">
                  <a:moveTo>
                    <a:pt x="62634" y="0"/>
                  </a:moveTo>
                  <a:cubicBezTo>
                    <a:pt x="38151" y="0"/>
                    <a:pt x="15921" y="9913"/>
                    <a:pt x="0" y="25985"/>
                  </a:cubicBezTo>
                  <a:lnTo>
                    <a:pt x="125419" y="25985"/>
                  </a:lnTo>
                  <a:cubicBezTo>
                    <a:pt x="109197" y="9913"/>
                    <a:pt x="87117" y="0"/>
                    <a:pt x="62634" y="0"/>
                  </a:cubicBezTo>
                </a:path>
              </a:pathLst>
            </a:custGeom>
            <a:solidFill>
              <a:srgbClr val="FFFFFF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0F6946E-0B05-1C7C-3EF7-BC9EF1A98B5F}"/>
                </a:ext>
              </a:extLst>
            </p:cNvPr>
            <p:cNvSpPr/>
            <p:nvPr/>
          </p:nvSpPr>
          <p:spPr>
            <a:xfrm>
              <a:off x="33194" y="158313"/>
              <a:ext cx="125418" cy="25985"/>
            </a:xfrm>
            <a:custGeom>
              <a:avLst/>
              <a:gdLst>
                <a:gd name="connsiteX0" fmla="*/ 62785 w 125418"/>
                <a:gd name="connsiteY0" fmla="*/ 25985 h 25985"/>
                <a:gd name="connsiteX1" fmla="*/ 125419 w 125418"/>
                <a:gd name="connsiteY1" fmla="*/ 0 h 25985"/>
                <a:gd name="connsiteX2" fmla="*/ 0 w 125418"/>
                <a:gd name="connsiteY2" fmla="*/ 0 h 25985"/>
                <a:gd name="connsiteX3" fmla="*/ 62785 w 125418"/>
                <a:gd name="connsiteY3" fmla="*/ 25985 h 25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418" h="25985">
                  <a:moveTo>
                    <a:pt x="62785" y="25985"/>
                  </a:moveTo>
                  <a:cubicBezTo>
                    <a:pt x="87268" y="25985"/>
                    <a:pt x="109497" y="16072"/>
                    <a:pt x="125419" y="0"/>
                  </a:cubicBezTo>
                  <a:lnTo>
                    <a:pt x="0" y="0"/>
                  </a:lnTo>
                  <a:cubicBezTo>
                    <a:pt x="16072" y="16072"/>
                    <a:pt x="38302" y="25985"/>
                    <a:pt x="62785" y="25985"/>
                  </a:cubicBezTo>
                </a:path>
              </a:pathLst>
            </a:custGeom>
            <a:solidFill>
              <a:srgbClr val="27346A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83E520D-3113-8090-07F8-C69D125562E0}"/>
                </a:ext>
              </a:extLst>
            </p:cNvPr>
            <p:cNvSpPr/>
            <p:nvPr/>
          </p:nvSpPr>
          <p:spPr>
            <a:xfrm>
              <a:off x="13217" y="127071"/>
              <a:ext cx="165522" cy="31242"/>
            </a:xfrm>
            <a:custGeom>
              <a:avLst/>
              <a:gdLst>
                <a:gd name="connsiteX0" fmla="*/ 19977 w 165522"/>
                <a:gd name="connsiteY0" fmla="*/ 31242 h 31242"/>
                <a:gd name="connsiteX1" fmla="*/ 145396 w 165522"/>
                <a:gd name="connsiteY1" fmla="*/ 31242 h 31242"/>
                <a:gd name="connsiteX2" fmla="*/ 165523 w 165522"/>
                <a:gd name="connsiteY2" fmla="*/ 0 h 31242"/>
                <a:gd name="connsiteX3" fmla="*/ 0 w 165522"/>
                <a:gd name="connsiteY3" fmla="*/ 0 h 31242"/>
                <a:gd name="connsiteX4" fmla="*/ 19977 w 165522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22" h="31242">
                  <a:moveTo>
                    <a:pt x="19977" y="31242"/>
                  </a:moveTo>
                  <a:lnTo>
                    <a:pt x="145396" y="31242"/>
                  </a:lnTo>
                  <a:cubicBezTo>
                    <a:pt x="154108" y="22530"/>
                    <a:pt x="161017" y="11866"/>
                    <a:pt x="165523" y="0"/>
                  </a:cubicBezTo>
                  <a:lnTo>
                    <a:pt x="0" y="0"/>
                  </a:lnTo>
                  <a:cubicBezTo>
                    <a:pt x="4356" y="11866"/>
                    <a:pt x="11265" y="22380"/>
                    <a:pt x="19977" y="31242"/>
                  </a:cubicBezTo>
                </a:path>
              </a:pathLst>
            </a:custGeom>
            <a:solidFill>
              <a:srgbClr val="3B88A8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2B86ECB-72B4-562E-7247-C5A6EE37371A}"/>
                </a:ext>
              </a:extLst>
            </p:cNvPr>
            <p:cNvSpPr/>
            <p:nvPr/>
          </p:nvSpPr>
          <p:spPr>
            <a:xfrm>
              <a:off x="7510" y="64737"/>
              <a:ext cx="176788" cy="31242"/>
            </a:xfrm>
            <a:custGeom>
              <a:avLst/>
              <a:gdLst>
                <a:gd name="connsiteX0" fmla="*/ 0 w 176788"/>
                <a:gd name="connsiteY0" fmla="*/ 31242 h 31242"/>
                <a:gd name="connsiteX1" fmla="*/ 176788 w 176788"/>
                <a:gd name="connsiteY1" fmla="*/ 31242 h 31242"/>
                <a:gd name="connsiteX2" fmla="*/ 171080 w 176788"/>
                <a:gd name="connsiteY2" fmla="*/ 0 h 31242"/>
                <a:gd name="connsiteX3" fmla="*/ 5708 w 176788"/>
                <a:gd name="connsiteY3" fmla="*/ 0 h 31242"/>
                <a:gd name="connsiteX4" fmla="*/ 0 w 176788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788" h="31242">
                  <a:moveTo>
                    <a:pt x="0" y="31242"/>
                  </a:moveTo>
                  <a:lnTo>
                    <a:pt x="176788" y="31242"/>
                  </a:lnTo>
                  <a:cubicBezTo>
                    <a:pt x="176788" y="20277"/>
                    <a:pt x="174835" y="9763"/>
                    <a:pt x="171080" y="0"/>
                  </a:cubicBezTo>
                  <a:lnTo>
                    <a:pt x="5708" y="0"/>
                  </a:lnTo>
                  <a:cubicBezTo>
                    <a:pt x="1953" y="9763"/>
                    <a:pt x="0" y="20277"/>
                    <a:pt x="0" y="31242"/>
                  </a:cubicBezTo>
                </a:path>
              </a:pathLst>
            </a:custGeom>
            <a:solidFill>
              <a:srgbClr val="ABDEF8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FED8F1D-CB0B-03FD-0D14-26DC7CC472BE}"/>
                </a:ext>
              </a:extLst>
            </p:cNvPr>
            <p:cNvSpPr/>
            <p:nvPr/>
          </p:nvSpPr>
          <p:spPr>
            <a:xfrm>
              <a:off x="7510" y="95829"/>
              <a:ext cx="176938" cy="31242"/>
            </a:xfrm>
            <a:custGeom>
              <a:avLst/>
              <a:gdLst>
                <a:gd name="connsiteX0" fmla="*/ 5708 w 176938"/>
                <a:gd name="connsiteY0" fmla="*/ 31242 h 31242"/>
                <a:gd name="connsiteX1" fmla="*/ 171231 w 176938"/>
                <a:gd name="connsiteY1" fmla="*/ 31242 h 31242"/>
                <a:gd name="connsiteX2" fmla="*/ 176938 w 176938"/>
                <a:gd name="connsiteY2" fmla="*/ 0 h 31242"/>
                <a:gd name="connsiteX3" fmla="*/ 0 w 176938"/>
                <a:gd name="connsiteY3" fmla="*/ 0 h 31242"/>
                <a:gd name="connsiteX4" fmla="*/ 5708 w 176938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38" h="31242">
                  <a:moveTo>
                    <a:pt x="5708" y="31242"/>
                  </a:moveTo>
                  <a:lnTo>
                    <a:pt x="171231" y="31242"/>
                  </a:lnTo>
                  <a:cubicBezTo>
                    <a:pt x="174835" y="21479"/>
                    <a:pt x="176938" y="11115"/>
                    <a:pt x="176938" y="0"/>
                  </a:cubicBezTo>
                  <a:lnTo>
                    <a:pt x="0" y="0"/>
                  </a:lnTo>
                  <a:cubicBezTo>
                    <a:pt x="0" y="11115"/>
                    <a:pt x="2103" y="21629"/>
                    <a:pt x="5708" y="31242"/>
                  </a:cubicBezTo>
                </a:path>
              </a:pathLst>
            </a:custGeom>
            <a:solidFill>
              <a:srgbClr val="6ECCF4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2BFDC7C-40F5-707C-AD62-C8CA7372A9E3}"/>
                </a:ext>
              </a:extLst>
            </p:cNvPr>
            <p:cNvSpPr/>
            <p:nvPr/>
          </p:nvSpPr>
          <p:spPr>
            <a:xfrm>
              <a:off x="13217" y="33495"/>
              <a:ext cx="165522" cy="31242"/>
            </a:xfrm>
            <a:custGeom>
              <a:avLst/>
              <a:gdLst>
                <a:gd name="connsiteX0" fmla="*/ 165523 w 165522"/>
                <a:gd name="connsiteY0" fmla="*/ 31242 h 31242"/>
                <a:gd name="connsiteX1" fmla="*/ 145396 w 165522"/>
                <a:gd name="connsiteY1" fmla="*/ 0 h 31242"/>
                <a:gd name="connsiteX2" fmla="*/ 19977 w 165522"/>
                <a:gd name="connsiteY2" fmla="*/ 0 h 31242"/>
                <a:gd name="connsiteX3" fmla="*/ 0 w 165522"/>
                <a:gd name="connsiteY3" fmla="*/ 31242 h 31242"/>
                <a:gd name="connsiteX4" fmla="*/ 165523 w 165522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22" h="31242">
                  <a:moveTo>
                    <a:pt x="165523" y="31242"/>
                  </a:moveTo>
                  <a:cubicBezTo>
                    <a:pt x="161017" y="19376"/>
                    <a:pt x="154258" y="8862"/>
                    <a:pt x="145396" y="0"/>
                  </a:cubicBezTo>
                  <a:lnTo>
                    <a:pt x="19977" y="0"/>
                  </a:lnTo>
                  <a:cubicBezTo>
                    <a:pt x="11265" y="8862"/>
                    <a:pt x="4356" y="19376"/>
                    <a:pt x="0" y="31242"/>
                  </a:cubicBezTo>
                  <a:lnTo>
                    <a:pt x="165523" y="31242"/>
                  </a:lnTo>
                  <a:close/>
                </a:path>
              </a:pathLst>
            </a:custGeom>
            <a:solidFill>
              <a:srgbClr val="E1F3FD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A37CE4E-F53A-4989-EB9C-B1A1A685DE20}"/>
                </a:ext>
              </a:extLst>
            </p:cNvPr>
            <p:cNvSpPr/>
            <p:nvPr/>
          </p:nvSpPr>
          <p:spPr>
            <a:xfrm>
              <a:off x="7510" y="7510"/>
              <a:ext cx="176938" cy="176938"/>
            </a:xfrm>
            <a:custGeom>
              <a:avLst/>
              <a:gdLst>
                <a:gd name="connsiteX0" fmla="*/ 171231 w 176938"/>
                <a:gd name="connsiteY0" fmla="*/ 57227 h 176938"/>
                <a:gd name="connsiteX1" fmla="*/ 151104 w 176938"/>
                <a:gd name="connsiteY1" fmla="*/ 25985 h 176938"/>
                <a:gd name="connsiteX2" fmla="*/ 88469 w 176938"/>
                <a:gd name="connsiteY2" fmla="*/ 0 h 176938"/>
                <a:gd name="connsiteX3" fmla="*/ 25835 w 176938"/>
                <a:gd name="connsiteY3" fmla="*/ 25985 h 176938"/>
                <a:gd name="connsiteX4" fmla="*/ 5708 w 176938"/>
                <a:gd name="connsiteY4" fmla="*/ 57227 h 176938"/>
                <a:gd name="connsiteX5" fmla="*/ 0 w 176938"/>
                <a:gd name="connsiteY5" fmla="*/ 88469 h 176938"/>
                <a:gd name="connsiteX6" fmla="*/ 5708 w 176938"/>
                <a:gd name="connsiteY6" fmla="*/ 119711 h 176938"/>
                <a:gd name="connsiteX7" fmla="*/ 25835 w 176938"/>
                <a:gd name="connsiteY7" fmla="*/ 150953 h 176938"/>
                <a:gd name="connsiteX8" fmla="*/ 88469 w 176938"/>
                <a:gd name="connsiteY8" fmla="*/ 176938 h 176938"/>
                <a:gd name="connsiteX9" fmla="*/ 151104 w 176938"/>
                <a:gd name="connsiteY9" fmla="*/ 150953 h 176938"/>
                <a:gd name="connsiteX10" fmla="*/ 171231 w 176938"/>
                <a:gd name="connsiteY10" fmla="*/ 119711 h 176938"/>
                <a:gd name="connsiteX11" fmla="*/ 176938 w 176938"/>
                <a:gd name="connsiteY11" fmla="*/ 88469 h 176938"/>
                <a:gd name="connsiteX12" fmla="*/ 171231 w 176938"/>
                <a:gd name="connsiteY12" fmla="*/ 57227 h 17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6938" h="176938">
                  <a:moveTo>
                    <a:pt x="171231" y="57227"/>
                  </a:moveTo>
                  <a:cubicBezTo>
                    <a:pt x="166725" y="45361"/>
                    <a:pt x="159965" y="34847"/>
                    <a:pt x="151104" y="25985"/>
                  </a:cubicBezTo>
                  <a:cubicBezTo>
                    <a:pt x="135032" y="9913"/>
                    <a:pt x="112952" y="0"/>
                    <a:pt x="88469" y="0"/>
                  </a:cubicBezTo>
                  <a:cubicBezTo>
                    <a:pt x="63986" y="0"/>
                    <a:pt x="41756" y="9913"/>
                    <a:pt x="25835" y="25985"/>
                  </a:cubicBezTo>
                  <a:cubicBezTo>
                    <a:pt x="16973" y="34847"/>
                    <a:pt x="10064" y="45361"/>
                    <a:pt x="5708" y="57227"/>
                  </a:cubicBezTo>
                  <a:cubicBezTo>
                    <a:pt x="1953" y="66990"/>
                    <a:pt x="0" y="77504"/>
                    <a:pt x="0" y="88469"/>
                  </a:cubicBezTo>
                  <a:cubicBezTo>
                    <a:pt x="0" y="99434"/>
                    <a:pt x="1953" y="109948"/>
                    <a:pt x="5708" y="119711"/>
                  </a:cubicBezTo>
                  <a:cubicBezTo>
                    <a:pt x="10214" y="131577"/>
                    <a:pt x="16973" y="142091"/>
                    <a:pt x="25835" y="150953"/>
                  </a:cubicBezTo>
                  <a:cubicBezTo>
                    <a:pt x="41906" y="167025"/>
                    <a:pt x="63986" y="176938"/>
                    <a:pt x="88469" y="176938"/>
                  </a:cubicBezTo>
                  <a:cubicBezTo>
                    <a:pt x="112952" y="176938"/>
                    <a:pt x="135182" y="167025"/>
                    <a:pt x="151104" y="150953"/>
                  </a:cubicBezTo>
                  <a:cubicBezTo>
                    <a:pt x="159815" y="142242"/>
                    <a:pt x="166725" y="131577"/>
                    <a:pt x="171231" y="119711"/>
                  </a:cubicBezTo>
                  <a:cubicBezTo>
                    <a:pt x="174835" y="109948"/>
                    <a:pt x="176938" y="99434"/>
                    <a:pt x="176938" y="88469"/>
                  </a:cubicBezTo>
                  <a:cubicBezTo>
                    <a:pt x="176788" y="77504"/>
                    <a:pt x="174835" y="66990"/>
                    <a:pt x="171231" y="57227"/>
                  </a:cubicBezTo>
                  <a:close/>
                </a:path>
              </a:pathLst>
            </a:custGeom>
            <a:noFill/>
            <a:ln w="14654" cap="flat">
              <a:solidFill>
                <a:srgbClr val="27346A"/>
              </a:solidFill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77" name="Group 76" descr="Icon showing that this action is in process">
            <a:extLst>
              <a:ext uri="{FF2B5EF4-FFF2-40B4-BE49-F238E27FC236}">
                <a16:creationId xmlns:a16="http://schemas.microsoft.com/office/drawing/2014/main" id="{AAC93984-E45D-10A8-F643-FE3E9721C6D3}"/>
              </a:ext>
            </a:extLst>
          </p:cNvPr>
          <p:cNvGrpSpPr/>
          <p:nvPr/>
        </p:nvGrpSpPr>
        <p:grpSpPr>
          <a:xfrm>
            <a:off x="1000551" y="4485524"/>
            <a:ext cx="466385" cy="451345"/>
            <a:chOff x="7510" y="7510"/>
            <a:chExt cx="176938" cy="176938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A2B5339-8265-4A89-3930-4C56F1E4B69F}"/>
                </a:ext>
              </a:extLst>
            </p:cNvPr>
            <p:cNvSpPr/>
            <p:nvPr/>
          </p:nvSpPr>
          <p:spPr>
            <a:xfrm>
              <a:off x="33344" y="7510"/>
              <a:ext cx="125418" cy="25984"/>
            </a:xfrm>
            <a:custGeom>
              <a:avLst/>
              <a:gdLst>
                <a:gd name="connsiteX0" fmla="*/ 62634 w 125418"/>
                <a:gd name="connsiteY0" fmla="*/ 0 h 25984"/>
                <a:gd name="connsiteX1" fmla="*/ 0 w 125418"/>
                <a:gd name="connsiteY1" fmla="*/ 25985 h 25984"/>
                <a:gd name="connsiteX2" fmla="*/ 125419 w 125418"/>
                <a:gd name="connsiteY2" fmla="*/ 25985 h 25984"/>
                <a:gd name="connsiteX3" fmla="*/ 62634 w 125418"/>
                <a:gd name="connsiteY3" fmla="*/ 0 h 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418" h="25984">
                  <a:moveTo>
                    <a:pt x="62634" y="0"/>
                  </a:moveTo>
                  <a:cubicBezTo>
                    <a:pt x="38151" y="0"/>
                    <a:pt x="15921" y="9913"/>
                    <a:pt x="0" y="25985"/>
                  </a:cubicBezTo>
                  <a:lnTo>
                    <a:pt x="125419" y="25985"/>
                  </a:lnTo>
                  <a:cubicBezTo>
                    <a:pt x="109197" y="9913"/>
                    <a:pt x="87117" y="0"/>
                    <a:pt x="62634" y="0"/>
                  </a:cubicBezTo>
                </a:path>
              </a:pathLst>
            </a:custGeom>
            <a:solidFill>
              <a:srgbClr val="FFFFFF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6402C21-02AB-C138-2F08-A0DEACAD6465}"/>
                </a:ext>
              </a:extLst>
            </p:cNvPr>
            <p:cNvSpPr/>
            <p:nvPr/>
          </p:nvSpPr>
          <p:spPr>
            <a:xfrm>
              <a:off x="33194" y="158313"/>
              <a:ext cx="125418" cy="25985"/>
            </a:xfrm>
            <a:custGeom>
              <a:avLst/>
              <a:gdLst>
                <a:gd name="connsiteX0" fmla="*/ 62785 w 125418"/>
                <a:gd name="connsiteY0" fmla="*/ 25985 h 25985"/>
                <a:gd name="connsiteX1" fmla="*/ 125419 w 125418"/>
                <a:gd name="connsiteY1" fmla="*/ 0 h 25985"/>
                <a:gd name="connsiteX2" fmla="*/ 0 w 125418"/>
                <a:gd name="connsiteY2" fmla="*/ 0 h 25985"/>
                <a:gd name="connsiteX3" fmla="*/ 62785 w 125418"/>
                <a:gd name="connsiteY3" fmla="*/ 25985 h 25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418" h="25985">
                  <a:moveTo>
                    <a:pt x="62785" y="25985"/>
                  </a:moveTo>
                  <a:cubicBezTo>
                    <a:pt x="87268" y="25985"/>
                    <a:pt x="109497" y="16072"/>
                    <a:pt x="125419" y="0"/>
                  </a:cubicBezTo>
                  <a:lnTo>
                    <a:pt x="0" y="0"/>
                  </a:lnTo>
                  <a:cubicBezTo>
                    <a:pt x="16072" y="16072"/>
                    <a:pt x="38302" y="25985"/>
                    <a:pt x="62785" y="25985"/>
                  </a:cubicBezTo>
                </a:path>
              </a:pathLst>
            </a:custGeom>
            <a:solidFill>
              <a:srgbClr val="27346A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1DC2CB0-9A35-F717-4B82-32BFB3545C94}"/>
                </a:ext>
              </a:extLst>
            </p:cNvPr>
            <p:cNvSpPr/>
            <p:nvPr/>
          </p:nvSpPr>
          <p:spPr>
            <a:xfrm>
              <a:off x="13217" y="127071"/>
              <a:ext cx="165522" cy="31242"/>
            </a:xfrm>
            <a:custGeom>
              <a:avLst/>
              <a:gdLst>
                <a:gd name="connsiteX0" fmla="*/ 19977 w 165522"/>
                <a:gd name="connsiteY0" fmla="*/ 31242 h 31242"/>
                <a:gd name="connsiteX1" fmla="*/ 145396 w 165522"/>
                <a:gd name="connsiteY1" fmla="*/ 31242 h 31242"/>
                <a:gd name="connsiteX2" fmla="*/ 165523 w 165522"/>
                <a:gd name="connsiteY2" fmla="*/ 0 h 31242"/>
                <a:gd name="connsiteX3" fmla="*/ 0 w 165522"/>
                <a:gd name="connsiteY3" fmla="*/ 0 h 31242"/>
                <a:gd name="connsiteX4" fmla="*/ 19977 w 165522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22" h="31242">
                  <a:moveTo>
                    <a:pt x="19977" y="31242"/>
                  </a:moveTo>
                  <a:lnTo>
                    <a:pt x="145396" y="31242"/>
                  </a:lnTo>
                  <a:cubicBezTo>
                    <a:pt x="154108" y="22530"/>
                    <a:pt x="161017" y="11866"/>
                    <a:pt x="165523" y="0"/>
                  </a:cubicBezTo>
                  <a:lnTo>
                    <a:pt x="0" y="0"/>
                  </a:lnTo>
                  <a:cubicBezTo>
                    <a:pt x="4356" y="11866"/>
                    <a:pt x="11265" y="22380"/>
                    <a:pt x="19977" y="31242"/>
                  </a:cubicBezTo>
                </a:path>
              </a:pathLst>
            </a:custGeom>
            <a:solidFill>
              <a:srgbClr val="3B88A8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2ABB026-8FCC-54A4-C847-79CC959DB218}"/>
                </a:ext>
              </a:extLst>
            </p:cNvPr>
            <p:cNvSpPr/>
            <p:nvPr/>
          </p:nvSpPr>
          <p:spPr>
            <a:xfrm>
              <a:off x="7510" y="64737"/>
              <a:ext cx="176788" cy="31242"/>
            </a:xfrm>
            <a:custGeom>
              <a:avLst/>
              <a:gdLst>
                <a:gd name="connsiteX0" fmla="*/ 0 w 176788"/>
                <a:gd name="connsiteY0" fmla="*/ 31242 h 31242"/>
                <a:gd name="connsiteX1" fmla="*/ 176788 w 176788"/>
                <a:gd name="connsiteY1" fmla="*/ 31242 h 31242"/>
                <a:gd name="connsiteX2" fmla="*/ 171080 w 176788"/>
                <a:gd name="connsiteY2" fmla="*/ 0 h 31242"/>
                <a:gd name="connsiteX3" fmla="*/ 5708 w 176788"/>
                <a:gd name="connsiteY3" fmla="*/ 0 h 31242"/>
                <a:gd name="connsiteX4" fmla="*/ 0 w 176788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788" h="31242">
                  <a:moveTo>
                    <a:pt x="0" y="31242"/>
                  </a:moveTo>
                  <a:lnTo>
                    <a:pt x="176788" y="31242"/>
                  </a:lnTo>
                  <a:cubicBezTo>
                    <a:pt x="176788" y="20277"/>
                    <a:pt x="174835" y="9763"/>
                    <a:pt x="171080" y="0"/>
                  </a:cubicBezTo>
                  <a:lnTo>
                    <a:pt x="5708" y="0"/>
                  </a:lnTo>
                  <a:cubicBezTo>
                    <a:pt x="1953" y="9763"/>
                    <a:pt x="0" y="20277"/>
                    <a:pt x="0" y="31242"/>
                  </a:cubicBezTo>
                </a:path>
              </a:pathLst>
            </a:custGeom>
            <a:solidFill>
              <a:srgbClr val="ABDEF8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A223BDA-566C-0372-4451-1546AC089C62}"/>
                </a:ext>
              </a:extLst>
            </p:cNvPr>
            <p:cNvSpPr/>
            <p:nvPr/>
          </p:nvSpPr>
          <p:spPr>
            <a:xfrm>
              <a:off x="7510" y="95829"/>
              <a:ext cx="176938" cy="31242"/>
            </a:xfrm>
            <a:custGeom>
              <a:avLst/>
              <a:gdLst>
                <a:gd name="connsiteX0" fmla="*/ 5708 w 176938"/>
                <a:gd name="connsiteY0" fmla="*/ 31242 h 31242"/>
                <a:gd name="connsiteX1" fmla="*/ 171231 w 176938"/>
                <a:gd name="connsiteY1" fmla="*/ 31242 h 31242"/>
                <a:gd name="connsiteX2" fmla="*/ 176938 w 176938"/>
                <a:gd name="connsiteY2" fmla="*/ 0 h 31242"/>
                <a:gd name="connsiteX3" fmla="*/ 0 w 176938"/>
                <a:gd name="connsiteY3" fmla="*/ 0 h 31242"/>
                <a:gd name="connsiteX4" fmla="*/ 5708 w 176938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38" h="31242">
                  <a:moveTo>
                    <a:pt x="5708" y="31242"/>
                  </a:moveTo>
                  <a:lnTo>
                    <a:pt x="171231" y="31242"/>
                  </a:lnTo>
                  <a:cubicBezTo>
                    <a:pt x="174835" y="21479"/>
                    <a:pt x="176938" y="11115"/>
                    <a:pt x="176938" y="0"/>
                  </a:cubicBezTo>
                  <a:lnTo>
                    <a:pt x="0" y="0"/>
                  </a:lnTo>
                  <a:cubicBezTo>
                    <a:pt x="0" y="11115"/>
                    <a:pt x="2103" y="21629"/>
                    <a:pt x="5708" y="31242"/>
                  </a:cubicBezTo>
                </a:path>
              </a:pathLst>
            </a:custGeom>
            <a:solidFill>
              <a:srgbClr val="6ECCF4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9F383AF-2C14-9D58-3FF9-CE3F39423609}"/>
                </a:ext>
              </a:extLst>
            </p:cNvPr>
            <p:cNvSpPr/>
            <p:nvPr/>
          </p:nvSpPr>
          <p:spPr>
            <a:xfrm>
              <a:off x="13217" y="33495"/>
              <a:ext cx="165522" cy="31242"/>
            </a:xfrm>
            <a:custGeom>
              <a:avLst/>
              <a:gdLst>
                <a:gd name="connsiteX0" fmla="*/ 165523 w 165522"/>
                <a:gd name="connsiteY0" fmla="*/ 31242 h 31242"/>
                <a:gd name="connsiteX1" fmla="*/ 145396 w 165522"/>
                <a:gd name="connsiteY1" fmla="*/ 0 h 31242"/>
                <a:gd name="connsiteX2" fmla="*/ 19977 w 165522"/>
                <a:gd name="connsiteY2" fmla="*/ 0 h 31242"/>
                <a:gd name="connsiteX3" fmla="*/ 0 w 165522"/>
                <a:gd name="connsiteY3" fmla="*/ 31242 h 31242"/>
                <a:gd name="connsiteX4" fmla="*/ 165523 w 165522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22" h="31242">
                  <a:moveTo>
                    <a:pt x="165523" y="31242"/>
                  </a:moveTo>
                  <a:cubicBezTo>
                    <a:pt x="161017" y="19376"/>
                    <a:pt x="154258" y="8862"/>
                    <a:pt x="145396" y="0"/>
                  </a:cubicBezTo>
                  <a:lnTo>
                    <a:pt x="19977" y="0"/>
                  </a:lnTo>
                  <a:cubicBezTo>
                    <a:pt x="11265" y="8862"/>
                    <a:pt x="4356" y="19376"/>
                    <a:pt x="0" y="31242"/>
                  </a:cubicBezTo>
                  <a:lnTo>
                    <a:pt x="165523" y="31242"/>
                  </a:lnTo>
                  <a:close/>
                </a:path>
              </a:pathLst>
            </a:custGeom>
            <a:solidFill>
              <a:srgbClr val="E1F3FD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5F542095-3118-3568-10DD-537B6A77D180}"/>
                </a:ext>
              </a:extLst>
            </p:cNvPr>
            <p:cNvSpPr/>
            <p:nvPr/>
          </p:nvSpPr>
          <p:spPr>
            <a:xfrm>
              <a:off x="7510" y="7510"/>
              <a:ext cx="176938" cy="176938"/>
            </a:xfrm>
            <a:custGeom>
              <a:avLst/>
              <a:gdLst>
                <a:gd name="connsiteX0" fmla="*/ 171231 w 176938"/>
                <a:gd name="connsiteY0" fmla="*/ 57227 h 176938"/>
                <a:gd name="connsiteX1" fmla="*/ 151104 w 176938"/>
                <a:gd name="connsiteY1" fmla="*/ 25985 h 176938"/>
                <a:gd name="connsiteX2" fmla="*/ 88469 w 176938"/>
                <a:gd name="connsiteY2" fmla="*/ 0 h 176938"/>
                <a:gd name="connsiteX3" fmla="*/ 25835 w 176938"/>
                <a:gd name="connsiteY3" fmla="*/ 25985 h 176938"/>
                <a:gd name="connsiteX4" fmla="*/ 5708 w 176938"/>
                <a:gd name="connsiteY4" fmla="*/ 57227 h 176938"/>
                <a:gd name="connsiteX5" fmla="*/ 0 w 176938"/>
                <a:gd name="connsiteY5" fmla="*/ 88469 h 176938"/>
                <a:gd name="connsiteX6" fmla="*/ 5708 w 176938"/>
                <a:gd name="connsiteY6" fmla="*/ 119711 h 176938"/>
                <a:gd name="connsiteX7" fmla="*/ 25835 w 176938"/>
                <a:gd name="connsiteY7" fmla="*/ 150953 h 176938"/>
                <a:gd name="connsiteX8" fmla="*/ 88469 w 176938"/>
                <a:gd name="connsiteY8" fmla="*/ 176938 h 176938"/>
                <a:gd name="connsiteX9" fmla="*/ 151104 w 176938"/>
                <a:gd name="connsiteY9" fmla="*/ 150953 h 176938"/>
                <a:gd name="connsiteX10" fmla="*/ 171231 w 176938"/>
                <a:gd name="connsiteY10" fmla="*/ 119711 h 176938"/>
                <a:gd name="connsiteX11" fmla="*/ 176938 w 176938"/>
                <a:gd name="connsiteY11" fmla="*/ 88469 h 176938"/>
                <a:gd name="connsiteX12" fmla="*/ 171231 w 176938"/>
                <a:gd name="connsiteY12" fmla="*/ 57227 h 17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6938" h="176938">
                  <a:moveTo>
                    <a:pt x="171231" y="57227"/>
                  </a:moveTo>
                  <a:cubicBezTo>
                    <a:pt x="166725" y="45361"/>
                    <a:pt x="159965" y="34847"/>
                    <a:pt x="151104" y="25985"/>
                  </a:cubicBezTo>
                  <a:cubicBezTo>
                    <a:pt x="135032" y="9913"/>
                    <a:pt x="112952" y="0"/>
                    <a:pt x="88469" y="0"/>
                  </a:cubicBezTo>
                  <a:cubicBezTo>
                    <a:pt x="63986" y="0"/>
                    <a:pt x="41756" y="9913"/>
                    <a:pt x="25835" y="25985"/>
                  </a:cubicBezTo>
                  <a:cubicBezTo>
                    <a:pt x="16973" y="34847"/>
                    <a:pt x="10064" y="45361"/>
                    <a:pt x="5708" y="57227"/>
                  </a:cubicBezTo>
                  <a:cubicBezTo>
                    <a:pt x="1953" y="66990"/>
                    <a:pt x="0" y="77504"/>
                    <a:pt x="0" y="88469"/>
                  </a:cubicBezTo>
                  <a:cubicBezTo>
                    <a:pt x="0" y="99434"/>
                    <a:pt x="1953" y="109948"/>
                    <a:pt x="5708" y="119711"/>
                  </a:cubicBezTo>
                  <a:cubicBezTo>
                    <a:pt x="10214" y="131577"/>
                    <a:pt x="16973" y="142091"/>
                    <a:pt x="25835" y="150953"/>
                  </a:cubicBezTo>
                  <a:cubicBezTo>
                    <a:pt x="41906" y="167025"/>
                    <a:pt x="63986" y="176938"/>
                    <a:pt x="88469" y="176938"/>
                  </a:cubicBezTo>
                  <a:cubicBezTo>
                    <a:pt x="112952" y="176938"/>
                    <a:pt x="135182" y="167025"/>
                    <a:pt x="151104" y="150953"/>
                  </a:cubicBezTo>
                  <a:cubicBezTo>
                    <a:pt x="159815" y="142242"/>
                    <a:pt x="166725" y="131577"/>
                    <a:pt x="171231" y="119711"/>
                  </a:cubicBezTo>
                  <a:cubicBezTo>
                    <a:pt x="174835" y="109948"/>
                    <a:pt x="176938" y="99434"/>
                    <a:pt x="176938" y="88469"/>
                  </a:cubicBezTo>
                  <a:cubicBezTo>
                    <a:pt x="176788" y="77504"/>
                    <a:pt x="174835" y="66990"/>
                    <a:pt x="171231" y="57227"/>
                  </a:cubicBezTo>
                  <a:close/>
                </a:path>
              </a:pathLst>
            </a:custGeom>
            <a:noFill/>
            <a:ln w="14654" cap="flat">
              <a:solidFill>
                <a:srgbClr val="27346A"/>
              </a:solidFill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85" name="Group 84" descr="Icon showing that this action is in process">
            <a:extLst>
              <a:ext uri="{FF2B5EF4-FFF2-40B4-BE49-F238E27FC236}">
                <a16:creationId xmlns:a16="http://schemas.microsoft.com/office/drawing/2014/main" id="{D0DB00CE-7D55-0C8E-3947-64576A26C44C}"/>
              </a:ext>
            </a:extLst>
          </p:cNvPr>
          <p:cNvGrpSpPr/>
          <p:nvPr/>
        </p:nvGrpSpPr>
        <p:grpSpPr>
          <a:xfrm>
            <a:off x="1002268" y="5296008"/>
            <a:ext cx="466385" cy="451345"/>
            <a:chOff x="7510" y="7510"/>
            <a:chExt cx="176938" cy="176938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526DA0B-33EB-93CD-EA57-48A4414E90BF}"/>
                </a:ext>
              </a:extLst>
            </p:cNvPr>
            <p:cNvSpPr/>
            <p:nvPr/>
          </p:nvSpPr>
          <p:spPr>
            <a:xfrm>
              <a:off x="33344" y="7510"/>
              <a:ext cx="125418" cy="25984"/>
            </a:xfrm>
            <a:custGeom>
              <a:avLst/>
              <a:gdLst>
                <a:gd name="connsiteX0" fmla="*/ 62634 w 125418"/>
                <a:gd name="connsiteY0" fmla="*/ 0 h 25984"/>
                <a:gd name="connsiteX1" fmla="*/ 0 w 125418"/>
                <a:gd name="connsiteY1" fmla="*/ 25985 h 25984"/>
                <a:gd name="connsiteX2" fmla="*/ 125419 w 125418"/>
                <a:gd name="connsiteY2" fmla="*/ 25985 h 25984"/>
                <a:gd name="connsiteX3" fmla="*/ 62634 w 125418"/>
                <a:gd name="connsiteY3" fmla="*/ 0 h 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418" h="25984">
                  <a:moveTo>
                    <a:pt x="62634" y="0"/>
                  </a:moveTo>
                  <a:cubicBezTo>
                    <a:pt x="38151" y="0"/>
                    <a:pt x="15921" y="9913"/>
                    <a:pt x="0" y="25985"/>
                  </a:cubicBezTo>
                  <a:lnTo>
                    <a:pt x="125419" y="25985"/>
                  </a:lnTo>
                  <a:cubicBezTo>
                    <a:pt x="109197" y="9913"/>
                    <a:pt x="87117" y="0"/>
                    <a:pt x="62634" y="0"/>
                  </a:cubicBezTo>
                </a:path>
              </a:pathLst>
            </a:custGeom>
            <a:solidFill>
              <a:srgbClr val="FFFFFF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8AA2259-1F1E-E992-0368-EE9CFE533CC2}"/>
                </a:ext>
              </a:extLst>
            </p:cNvPr>
            <p:cNvSpPr/>
            <p:nvPr/>
          </p:nvSpPr>
          <p:spPr>
            <a:xfrm>
              <a:off x="33194" y="158313"/>
              <a:ext cx="125418" cy="25985"/>
            </a:xfrm>
            <a:custGeom>
              <a:avLst/>
              <a:gdLst>
                <a:gd name="connsiteX0" fmla="*/ 62785 w 125418"/>
                <a:gd name="connsiteY0" fmla="*/ 25985 h 25985"/>
                <a:gd name="connsiteX1" fmla="*/ 125419 w 125418"/>
                <a:gd name="connsiteY1" fmla="*/ 0 h 25985"/>
                <a:gd name="connsiteX2" fmla="*/ 0 w 125418"/>
                <a:gd name="connsiteY2" fmla="*/ 0 h 25985"/>
                <a:gd name="connsiteX3" fmla="*/ 62785 w 125418"/>
                <a:gd name="connsiteY3" fmla="*/ 25985 h 25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418" h="25985">
                  <a:moveTo>
                    <a:pt x="62785" y="25985"/>
                  </a:moveTo>
                  <a:cubicBezTo>
                    <a:pt x="87268" y="25985"/>
                    <a:pt x="109497" y="16072"/>
                    <a:pt x="125419" y="0"/>
                  </a:cubicBezTo>
                  <a:lnTo>
                    <a:pt x="0" y="0"/>
                  </a:lnTo>
                  <a:cubicBezTo>
                    <a:pt x="16072" y="16072"/>
                    <a:pt x="38302" y="25985"/>
                    <a:pt x="62785" y="25985"/>
                  </a:cubicBezTo>
                </a:path>
              </a:pathLst>
            </a:custGeom>
            <a:solidFill>
              <a:srgbClr val="27346A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59EFAB80-F17F-509F-E40E-D6907C0DBFBC}"/>
                </a:ext>
              </a:extLst>
            </p:cNvPr>
            <p:cNvSpPr/>
            <p:nvPr/>
          </p:nvSpPr>
          <p:spPr>
            <a:xfrm>
              <a:off x="13217" y="127071"/>
              <a:ext cx="165522" cy="31242"/>
            </a:xfrm>
            <a:custGeom>
              <a:avLst/>
              <a:gdLst>
                <a:gd name="connsiteX0" fmla="*/ 19977 w 165522"/>
                <a:gd name="connsiteY0" fmla="*/ 31242 h 31242"/>
                <a:gd name="connsiteX1" fmla="*/ 145396 w 165522"/>
                <a:gd name="connsiteY1" fmla="*/ 31242 h 31242"/>
                <a:gd name="connsiteX2" fmla="*/ 165523 w 165522"/>
                <a:gd name="connsiteY2" fmla="*/ 0 h 31242"/>
                <a:gd name="connsiteX3" fmla="*/ 0 w 165522"/>
                <a:gd name="connsiteY3" fmla="*/ 0 h 31242"/>
                <a:gd name="connsiteX4" fmla="*/ 19977 w 165522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22" h="31242">
                  <a:moveTo>
                    <a:pt x="19977" y="31242"/>
                  </a:moveTo>
                  <a:lnTo>
                    <a:pt x="145396" y="31242"/>
                  </a:lnTo>
                  <a:cubicBezTo>
                    <a:pt x="154108" y="22530"/>
                    <a:pt x="161017" y="11866"/>
                    <a:pt x="165523" y="0"/>
                  </a:cubicBezTo>
                  <a:lnTo>
                    <a:pt x="0" y="0"/>
                  </a:lnTo>
                  <a:cubicBezTo>
                    <a:pt x="4356" y="11866"/>
                    <a:pt x="11265" y="22380"/>
                    <a:pt x="19977" y="31242"/>
                  </a:cubicBezTo>
                </a:path>
              </a:pathLst>
            </a:custGeom>
            <a:solidFill>
              <a:srgbClr val="3B88A8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B6E213C-1634-364B-8A36-5137F528442A}"/>
                </a:ext>
              </a:extLst>
            </p:cNvPr>
            <p:cNvSpPr/>
            <p:nvPr/>
          </p:nvSpPr>
          <p:spPr>
            <a:xfrm>
              <a:off x="7510" y="64737"/>
              <a:ext cx="176788" cy="31242"/>
            </a:xfrm>
            <a:custGeom>
              <a:avLst/>
              <a:gdLst>
                <a:gd name="connsiteX0" fmla="*/ 0 w 176788"/>
                <a:gd name="connsiteY0" fmla="*/ 31242 h 31242"/>
                <a:gd name="connsiteX1" fmla="*/ 176788 w 176788"/>
                <a:gd name="connsiteY1" fmla="*/ 31242 h 31242"/>
                <a:gd name="connsiteX2" fmla="*/ 171080 w 176788"/>
                <a:gd name="connsiteY2" fmla="*/ 0 h 31242"/>
                <a:gd name="connsiteX3" fmla="*/ 5708 w 176788"/>
                <a:gd name="connsiteY3" fmla="*/ 0 h 31242"/>
                <a:gd name="connsiteX4" fmla="*/ 0 w 176788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788" h="31242">
                  <a:moveTo>
                    <a:pt x="0" y="31242"/>
                  </a:moveTo>
                  <a:lnTo>
                    <a:pt x="176788" y="31242"/>
                  </a:lnTo>
                  <a:cubicBezTo>
                    <a:pt x="176788" y="20277"/>
                    <a:pt x="174835" y="9763"/>
                    <a:pt x="171080" y="0"/>
                  </a:cubicBezTo>
                  <a:lnTo>
                    <a:pt x="5708" y="0"/>
                  </a:lnTo>
                  <a:cubicBezTo>
                    <a:pt x="1953" y="9763"/>
                    <a:pt x="0" y="20277"/>
                    <a:pt x="0" y="31242"/>
                  </a:cubicBezTo>
                </a:path>
              </a:pathLst>
            </a:custGeom>
            <a:solidFill>
              <a:srgbClr val="ABDEF8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8EF7B0D-6DA1-3ACB-8340-8BD2A0CC7ACE}"/>
                </a:ext>
              </a:extLst>
            </p:cNvPr>
            <p:cNvSpPr/>
            <p:nvPr/>
          </p:nvSpPr>
          <p:spPr>
            <a:xfrm>
              <a:off x="7510" y="95829"/>
              <a:ext cx="176938" cy="31242"/>
            </a:xfrm>
            <a:custGeom>
              <a:avLst/>
              <a:gdLst>
                <a:gd name="connsiteX0" fmla="*/ 5708 w 176938"/>
                <a:gd name="connsiteY0" fmla="*/ 31242 h 31242"/>
                <a:gd name="connsiteX1" fmla="*/ 171231 w 176938"/>
                <a:gd name="connsiteY1" fmla="*/ 31242 h 31242"/>
                <a:gd name="connsiteX2" fmla="*/ 176938 w 176938"/>
                <a:gd name="connsiteY2" fmla="*/ 0 h 31242"/>
                <a:gd name="connsiteX3" fmla="*/ 0 w 176938"/>
                <a:gd name="connsiteY3" fmla="*/ 0 h 31242"/>
                <a:gd name="connsiteX4" fmla="*/ 5708 w 176938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38" h="31242">
                  <a:moveTo>
                    <a:pt x="5708" y="31242"/>
                  </a:moveTo>
                  <a:lnTo>
                    <a:pt x="171231" y="31242"/>
                  </a:lnTo>
                  <a:cubicBezTo>
                    <a:pt x="174835" y="21479"/>
                    <a:pt x="176938" y="11115"/>
                    <a:pt x="176938" y="0"/>
                  </a:cubicBezTo>
                  <a:lnTo>
                    <a:pt x="0" y="0"/>
                  </a:lnTo>
                  <a:cubicBezTo>
                    <a:pt x="0" y="11115"/>
                    <a:pt x="2103" y="21629"/>
                    <a:pt x="5708" y="31242"/>
                  </a:cubicBezTo>
                </a:path>
              </a:pathLst>
            </a:custGeom>
            <a:solidFill>
              <a:srgbClr val="6ECCF4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77580F8-8B35-DBC5-A8CA-2E68D27EC43C}"/>
                </a:ext>
              </a:extLst>
            </p:cNvPr>
            <p:cNvSpPr/>
            <p:nvPr/>
          </p:nvSpPr>
          <p:spPr>
            <a:xfrm>
              <a:off x="13217" y="33495"/>
              <a:ext cx="165522" cy="31242"/>
            </a:xfrm>
            <a:custGeom>
              <a:avLst/>
              <a:gdLst>
                <a:gd name="connsiteX0" fmla="*/ 165523 w 165522"/>
                <a:gd name="connsiteY0" fmla="*/ 31242 h 31242"/>
                <a:gd name="connsiteX1" fmla="*/ 145396 w 165522"/>
                <a:gd name="connsiteY1" fmla="*/ 0 h 31242"/>
                <a:gd name="connsiteX2" fmla="*/ 19977 w 165522"/>
                <a:gd name="connsiteY2" fmla="*/ 0 h 31242"/>
                <a:gd name="connsiteX3" fmla="*/ 0 w 165522"/>
                <a:gd name="connsiteY3" fmla="*/ 31242 h 31242"/>
                <a:gd name="connsiteX4" fmla="*/ 165523 w 165522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22" h="31242">
                  <a:moveTo>
                    <a:pt x="165523" y="31242"/>
                  </a:moveTo>
                  <a:cubicBezTo>
                    <a:pt x="161017" y="19376"/>
                    <a:pt x="154258" y="8862"/>
                    <a:pt x="145396" y="0"/>
                  </a:cubicBezTo>
                  <a:lnTo>
                    <a:pt x="19977" y="0"/>
                  </a:lnTo>
                  <a:cubicBezTo>
                    <a:pt x="11265" y="8862"/>
                    <a:pt x="4356" y="19376"/>
                    <a:pt x="0" y="31242"/>
                  </a:cubicBezTo>
                  <a:lnTo>
                    <a:pt x="165523" y="31242"/>
                  </a:lnTo>
                  <a:close/>
                </a:path>
              </a:pathLst>
            </a:custGeom>
            <a:solidFill>
              <a:srgbClr val="E1F3FD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8E1D5E2-C2D7-90BF-B62A-4290EBCF791A}"/>
                </a:ext>
              </a:extLst>
            </p:cNvPr>
            <p:cNvSpPr/>
            <p:nvPr/>
          </p:nvSpPr>
          <p:spPr>
            <a:xfrm>
              <a:off x="7510" y="7510"/>
              <a:ext cx="176938" cy="176938"/>
            </a:xfrm>
            <a:custGeom>
              <a:avLst/>
              <a:gdLst>
                <a:gd name="connsiteX0" fmla="*/ 171231 w 176938"/>
                <a:gd name="connsiteY0" fmla="*/ 57227 h 176938"/>
                <a:gd name="connsiteX1" fmla="*/ 151104 w 176938"/>
                <a:gd name="connsiteY1" fmla="*/ 25985 h 176938"/>
                <a:gd name="connsiteX2" fmla="*/ 88469 w 176938"/>
                <a:gd name="connsiteY2" fmla="*/ 0 h 176938"/>
                <a:gd name="connsiteX3" fmla="*/ 25835 w 176938"/>
                <a:gd name="connsiteY3" fmla="*/ 25985 h 176938"/>
                <a:gd name="connsiteX4" fmla="*/ 5708 w 176938"/>
                <a:gd name="connsiteY4" fmla="*/ 57227 h 176938"/>
                <a:gd name="connsiteX5" fmla="*/ 0 w 176938"/>
                <a:gd name="connsiteY5" fmla="*/ 88469 h 176938"/>
                <a:gd name="connsiteX6" fmla="*/ 5708 w 176938"/>
                <a:gd name="connsiteY6" fmla="*/ 119711 h 176938"/>
                <a:gd name="connsiteX7" fmla="*/ 25835 w 176938"/>
                <a:gd name="connsiteY7" fmla="*/ 150953 h 176938"/>
                <a:gd name="connsiteX8" fmla="*/ 88469 w 176938"/>
                <a:gd name="connsiteY8" fmla="*/ 176938 h 176938"/>
                <a:gd name="connsiteX9" fmla="*/ 151104 w 176938"/>
                <a:gd name="connsiteY9" fmla="*/ 150953 h 176938"/>
                <a:gd name="connsiteX10" fmla="*/ 171231 w 176938"/>
                <a:gd name="connsiteY10" fmla="*/ 119711 h 176938"/>
                <a:gd name="connsiteX11" fmla="*/ 176938 w 176938"/>
                <a:gd name="connsiteY11" fmla="*/ 88469 h 176938"/>
                <a:gd name="connsiteX12" fmla="*/ 171231 w 176938"/>
                <a:gd name="connsiteY12" fmla="*/ 57227 h 17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6938" h="176938">
                  <a:moveTo>
                    <a:pt x="171231" y="57227"/>
                  </a:moveTo>
                  <a:cubicBezTo>
                    <a:pt x="166725" y="45361"/>
                    <a:pt x="159965" y="34847"/>
                    <a:pt x="151104" y="25985"/>
                  </a:cubicBezTo>
                  <a:cubicBezTo>
                    <a:pt x="135032" y="9913"/>
                    <a:pt x="112952" y="0"/>
                    <a:pt x="88469" y="0"/>
                  </a:cubicBezTo>
                  <a:cubicBezTo>
                    <a:pt x="63986" y="0"/>
                    <a:pt x="41756" y="9913"/>
                    <a:pt x="25835" y="25985"/>
                  </a:cubicBezTo>
                  <a:cubicBezTo>
                    <a:pt x="16973" y="34847"/>
                    <a:pt x="10064" y="45361"/>
                    <a:pt x="5708" y="57227"/>
                  </a:cubicBezTo>
                  <a:cubicBezTo>
                    <a:pt x="1953" y="66990"/>
                    <a:pt x="0" y="77504"/>
                    <a:pt x="0" y="88469"/>
                  </a:cubicBezTo>
                  <a:cubicBezTo>
                    <a:pt x="0" y="99434"/>
                    <a:pt x="1953" y="109948"/>
                    <a:pt x="5708" y="119711"/>
                  </a:cubicBezTo>
                  <a:cubicBezTo>
                    <a:pt x="10214" y="131577"/>
                    <a:pt x="16973" y="142091"/>
                    <a:pt x="25835" y="150953"/>
                  </a:cubicBezTo>
                  <a:cubicBezTo>
                    <a:pt x="41906" y="167025"/>
                    <a:pt x="63986" y="176938"/>
                    <a:pt x="88469" y="176938"/>
                  </a:cubicBezTo>
                  <a:cubicBezTo>
                    <a:pt x="112952" y="176938"/>
                    <a:pt x="135182" y="167025"/>
                    <a:pt x="151104" y="150953"/>
                  </a:cubicBezTo>
                  <a:cubicBezTo>
                    <a:pt x="159815" y="142242"/>
                    <a:pt x="166725" y="131577"/>
                    <a:pt x="171231" y="119711"/>
                  </a:cubicBezTo>
                  <a:cubicBezTo>
                    <a:pt x="174835" y="109948"/>
                    <a:pt x="176938" y="99434"/>
                    <a:pt x="176938" y="88469"/>
                  </a:cubicBezTo>
                  <a:cubicBezTo>
                    <a:pt x="176788" y="77504"/>
                    <a:pt x="174835" y="66990"/>
                    <a:pt x="171231" y="57227"/>
                  </a:cubicBezTo>
                  <a:close/>
                </a:path>
              </a:pathLst>
            </a:custGeom>
            <a:noFill/>
            <a:ln w="14654" cap="flat">
              <a:solidFill>
                <a:srgbClr val="27346A"/>
              </a:solidFill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93" name="Group 92" descr="Icon showing that this action has been met.">
            <a:extLst>
              <a:ext uri="{FF2B5EF4-FFF2-40B4-BE49-F238E27FC236}">
                <a16:creationId xmlns:a16="http://schemas.microsoft.com/office/drawing/2014/main" id="{3C7E9D19-25A9-FDCE-0CE1-DE53CA56804B}"/>
              </a:ext>
            </a:extLst>
          </p:cNvPr>
          <p:cNvGrpSpPr/>
          <p:nvPr/>
        </p:nvGrpSpPr>
        <p:grpSpPr>
          <a:xfrm>
            <a:off x="980292" y="2639584"/>
            <a:ext cx="686279" cy="552951"/>
            <a:chOff x="53372" y="942"/>
            <a:chExt cx="1980109" cy="1633315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B3E0070-780B-17FE-C381-2D41774A051A}"/>
                </a:ext>
              </a:extLst>
            </p:cNvPr>
            <p:cNvSpPr/>
            <p:nvPr/>
          </p:nvSpPr>
          <p:spPr>
            <a:xfrm>
              <a:off x="53372" y="377875"/>
              <a:ext cx="1257449" cy="1256382"/>
            </a:xfrm>
            <a:custGeom>
              <a:avLst/>
              <a:gdLst>
                <a:gd name="connsiteX0" fmla="*/ 1216887 w 1257449"/>
                <a:gd name="connsiteY0" fmla="*/ 406697 h 1256382"/>
                <a:gd name="connsiteX1" fmla="*/ 1073850 w 1257449"/>
                <a:gd name="connsiteY1" fmla="*/ 184668 h 1256382"/>
                <a:gd name="connsiteX2" fmla="*/ 628725 w 1257449"/>
                <a:gd name="connsiteY2" fmla="*/ 0 h 1256382"/>
                <a:gd name="connsiteX3" fmla="*/ 183601 w 1257449"/>
                <a:gd name="connsiteY3" fmla="*/ 185735 h 1256382"/>
                <a:gd name="connsiteX4" fmla="*/ 40563 w 1257449"/>
                <a:gd name="connsiteY4" fmla="*/ 406697 h 1256382"/>
                <a:gd name="connsiteX5" fmla="*/ 0 w 1257449"/>
                <a:gd name="connsiteY5" fmla="*/ 628725 h 1256382"/>
                <a:gd name="connsiteX6" fmla="*/ 40563 w 1257449"/>
                <a:gd name="connsiteY6" fmla="*/ 849686 h 1256382"/>
                <a:gd name="connsiteX7" fmla="*/ 183601 w 1257449"/>
                <a:gd name="connsiteY7" fmla="*/ 1071715 h 1256382"/>
                <a:gd name="connsiteX8" fmla="*/ 628725 w 1257449"/>
                <a:gd name="connsiteY8" fmla="*/ 1256383 h 1256382"/>
                <a:gd name="connsiteX9" fmla="*/ 1073850 w 1257449"/>
                <a:gd name="connsiteY9" fmla="*/ 1071715 h 1256382"/>
                <a:gd name="connsiteX10" fmla="*/ 1216887 w 1257449"/>
                <a:gd name="connsiteY10" fmla="*/ 849686 h 1256382"/>
                <a:gd name="connsiteX11" fmla="*/ 1257450 w 1257449"/>
                <a:gd name="connsiteY11" fmla="*/ 628725 h 1256382"/>
                <a:gd name="connsiteX12" fmla="*/ 1216887 w 1257449"/>
                <a:gd name="connsiteY12" fmla="*/ 406697 h 125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7449" h="1256382">
                  <a:moveTo>
                    <a:pt x="1216887" y="406697"/>
                  </a:moveTo>
                  <a:cubicBezTo>
                    <a:pt x="1184864" y="322368"/>
                    <a:pt x="1136829" y="247647"/>
                    <a:pt x="1073850" y="184668"/>
                  </a:cubicBezTo>
                  <a:cubicBezTo>
                    <a:pt x="959633" y="71519"/>
                    <a:pt x="802719" y="0"/>
                    <a:pt x="628725" y="0"/>
                  </a:cubicBezTo>
                  <a:cubicBezTo>
                    <a:pt x="454731" y="0"/>
                    <a:pt x="296750" y="70451"/>
                    <a:pt x="183601" y="185735"/>
                  </a:cubicBezTo>
                  <a:cubicBezTo>
                    <a:pt x="120621" y="247647"/>
                    <a:pt x="71519" y="323436"/>
                    <a:pt x="40563" y="406697"/>
                  </a:cubicBezTo>
                  <a:cubicBezTo>
                    <a:pt x="13877" y="476080"/>
                    <a:pt x="0" y="550802"/>
                    <a:pt x="0" y="628725"/>
                  </a:cubicBezTo>
                  <a:cubicBezTo>
                    <a:pt x="0" y="706649"/>
                    <a:pt x="13877" y="781370"/>
                    <a:pt x="40563" y="849686"/>
                  </a:cubicBezTo>
                  <a:cubicBezTo>
                    <a:pt x="72586" y="934014"/>
                    <a:pt x="120621" y="1008736"/>
                    <a:pt x="183601" y="1071715"/>
                  </a:cubicBezTo>
                  <a:cubicBezTo>
                    <a:pt x="297817" y="1185931"/>
                    <a:pt x="454731" y="1256383"/>
                    <a:pt x="628725" y="1256383"/>
                  </a:cubicBezTo>
                  <a:cubicBezTo>
                    <a:pt x="802719" y="1256383"/>
                    <a:pt x="960700" y="1185931"/>
                    <a:pt x="1073850" y="1071715"/>
                  </a:cubicBezTo>
                  <a:cubicBezTo>
                    <a:pt x="1135761" y="1009803"/>
                    <a:pt x="1184864" y="934014"/>
                    <a:pt x="1216887" y="849686"/>
                  </a:cubicBezTo>
                  <a:cubicBezTo>
                    <a:pt x="1242506" y="781370"/>
                    <a:pt x="1257450" y="706649"/>
                    <a:pt x="1257450" y="628725"/>
                  </a:cubicBezTo>
                  <a:cubicBezTo>
                    <a:pt x="1256383" y="550802"/>
                    <a:pt x="1242506" y="476080"/>
                    <a:pt x="1216887" y="406697"/>
                  </a:cubicBezTo>
                </a:path>
              </a:pathLst>
            </a:custGeom>
            <a:solidFill>
              <a:srgbClr val="CFE5AE"/>
            </a:solidFill>
            <a:ln w="10627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2008DE7-75F8-2665-F509-DCC4F8295A37}"/>
                </a:ext>
              </a:extLst>
            </p:cNvPr>
            <p:cNvSpPr/>
            <p:nvPr/>
          </p:nvSpPr>
          <p:spPr>
            <a:xfrm>
              <a:off x="53372" y="377875"/>
              <a:ext cx="1257449" cy="1256382"/>
            </a:xfrm>
            <a:custGeom>
              <a:avLst/>
              <a:gdLst>
                <a:gd name="connsiteX0" fmla="*/ 1216887 w 1257449"/>
                <a:gd name="connsiteY0" fmla="*/ 406697 h 1256382"/>
                <a:gd name="connsiteX1" fmla="*/ 1073850 w 1257449"/>
                <a:gd name="connsiteY1" fmla="*/ 184668 h 1256382"/>
                <a:gd name="connsiteX2" fmla="*/ 628725 w 1257449"/>
                <a:gd name="connsiteY2" fmla="*/ 0 h 1256382"/>
                <a:gd name="connsiteX3" fmla="*/ 183601 w 1257449"/>
                <a:gd name="connsiteY3" fmla="*/ 185735 h 1256382"/>
                <a:gd name="connsiteX4" fmla="*/ 40563 w 1257449"/>
                <a:gd name="connsiteY4" fmla="*/ 406697 h 1256382"/>
                <a:gd name="connsiteX5" fmla="*/ 0 w 1257449"/>
                <a:gd name="connsiteY5" fmla="*/ 628725 h 1256382"/>
                <a:gd name="connsiteX6" fmla="*/ 40563 w 1257449"/>
                <a:gd name="connsiteY6" fmla="*/ 849686 h 1256382"/>
                <a:gd name="connsiteX7" fmla="*/ 183601 w 1257449"/>
                <a:gd name="connsiteY7" fmla="*/ 1071715 h 1256382"/>
                <a:gd name="connsiteX8" fmla="*/ 628725 w 1257449"/>
                <a:gd name="connsiteY8" fmla="*/ 1256383 h 1256382"/>
                <a:gd name="connsiteX9" fmla="*/ 1073850 w 1257449"/>
                <a:gd name="connsiteY9" fmla="*/ 1071715 h 1256382"/>
                <a:gd name="connsiteX10" fmla="*/ 1216887 w 1257449"/>
                <a:gd name="connsiteY10" fmla="*/ 849686 h 1256382"/>
                <a:gd name="connsiteX11" fmla="*/ 1257450 w 1257449"/>
                <a:gd name="connsiteY11" fmla="*/ 628725 h 1256382"/>
                <a:gd name="connsiteX12" fmla="*/ 1216887 w 1257449"/>
                <a:gd name="connsiteY12" fmla="*/ 406697 h 125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7449" h="1256382">
                  <a:moveTo>
                    <a:pt x="1216887" y="406697"/>
                  </a:moveTo>
                  <a:cubicBezTo>
                    <a:pt x="1184864" y="322368"/>
                    <a:pt x="1136829" y="247647"/>
                    <a:pt x="1073850" y="184668"/>
                  </a:cubicBezTo>
                  <a:cubicBezTo>
                    <a:pt x="959633" y="71519"/>
                    <a:pt x="802719" y="0"/>
                    <a:pt x="628725" y="0"/>
                  </a:cubicBezTo>
                  <a:cubicBezTo>
                    <a:pt x="454731" y="0"/>
                    <a:pt x="296750" y="70451"/>
                    <a:pt x="183601" y="185735"/>
                  </a:cubicBezTo>
                  <a:cubicBezTo>
                    <a:pt x="120621" y="247647"/>
                    <a:pt x="71519" y="323436"/>
                    <a:pt x="40563" y="406697"/>
                  </a:cubicBezTo>
                  <a:cubicBezTo>
                    <a:pt x="13877" y="476080"/>
                    <a:pt x="0" y="550802"/>
                    <a:pt x="0" y="628725"/>
                  </a:cubicBezTo>
                  <a:cubicBezTo>
                    <a:pt x="0" y="706649"/>
                    <a:pt x="13877" y="781370"/>
                    <a:pt x="40563" y="849686"/>
                  </a:cubicBezTo>
                  <a:cubicBezTo>
                    <a:pt x="72586" y="934014"/>
                    <a:pt x="120621" y="1008736"/>
                    <a:pt x="183601" y="1071715"/>
                  </a:cubicBezTo>
                  <a:cubicBezTo>
                    <a:pt x="297817" y="1185931"/>
                    <a:pt x="454731" y="1256383"/>
                    <a:pt x="628725" y="1256383"/>
                  </a:cubicBezTo>
                  <a:cubicBezTo>
                    <a:pt x="802719" y="1256383"/>
                    <a:pt x="960700" y="1185931"/>
                    <a:pt x="1073850" y="1071715"/>
                  </a:cubicBezTo>
                  <a:cubicBezTo>
                    <a:pt x="1135761" y="1009803"/>
                    <a:pt x="1184864" y="934014"/>
                    <a:pt x="1216887" y="849686"/>
                  </a:cubicBezTo>
                  <a:cubicBezTo>
                    <a:pt x="1242506" y="781370"/>
                    <a:pt x="1257450" y="706649"/>
                    <a:pt x="1257450" y="628725"/>
                  </a:cubicBezTo>
                  <a:cubicBezTo>
                    <a:pt x="1256383" y="550802"/>
                    <a:pt x="1242506" y="476080"/>
                    <a:pt x="1216887" y="406697"/>
                  </a:cubicBezTo>
                  <a:close/>
                </a:path>
              </a:pathLst>
            </a:custGeom>
            <a:noFill/>
            <a:ln w="19050" cap="flat">
              <a:solidFill>
                <a:srgbClr val="00A651"/>
              </a:solidFill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EE8FCF2-FE9D-DCDA-B384-CBE5D0D019F7}"/>
                </a:ext>
              </a:extLst>
            </p:cNvPr>
            <p:cNvSpPr/>
            <p:nvPr/>
          </p:nvSpPr>
          <p:spPr>
            <a:xfrm>
              <a:off x="334110" y="942"/>
              <a:ext cx="1699371" cy="1455052"/>
            </a:xfrm>
            <a:custGeom>
              <a:avLst/>
              <a:gdLst>
                <a:gd name="connsiteX0" fmla="*/ 0 w 1699371"/>
                <a:gd name="connsiteY0" fmla="*/ 761213 h 1455052"/>
                <a:gd name="connsiteX1" fmla="*/ 302087 w 1699371"/>
                <a:gd name="connsiteY1" fmla="*/ 1455052 h 1455052"/>
                <a:gd name="connsiteX2" fmla="*/ 1699372 w 1699371"/>
                <a:gd name="connsiteY2" fmla="*/ 40688 h 1455052"/>
                <a:gd name="connsiteX3" fmla="*/ 339447 w 1699371"/>
                <a:gd name="connsiteY3" fmla="*/ 1025939 h 1455052"/>
                <a:gd name="connsiteX4" fmla="*/ 0 w 1699371"/>
                <a:gd name="connsiteY4" fmla="*/ 761213 h 145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9371" h="1455052">
                  <a:moveTo>
                    <a:pt x="0" y="761213"/>
                  </a:moveTo>
                  <a:lnTo>
                    <a:pt x="302087" y="1455052"/>
                  </a:lnTo>
                  <a:cubicBezTo>
                    <a:pt x="302087" y="1455052"/>
                    <a:pt x="955363" y="26811"/>
                    <a:pt x="1699372" y="40688"/>
                  </a:cubicBezTo>
                  <a:cubicBezTo>
                    <a:pt x="1699372" y="40688"/>
                    <a:pt x="1192336" y="-306232"/>
                    <a:pt x="339447" y="1025939"/>
                  </a:cubicBezTo>
                  <a:lnTo>
                    <a:pt x="0" y="761213"/>
                  </a:lnTo>
                  <a:close/>
                </a:path>
              </a:pathLst>
            </a:custGeom>
            <a:solidFill>
              <a:srgbClr val="00A651"/>
            </a:solidFill>
            <a:ln w="10627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97" name="Picture 2">
            <a:extLst>
              <a:ext uri="{FF2B5EF4-FFF2-40B4-BE49-F238E27FC236}">
                <a16:creationId xmlns:a16="http://schemas.microsoft.com/office/drawing/2014/main" id="{08727E43-0E1F-D8B5-A30B-96205CC1E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380" y="2405400"/>
            <a:ext cx="1675602" cy="175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991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2FC52C7C-94AC-2308-E689-64FA3F50F03D}"/>
              </a:ext>
            </a:extLst>
          </p:cNvPr>
          <p:cNvGrpSpPr/>
          <p:nvPr/>
        </p:nvGrpSpPr>
        <p:grpSpPr>
          <a:xfrm>
            <a:off x="838200" y="2510191"/>
            <a:ext cx="10515599" cy="2843579"/>
            <a:chOff x="838200" y="2510191"/>
            <a:chExt cx="10515599" cy="2843579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D5DAC50C-C11F-159F-9439-EC0BA1622992}"/>
                </a:ext>
              </a:extLst>
            </p:cNvPr>
            <p:cNvSpPr/>
            <p:nvPr/>
          </p:nvSpPr>
          <p:spPr>
            <a:xfrm>
              <a:off x="838200" y="2510191"/>
              <a:ext cx="8775700" cy="1263813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57FED66-5AA6-6F63-4AB5-FEC972C1B29F}"/>
                </a:ext>
              </a:extLst>
            </p:cNvPr>
            <p:cNvSpPr/>
            <p:nvPr/>
          </p:nvSpPr>
          <p:spPr>
            <a:xfrm>
              <a:off x="2297904" y="2510191"/>
              <a:ext cx="9055895" cy="1263813"/>
            </a:xfrm>
            <a:custGeom>
              <a:avLst/>
              <a:gdLst>
                <a:gd name="connsiteX0" fmla="*/ 0 w 9055895"/>
                <a:gd name="connsiteY0" fmla="*/ 0 h 1263813"/>
                <a:gd name="connsiteX1" fmla="*/ 9055895 w 9055895"/>
                <a:gd name="connsiteY1" fmla="*/ 0 h 1263813"/>
                <a:gd name="connsiteX2" fmla="*/ 9055895 w 9055895"/>
                <a:gd name="connsiteY2" fmla="*/ 1263813 h 1263813"/>
                <a:gd name="connsiteX3" fmla="*/ 0 w 9055895"/>
                <a:gd name="connsiteY3" fmla="*/ 1263813 h 1263813"/>
                <a:gd name="connsiteX4" fmla="*/ 0 w 9055895"/>
                <a:gd name="connsiteY4" fmla="*/ 0 h 126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55895" h="1263813">
                  <a:moveTo>
                    <a:pt x="0" y="0"/>
                  </a:moveTo>
                  <a:lnTo>
                    <a:pt x="9055895" y="0"/>
                  </a:lnTo>
                  <a:lnTo>
                    <a:pt x="9055895" y="1263813"/>
                  </a:lnTo>
                  <a:lnTo>
                    <a:pt x="0" y="12638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754" tIns="133754" rIns="133754" bIns="133754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 dirty="0"/>
                <a:t>Work with signal maintaining agencies for safety improvements </a:t>
              </a: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B14281D0-664F-62A6-F153-F8700C855C9D}"/>
                </a:ext>
              </a:extLst>
            </p:cNvPr>
            <p:cNvSpPr/>
            <p:nvPr/>
          </p:nvSpPr>
          <p:spPr>
            <a:xfrm>
              <a:off x="838200" y="4089957"/>
              <a:ext cx="8793725" cy="1263813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5A3AA3A-B9D4-7B8B-FFA9-EEC712D729D6}"/>
                </a:ext>
              </a:extLst>
            </p:cNvPr>
            <p:cNvSpPr/>
            <p:nvPr/>
          </p:nvSpPr>
          <p:spPr>
            <a:xfrm>
              <a:off x="2297904" y="4089957"/>
              <a:ext cx="9055895" cy="1263813"/>
            </a:xfrm>
            <a:custGeom>
              <a:avLst/>
              <a:gdLst>
                <a:gd name="connsiteX0" fmla="*/ 0 w 9055895"/>
                <a:gd name="connsiteY0" fmla="*/ 0 h 1263813"/>
                <a:gd name="connsiteX1" fmla="*/ 9055895 w 9055895"/>
                <a:gd name="connsiteY1" fmla="*/ 0 h 1263813"/>
                <a:gd name="connsiteX2" fmla="*/ 9055895 w 9055895"/>
                <a:gd name="connsiteY2" fmla="*/ 1263813 h 1263813"/>
                <a:gd name="connsiteX3" fmla="*/ 0 w 9055895"/>
                <a:gd name="connsiteY3" fmla="*/ 1263813 h 1263813"/>
                <a:gd name="connsiteX4" fmla="*/ 0 w 9055895"/>
                <a:gd name="connsiteY4" fmla="*/ 0 h 126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55895" h="1263813">
                  <a:moveTo>
                    <a:pt x="0" y="0"/>
                  </a:moveTo>
                  <a:lnTo>
                    <a:pt x="9055895" y="0"/>
                  </a:lnTo>
                  <a:lnTo>
                    <a:pt x="9055895" y="1263813"/>
                  </a:lnTo>
                  <a:lnTo>
                    <a:pt x="0" y="12638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754" tIns="133754" rIns="133754" bIns="133754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/>
                <a:t>Evaluate TPA-funded projects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AA1D5C-8B78-45ED-E587-09C3E407E7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Funding Related Actions</a:t>
            </a:r>
          </a:p>
        </p:txBody>
      </p:sp>
      <p:grpSp>
        <p:nvGrpSpPr>
          <p:cNvPr id="4" name="Group 3" descr="Icon showing that this action is in proces">
            <a:extLst>
              <a:ext uri="{FF2B5EF4-FFF2-40B4-BE49-F238E27FC236}">
                <a16:creationId xmlns:a16="http://schemas.microsoft.com/office/drawing/2014/main" id="{B2C75E97-9AE7-0C0B-75E9-26E5BE343434}"/>
              </a:ext>
            </a:extLst>
          </p:cNvPr>
          <p:cNvGrpSpPr/>
          <p:nvPr/>
        </p:nvGrpSpPr>
        <p:grpSpPr>
          <a:xfrm>
            <a:off x="1261458" y="2885767"/>
            <a:ext cx="587006" cy="589937"/>
            <a:chOff x="7510" y="7510"/>
            <a:chExt cx="176938" cy="17693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60D5AE7-BD7E-4245-C82F-71FC773A9741}"/>
                </a:ext>
              </a:extLst>
            </p:cNvPr>
            <p:cNvSpPr/>
            <p:nvPr/>
          </p:nvSpPr>
          <p:spPr>
            <a:xfrm>
              <a:off x="33344" y="7510"/>
              <a:ext cx="125418" cy="25984"/>
            </a:xfrm>
            <a:custGeom>
              <a:avLst/>
              <a:gdLst>
                <a:gd name="connsiteX0" fmla="*/ 62634 w 125418"/>
                <a:gd name="connsiteY0" fmla="*/ 0 h 25984"/>
                <a:gd name="connsiteX1" fmla="*/ 0 w 125418"/>
                <a:gd name="connsiteY1" fmla="*/ 25985 h 25984"/>
                <a:gd name="connsiteX2" fmla="*/ 125419 w 125418"/>
                <a:gd name="connsiteY2" fmla="*/ 25985 h 25984"/>
                <a:gd name="connsiteX3" fmla="*/ 62634 w 125418"/>
                <a:gd name="connsiteY3" fmla="*/ 0 h 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418" h="25984">
                  <a:moveTo>
                    <a:pt x="62634" y="0"/>
                  </a:moveTo>
                  <a:cubicBezTo>
                    <a:pt x="38151" y="0"/>
                    <a:pt x="15921" y="9913"/>
                    <a:pt x="0" y="25985"/>
                  </a:cubicBezTo>
                  <a:lnTo>
                    <a:pt x="125419" y="25985"/>
                  </a:lnTo>
                  <a:cubicBezTo>
                    <a:pt x="109197" y="9913"/>
                    <a:pt x="87117" y="0"/>
                    <a:pt x="62634" y="0"/>
                  </a:cubicBezTo>
                </a:path>
              </a:pathLst>
            </a:custGeom>
            <a:solidFill>
              <a:srgbClr val="FFFFFF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E15C399-43B3-ADE4-2295-E655D607A537}"/>
                </a:ext>
              </a:extLst>
            </p:cNvPr>
            <p:cNvSpPr/>
            <p:nvPr/>
          </p:nvSpPr>
          <p:spPr>
            <a:xfrm>
              <a:off x="33194" y="158313"/>
              <a:ext cx="125418" cy="25985"/>
            </a:xfrm>
            <a:custGeom>
              <a:avLst/>
              <a:gdLst>
                <a:gd name="connsiteX0" fmla="*/ 62785 w 125418"/>
                <a:gd name="connsiteY0" fmla="*/ 25985 h 25985"/>
                <a:gd name="connsiteX1" fmla="*/ 125419 w 125418"/>
                <a:gd name="connsiteY1" fmla="*/ 0 h 25985"/>
                <a:gd name="connsiteX2" fmla="*/ 0 w 125418"/>
                <a:gd name="connsiteY2" fmla="*/ 0 h 25985"/>
                <a:gd name="connsiteX3" fmla="*/ 62785 w 125418"/>
                <a:gd name="connsiteY3" fmla="*/ 25985 h 25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418" h="25985">
                  <a:moveTo>
                    <a:pt x="62785" y="25985"/>
                  </a:moveTo>
                  <a:cubicBezTo>
                    <a:pt x="87268" y="25985"/>
                    <a:pt x="109497" y="16072"/>
                    <a:pt x="125419" y="0"/>
                  </a:cubicBezTo>
                  <a:lnTo>
                    <a:pt x="0" y="0"/>
                  </a:lnTo>
                  <a:cubicBezTo>
                    <a:pt x="16072" y="16072"/>
                    <a:pt x="38302" y="25985"/>
                    <a:pt x="62785" y="25985"/>
                  </a:cubicBezTo>
                </a:path>
              </a:pathLst>
            </a:custGeom>
            <a:solidFill>
              <a:srgbClr val="27346A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CCA96FE-6110-B01A-A45B-2EFA40230A85}"/>
                </a:ext>
              </a:extLst>
            </p:cNvPr>
            <p:cNvSpPr/>
            <p:nvPr/>
          </p:nvSpPr>
          <p:spPr>
            <a:xfrm>
              <a:off x="13217" y="127071"/>
              <a:ext cx="165522" cy="31242"/>
            </a:xfrm>
            <a:custGeom>
              <a:avLst/>
              <a:gdLst>
                <a:gd name="connsiteX0" fmla="*/ 19977 w 165522"/>
                <a:gd name="connsiteY0" fmla="*/ 31242 h 31242"/>
                <a:gd name="connsiteX1" fmla="*/ 145396 w 165522"/>
                <a:gd name="connsiteY1" fmla="*/ 31242 h 31242"/>
                <a:gd name="connsiteX2" fmla="*/ 165523 w 165522"/>
                <a:gd name="connsiteY2" fmla="*/ 0 h 31242"/>
                <a:gd name="connsiteX3" fmla="*/ 0 w 165522"/>
                <a:gd name="connsiteY3" fmla="*/ 0 h 31242"/>
                <a:gd name="connsiteX4" fmla="*/ 19977 w 165522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22" h="31242">
                  <a:moveTo>
                    <a:pt x="19977" y="31242"/>
                  </a:moveTo>
                  <a:lnTo>
                    <a:pt x="145396" y="31242"/>
                  </a:lnTo>
                  <a:cubicBezTo>
                    <a:pt x="154108" y="22530"/>
                    <a:pt x="161017" y="11866"/>
                    <a:pt x="165523" y="0"/>
                  </a:cubicBezTo>
                  <a:lnTo>
                    <a:pt x="0" y="0"/>
                  </a:lnTo>
                  <a:cubicBezTo>
                    <a:pt x="4356" y="11866"/>
                    <a:pt x="11265" y="22380"/>
                    <a:pt x="19977" y="31242"/>
                  </a:cubicBezTo>
                </a:path>
              </a:pathLst>
            </a:custGeom>
            <a:solidFill>
              <a:srgbClr val="3B88A8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6A097FA-42CD-E718-8577-C839BEBF7001}"/>
                </a:ext>
              </a:extLst>
            </p:cNvPr>
            <p:cNvSpPr/>
            <p:nvPr/>
          </p:nvSpPr>
          <p:spPr>
            <a:xfrm>
              <a:off x="7510" y="64737"/>
              <a:ext cx="176788" cy="31242"/>
            </a:xfrm>
            <a:custGeom>
              <a:avLst/>
              <a:gdLst>
                <a:gd name="connsiteX0" fmla="*/ 0 w 176788"/>
                <a:gd name="connsiteY0" fmla="*/ 31242 h 31242"/>
                <a:gd name="connsiteX1" fmla="*/ 176788 w 176788"/>
                <a:gd name="connsiteY1" fmla="*/ 31242 h 31242"/>
                <a:gd name="connsiteX2" fmla="*/ 171080 w 176788"/>
                <a:gd name="connsiteY2" fmla="*/ 0 h 31242"/>
                <a:gd name="connsiteX3" fmla="*/ 5708 w 176788"/>
                <a:gd name="connsiteY3" fmla="*/ 0 h 31242"/>
                <a:gd name="connsiteX4" fmla="*/ 0 w 176788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788" h="31242">
                  <a:moveTo>
                    <a:pt x="0" y="31242"/>
                  </a:moveTo>
                  <a:lnTo>
                    <a:pt x="176788" y="31242"/>
                  </a:lnTo>
                  <a:cubicBezTo>
                    <a:pt x="176788" y="20277"/>
                    <a:pt x="174835" y="9763"/>
                    <a:pt x="171080" y="0"/>
                  </a:cubicBezTo>
                  <a:lnTo>
                    <a:pt x="5708" y="0"/>
                  </a:lnTo>
                  <a:cubicBezTo>
                    <a:pt x="1953" y="9763"/>
                    <a:pt x="0" y="20277"/>
                    <a:pt x="0" y="31242"/>
                  </a:cubicBezTo>
                </a:path>
              </a:pathLst>
            </a:custGeom>
            <a:solidFill>
              <a:srgbClr val="ABDEF8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84B48C2-17EE-6477-9258-1CED83C92D8A}"/>
                </a:ext>
              </a:extLst>
            </p:cNvPr>
            <p:cNvSpPr/>
            <p:nvPr/>
          </p:nvSpPr>
          <p:spPr>
            <a:xfrm>
              <a:off x="7510" y="95829"/>
              <a:ext cx="176938" cy="31242"/>
            </a:xfrm>
            <a:custGeom>
              <a:avLst/>
              <a:gdLst>
                <a:gd name="connsiteX0" fmla="*/ 5708 w 176938"/>
                <a:gd name="connsiteY0" fmla="*/ 31242 h 31242"/>
                <a:gd name="connsiteX1" fmla="*/ 171231 w 176938"/>
                <a:gd name="connsiteY1" fmla="*/ 31242 h 31242"/>
                <a:gd name="connsiteX2" fmla="*/ 176938 w 176938"/>
                <a:gd name="connsiteY2" fmla="*/ 0 h 31242"/>
                <a:gd name="connsiteX3" fmla="*/ 0 w 176938"/>
                <a:gd name="connsiteY3" fmla="*/ 0 h 31242"/>
                <a:gd name="connsiteX4" fmla="*/ 5708 w 176938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38" h="31242">
                  <a:moveTo>
                    <a:pt x="5708" y="31242"/>
                  </a:moveTo>
                  <a:lnTo>
                    <a:pt x="171231" y="31242"/>
                  </a:lnTo>
                  <a:cubicBezTo>
                    <a:pt x="174835" y="21479"/>
                    <a:pt x="176938" y="11115"/>
                    <a:pt x="176938" y="0"/>
                  </a:cubicBezTo>
                  <a:lnTo>
                    <a:pt x="0" y="0"/>
                  </a:lnTo>
                  <a:cubicBezTo>
                    <a:pt x="0" y="11115"/>
                    <a:pt x="2103" y="21629"/>
                    <a:pt x="5708" y="31242"/>
                  </a:cubicBezTo>
                </a:path>
              </a:pathLst>
            </a:custGeom>
            <a:solidFill>
              <a:srgbClr val="6ECCF4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4BDE94-85D3-383A-8596-3F45CAE9B929}"/>
                </a:ext>
              </a:extLst>
            </p:cNvPr>
            <p:cNvSpPr/>
            <p:nvPr/>
          </p:nvSpPr>
          <p:spPr>
            <a:xfrm>
              <a:off x="13217" y="33495"/>
              <a:ext cx="165522" cy="31242"/>
            </a:xfrm>
            <a:custGeom>
              <a:avLst/>
              <a:gdLst>
                <a:gd name="connsiteX0" fmla="*/ 165523 w 165522"/>
                <a:gd name="connsiteY0" fmla="*/ 31242 h 31242"/>
                <a:gd name="connsiteX1" fmla="*/ 145396 w 165522"/>
                <a:gd name="connsiteY1" fmla="*/ 0 h 31242"/>
                <a:gd name="connsiteX2" fmla="*/ 19977 w 165522"/>
                <a:gd name="connsiteY2" fmla="*/ 0 h 31242"/>
                <a:gd name="connsiteX3" fmla="*/ 0 w 165522"/>
                <a:gd name="connsiteY3" fmla="*/ 31242 h 31242"/>
                <a:gd name="connsiteX4" fmla="*/ 165523 w 165522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22" h="31242">
                  <a:moveTo>
                    <a:pt x="165523" y="31242"/>
                  </a:moveTo>
                  <a:cubicBezTo>
                    <a:pt x="161017" y="19376"/>
                    <a:pt x="154258" y="8862"/>
                    <a:pt x="145396" y="0"/>
                  </a:cubicBezTo>
                  <a:lnTo>
                    <a:pt x="19977" y="0"/>
                  </a:lnTo>
                  <a:cubicBezTo>
                    <a:pt x="11265" y="8862"/>
                    <a:pt x="4356" y="19376"/>
                    <a:pt x="0" y="31242"/>
                  </a:cubicBezTo>
                  <a:lnTo>
                    <a:pt x="165523" y="31242"/>
                  </a:lnTo>
                  <a:close/>
                </a:path>
              </a:pathLst>
            </a:custGeom>
            <a:solidFill>
              <a:srgbClr val="E1F3FD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A9C6EFC-C6B2-87A2-C7BD-26FD51CED71E}"/>
                </a:ext>
              </a:extLst>
            </p:cNvPr>
            <p:cNvSpPr/>
            <p:nvPr/>
          </p:nvSpPr>
          <p:spPr>
            <a:xfrm>
              <a:off x="7510" y="7510"/>
              <a:ext cx="176938" cy="176938"/>
            </a:xfrm>
            <a:custGeom>
              <a:avLst/>
              <a:gdLst>
                <a:gd name="connsiteX0" fmla="*/ 171231 w 176938"/>
                <a:gd name="connsiteY0" fmla="*/ 57227 h 176938"/>
                <a:gd name="connsiteX1" fmla="*/ 151104 w 176938"/>
                <a:gd name="connsiteY1" fmla="*/ 25985 h 176938"/>
                <a:gd name="connsiteX2" fmla="*/ 88469 w 176938"/>
                <a:gd name="connsiteY2" fmla="*/ 0 h 176938"/>
                <a:gd name="connsiteX3" fmla="*/ 25835 w 176938"/>
                <a:gd name="connsiteY3" fmla="*/ 25985 h 176938"/>
                <a:gd name="connsiteX4" fmla="*/ 5708 w 176938"/>
                <a:gd name="connsiteY4" fmla="*/ 57227 h 176938"/>
                <a:gd name="connsiteX5" fmla="*/ 0 w 176938"/>
                <a:gd name="connsiteY5" fmla="*/ 88469 h 176938"/>
                <a:gd name="connsiteX6" fmla="*/ 5708 w 176938"/>
                <a:gd name="connsiteY6" fmla="*/ 119711 h 176938"/>
                <a:gd name="connsiteX7" fmla="*/ 25835 w 176938"/>
                <a:gd name="connsiteY7" fmla="*/ 150953 h 176938"/>
                <a:gd name="connsiteX8" fmla="*/ 88469 w 176938"/>
                <a:gd name="connsiteY8" fmla="*/ 176938 h 176938"/>
                <a:gd name="connsiteX9" fmla="*/ 151104 w 176938"/>
                <a:gd name="connsiteY9" fmla="*/ 150953 h 176938"/>
                <a:gd name="connsiteX10" fmla="*/ 171231 w 176938"/>
                <a:gd name="connsiteY10" fmla="*/ 119711 h 176938"/>
                <a:gd name="connsiteX11" fmla="*/ 176938 w 176938"/>
                <a:gd name="connsiteY11" fmla="*/ 88469 h 176938"/>
                <a:gd name="connsiteX12" fmla="*/ 171231 w 176938"/>
                <a:gd name="connsiteY12" fmla="*/ 57227 h 17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6938" h="176938">
                  <a:moveTo>
                    <a:pt x="171231" y="57227"/>
                  </a:moveTo>
                  <a:cubicBezTo>
                    <a:pt x="166725" y="45361"/>
                    <a:pt x="159965" y="34847"/>
                    <a:pt x="151104" y="25985"/>
                  </a:cubicBezTo>
                  <a:cubicBezTo>
                    <a:pt x="135032" y="9913"/>
                    <a:pt x="112952" y="0"/>
                    <a:pt x="88469" y="0"/>
                  </a:cubicBezTo>
                  <a:cubicBezTo>
                    <a:pt x="63986" y="0"/>
                    <a:pt x="41756" y="9913"/>
                    <a:pt x="25835" y="25985"/>
                  </a:cubicBezTo>
                  <a:cubicBezTo>
                    <a:pt x="16973" y="34847"/>
                    <a:pt x="10064" y="45361"/>
                    <a:pt x="5708" y="57227"/>
                  </a:cubicBezTo>
                  <a:cubicBezTo>
                    <a:pt x="1953" y="66990"/>
                    <a:pt x="0" y="77504"/>
                    <a:pt x="0" y="88469"/>
                  </a:cubicBezTo>
                  <a:cubicBezTo>
                    <a:pt x="0" y="99434"/>
                    <a:pt x="1953" y="109948"/>
                    <a:pt x="5708" y="119711"/>
                  </a:cubicBezTo>
                  <a:cubicBezTo>
                    <a:pt x="10214" y="131577"/>
                    <a:pt x="16973" y="142091"/>
                    <a:pt x="25835" y="150953"/>
                  </a:cubicBezTo>
                  <a:cubicBezTo>
                    <a:pt x="41906" y="167025"/>
                    <a:pt x="63986" y="176938"/>
                    <a:pt x="88469" y="176938"/>
                  </a:cubicBezTo>
                  <a:cubicBezTo>
                    <a:pt x="112952" y="176938"/>
                    <a:pt x="135182" y="167025"/>
                    <a:pt x="151104" y="150953"/>
                  </a:cubicBezTo>
                  <a:cubicBezTo>
                    <a:pt x="159815" y="142242"/>
                    <a:pt x="166725" y="131577"/>
                    <a:pt x="171231" y="119711"/>
                  </a:cubicBezTo>
                  <a:cubicBezTo>
                    <a:pt x="174835" y="109948"/>
                    <a:pt x="176938" y="99434"/>
                    <a:pt x="176938" y="88469"/>
                  </a:cubicBezTo>
                  <a:cubicBezTo>
                    <a:pt x="176788" y="77504"/>
                    <a:pt x="174835" y="66990"/>
                    <a:pt x="171231" y="57227"/>
                  </a:cubicBezTo>
                  <a:close/>
                </a:path>
              </a:pathLst>
            </a:custGeom>
            <a:noFill/>
            <a:ln w="14654" cap="flat">
              <a:solidFill>
                <a:srgbClr val="27346A"/>
              </a:solidFill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5651BE5-CD11-47D5-6047-17C57100AF83}"/>
              </a:ext>
            </a:extLst>
          </p:cNvPr>
          <p:cNvGrpSpPr/>
          <p:nvPr/>
        </p:nvGrpSpPr>
        <p:grpSpPr>
          <a:xfrm>
            <a:off x="10629811" y="4851498"/>
            <a:ext cx="313690" cy="264795"/>
            <a:chOff x="53372" y="942"/>
            <a:chExt cx="1980109" cy="1633315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87F7242-277B-07F4-AED6-EBF4BE2C6F28}"/>
                </a:ext>
              </a:extLst>
            </p:cNvPr>
            <p:cNvSpPr/>
            <p:nvPr/>
          </p:nvSpPr>
          <p:spPr>
            <a:xfrm>
              <a:off x="53372" y="377875"/>
              <a:ext cx="1257449" cy="1256382"/>
            </a:xfrm>
            <a:custGeom>
              <a:avLst/>
              <a:gdLst>
                <a:gd name="connsiteX0" fmla="*/ 1216887 w 1257449"/>
                <a:gd name="connsiteY0" fmla="*/ 406697 h 1256382"/>
                <a:gd name="connsiteX1" fmla="*/ 1073850 w 1257449"/>
                <a:gd name="connsiteY1" fmla="*/ 184668 h 1256382"/>
                <a:gd name="connsiteX2" fmla="*/ 628725 w 1257449"/>
                <a:gd name="connsiteY2" fmla="*/ 0 h 1256382"/>
                <a:gd name="connsiteX3" fmla="*/ 183601 w 1257449"/>
                <a:gd name="connsiteY3" fmla="*/ 185735 h 1256382"/>
                <a:gd name="connsiteX4" fmla="*/ 40563 w 1257449"/>
                <a:gd name="connsiteY4" fmla="*/ 406697 h 1256382"/>
                <a:gd name="connsiteX5" fmla="*/ 0 w 1257449"/>
                <a:gd name="connsiteY5" fmla="*/ 628725 h 1256382"/>
                <a:gd name="connsiteX6" fmla="*/ 40563 w 1257449"/>
                <a:gd name="connsiteY6" fmla="*/ 849686 h 1256382"/>
                <a:gd name="connsiteX7" fmla="*/ 183601 w 1257449"/>
                <a:gd name="connsiteY7" fmla="*/ 1071715 h 1256382"/>
                <a:gd name="connsiteX8" fmla="*/ 628725 w 1257449"/>
                <a:gd name="connsiteY8" fmla="*/ 1256383 h 1256382"/>
                <a:gd name="connsiteX9" fmla="*/ 1073850 w 1257449"/>
                <a:gd name="connsiteY9" fmla="*/ 1071715 h 1256382"/>
                <a:gd name="connsiteX10" fmla="*/ 1216887 w 1257449"/>
                <a:gd name="connsiteY10" fmla="*/ 849686 h 1256382"/>
                <a:gd name="connsiteX11" fmla="*/ 1257450 w 1257449"/>
                <a:gd name="connsiteY11" fmla="*/ 628725 h 1256382"/>
                <a:gd name="connsiteX12" fmla="*/ 1216887 w 1257449"/>
                <a:gd name="connsiteY12" fmla="*/ 406697 h 125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7449" h="1256382">
                  <a:moveTo>
                    <a:pt x="1216887" y="406697"/>
                  </a:moveTo>
                  <a:cubicBezTo>
                    <a:pt x="1184864" y="322368"/>
                    <a:pt x="1136829" y="247647"/>
                    <a:pt x="1073850" y="184668"/>
                  </a:cubicBezTo>
                  <a:cubicBezTo>
                    <a:pt x="959633" y="71519"/>
                    <a:pt x="802719" y="0"/>
                    <a:pt x="628725" y="0"/>
                  </a:cubicBezTo>
                  <a:cubicBezTo>
                    <a:pt x="454731" y="0"/>
                    <a:pt x="296750" y="70451"/>
                    <a:pt x="183601" y="185735"/>
                  </a:cubicBezTo>
                  <a:cubicBezTo>
                    <a:pt x="120621" y="247647"/>
                    <a:pt x="71519" y="323436"/>
                    <a:pt x="40563" y="406697"/>
                  </a:cubicBezTo>
                  <a:cubicBezTo>
                    <a:pt x="13877" y="476080"/>
                    <a:pt x="0" y="550802"/>
                    <a:pt x="0" y="628725"/>
                  </a:cubicBezTo>
                  <a:cubicBezTo>
                    <a:pt x="0" y="706649"/>
                    <a:pt x="13877" y="781370"/>
                    <a:pt x="40563" y="849686"/>
                  </a:cubicBezTo>
                  <a:cubicBezTo>
                    <a:pt x="72586" y="934014"/>
                    <a:pt x="120621" y="1008736"/>
                    <a:pt x="183601" y="1071715"/>
                  </a:cubicBezTo>
                  <a:cubicBezTo>
                    <a:pt x="297817" y="1185931"/>
                    <a:pt x="454731" y="1256383"/>
                    <a:pt x="628725" y="1256383"/>
                  </a:cubicBezTo>
                  <a:cubicBezTo>
                    <a:pt x="802719" y="1256383"/>
                    <a:pt x="960700" y="1185931"/>
                    <a:pt x="1073850" y="1071715"/>
                  </a:cubicBezTo>
                  <a:cubicBezTo>
                    <a:pt x="1135761" y="1009803"/>
                    <a:pt x="1184864" y="934014"/>
                    <a:pt x="1216887" y="849686"/>
                  </a:cubicBezTo>
                  <a:cubicBezTo>
                    <a:pt x="1242506" y="781370"/>
                    <a:pt x="1257450" y="706649"/>
                    <a:pt x="1257450" y="628725"/>
                  </a:cubicBezTo>
                  <a:cubicBezTo>
                    <a:pt x="1256383" y="550802"/>
                    <a:pt x="1242506" y="476080"/>
                    <a:pt x="1216887" y="406697"/>
                  </a:cubicBezTo>
                </a:path>
              </a:pathLst>
            </a:custGeom>
            <a:solidFill>
              <a:srgbClr val="CFE5AE"/>
            </a:solidFill>
            <a:ln w="10627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C3E1B2D-7669-B831-3780-0B4A2302C033}"/>
                </a:ext>
              </a:extLst>
            </p:cNvPr>
            <p:cNvSpPr/>
            <p:nvPr/>
          </p:nvSpPr>
          <p:spPr>
            <a:xfrm>
              <a:off x="53372" y="377875"/>
              <a:ext cx="1257449" cy="1256382"/>
            </a:xfrm>
            <a:custGeom>
              <a:avLst/>
              <a:gdLst>
                <a:gd name="connsiteX0" fmla="*/ 1216887 w 1257449"/>
                <a:gd name="connsiteY0" fmla="*/ 406697 h 1256382"/>
                <a:gd name="connsiteX1" fmla="*/ 1073850 w 1257449"/>
                <a:gd name="connsiteY1" fmla="*/ 184668 h 1256382"/>
                <a:gd name="connsiteX2" fmla="*/ 628725 w 1257449"/>
                <a:gd name="connsiteY2" fmla="*/ 0 h 1256382"/>
                <a:gd name="connsiteX3" fmla="*/ 183601 w 1257449"/>
                <a:gd name="connsiteY3" fmla="*/ 185735 h 1256382"/>
                <a:gd name="connsiteX4" fmla="*/ 40563 w 1257449"/>
                <a:gd name="connsiteY4" fmla="*/ 406697 h 1256382"/>
                <a:gd name="connsiteX5" fmla="*/ 0 w 1257449"/>
                <a:gd name="connsiteY5" fmla="*/ 628725 h 1256382"/>
                <a:gd name="connsiteX6" fmla="*/ 40563 w 1257449"/>
                <a:gd name="connsiteY6" fmla="*/ 849686 h 1256382"/>
                <a:gd name="connsiteX7" fmla="*/ 183601 w 1257449"/>
                <a:gd name="connsiteY7" fmla="*/ 1071715 h 1256382"/>
                <a:gd name="connsiteX8" fmla="*/ 628725 w 1257449"/>
                <a:gd name="connsiteY8" fmla="*/ 1256383 h 1256382"/>
                <a:gd name="connsiteX9" fmla="*/ 1073850 w 1257449"/>
                <a:gd name="connsiteY9" fmla="*/ 1071715 h 1256382"/>
                <a:gd name="connsiteX10" fmla="*/ 1216887 w 1257449"/>
                <a:gd name="connsiteY10" fmla="*/ 849686 h 1256382"/>
                <a:gd name="connsiteX11" fmla="*/ 1257450 w 1257449"/>
                <a:gd name="connsiteY11" fmla="*/ 628725 h 1256382"/>
                <a:gd name="connsiteX12" fmla="*/ 1216887 w 1257449"/>
                <a:gd name="connsiteY12" fmla="*/ 406697 h 125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7449" h="1256382">
                  <a:moveTo>
                    <a:pt x="1216887" y="406697"/>
                  </a:moveTo>
                  <a:cubicBezTo>
                    <a:pt x="1184864" y="322368"/>
                    <a:pt x="1136829" y="247647"/>
                    <a:pt x="1073850" y="184668"/>
                  </a:cubicBezTo>
                  <a:cubicBezTo>
                    <a:pt x="959633" y="71519"/>
                    <a:pt x="802719" y="0"/>
                    <a:pt x="628725" y="0"/>
                  </a:cubicBezTo>
                  <a:cubicBezTo>
                    <a:pt x="454731" y="0"/>
                    <a:pt x="296750" y="70451"/>
                    <a:pt x="183601" y="185735"/>
                  </a:cubicBezTo>
                  <a:cubicBezTo>
                    <a:pt x="120621" y="247647"/>
                    <a:pt x="71519" y="323436"/>
                    <a:pt x="40563" y="406697"/>
                  </a:cubicBezTo>
                  <a:cubicBezTo>
                    <a:pt x="13877" y="476080"/>
                    <a:pt x="0" y="550802"/>
                    <a:pt x="0" y="628725"/>
                  </a:cubicBezTo>
                  <a:cubicBezTo>
                    <a:pt x="0" y="706649"/>
                    <a:pt x="13877" y="781370"/>
                    <a:pt x="40563" y="849686"/>
                  </a:cubicBezTo>
                  <a:cubicBezTo>
                    <a:pt x="72586" y="934014"/>
                    <a:pt x="120621" y="1008736"/>
                    <a:pt x="183601" y="1071715"/>
                  </a:cubicBezTo>
                  <a:cubicBezTo>
                    <a:pt x="297817" y="1185931"/>
                    <a:pt x="454731" y="1256383"/>
                    <a:pt x="628725" y="1256383"/>
                  </a:cubicBezTo>
                  <a:cubicBezTo>
                    <a:pt x="802719" y="1256383"/>
                    <a:pt x="960700" y="1185931"/>
                    <a:pt x="1073850" y="1071715"/>
                  </a:cubicBezTo>
                  <a:cubicBezTo>
                    <a:pt x="1135761" y="1009803"/>
                    <a:pt x="1184864" y="934014"/>
                    <a:pt x="1216887" y="849686"/>
                  </a:cubicBezTo>
                  <a:cubicBezTo>
                    <a:pt x="1242506" y="781370"/>
                    <a:pt x="1257450" y="706649"/>
                    <a:pt x="1257450" y="628725"/>
                  </a:cubicBezTo>
                  <a:cubicBezTo>
                    <a:pt x="1256383" y="550802"/>
                    <a:pt x="1242506" y="476080"/>
                    <a:pt x="1216887" y="406697"/>
                  </a:cubicBezTo>
                  <a:close/>
                </a:path>
              </a:pathLst>
            </a:custGeom>
            <a:noFill/>
            <a:ln w="19050" cap="flat">
              <a:solidFill>
                <a:srgbClr val="00A651"/>
              </a:solidFill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2C94B71-D750-F168-F033-97AAEFE22C24}"/>
                </a:ext>
              </a:extLst>
            </p:cNvPr>
            <p:cNvSpPr/>
            <p:nvPr/>
          </p:nvSpPr>
          <p:spPr>
            <a:xfrm>
              <a:off x="334110" y="942"/>
              <a:ext cx="1699371" cy="1455052"/>
            </a:xfrm>
            <a:custGeom>
              <a:avLst/>
              <a:gdLst>
                <a:gd name="connsiteX0" fmla="*/ 0 w 1699371"/>
                <a:gd name="connsiteY0" fmla="*/ 761213 h 1455052"/>
                <a:gd name="connsiteX1" fmla="*/ 302087 w 1699371"/>
                <a:gd name="connsiteY1" fmla="*/ 1455052 h 1455052"/>
                <a:gd name="connsiteX2" fmla="*/ 1699372 w 1699371"/>
                <a:gd name="connsiteY2" fmla="*/ 40688 h 1455052"/>
                <a:gd name="connsiteX3" fmla="*/ 339447 w 1699371"/>
                <a:gd name="connsiteY3" fmla="*/ 1025939 h 1455052"/>
                <a:gd name="connsiteX4" fmla="*/ 0 w 1699371"/>
                <a:gd name="connsiteY4" fmla="*/ 761213 h 145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9371" h="1455052">
                  <a:moveTo>
                    <a:pt x="0" y="761213"/>
                  </a:moveTo>
                  <a:lnTo>
                    <a:pt x="302087" y="1455052"/>
                  </a:lnTo>
                  <a:cubicBezTo>
                    <a:pt x="302087" y="1455052"/>
                    <a:pt x="955363" y="26811"/>
                    <a:pt x="1699372" y="40688"/>
                  </a:cubicBezTo>
                  <a:cubicBezTo>
                    <a:pt x="1699372" y="40688"/>
                    <a:pt x="1192336" y="-306232"/>
                    <a:pt x="339447" y="1025939"/>
                  </a:cubicBezTo>
                  <a:lnTo>
                    <a:pt x="0" y="761213"/>
                  </a:lnTo>
                  <a:close/>
                </a:path>
              </a:pathLst>
            </a:custGeom>
            <a:solidFill>
              <a:srgbClr val="00A651"/>
            </a:solidFill>
            <a:ln w="10627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5ECAEE9-8C35-9550-1EB7-5402A20B7703}"/>
              </a:ext>
            </a:extLst>
          </p:cNvPr>
          <p:cNvGrpSpPr/>
          <p:nvPr/>
        </p:nvGrpSpPr>
        <p:grpSpPr>
          <a:xfrm>
            <a:off x="10631941" y="5276686"/>
            <a:ext cx="194945" cy="194942"/>
            <a:chOff x="7510" y="7510"/>
            <a:chExt cx="176938" cy="176938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4BC3C6-90F4-8E5B-89E9-B780709604C2}"/>
                </a:ext>
              </a:extLst>
            </p:cNvPr>
            <p:cNvSpPr/>
            <p:nvPr/>
          </p:nvSpPr>
          <p:spPr>
            <a:xfrm>
              <a:off x="33344" y="7510"/>
              <a:ext cx="125418" cy="25984"/>
            </a:xfrm>
            <a:custGeom>
              <a:avLst/>
              <a:gdLst>
                <a:gd name="connsiteX0" fmla="*/ 62634 w 125418"/>
                <a:gd name="connsiteY0" fmla="*/ 0 h 25984"/>
                <a:gd name="connsiteX1" fmla="*/ 0 w 125418"/>
                <a:gd name="connsiteY1" fmla="*/ 25985 h 25984"/>
                <a:gd name="connsiteX2" fmla="*/ 125419 w 125418"/>
                <a:gd name="connsiteY2" fmla="*/ 25985 h 25984"/>
                <a:gd name="connsiteX3" fmla="*/ 62634 w 125418"/>
                <a:gd name="connsiteY3" fmla="*/ 0 h 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418" h="25984">
                  <a:moveTo>
                    <a:pt x="62634" y="0"/>
                  </a:moveTo>
                  <a:cubicBezTo>
                    <a:pt x="38151" y="0"/>
                    <a:pt x="15921" y="9913"/>
                    <a:pt x="0" y="25985"/>
                  </a:cubicBezTo>
                  <a:lnTo>
                    <a:pt x="125419" y="25985"/>
                  </a:lnTo>
                  <a:cubicBezTo>
                    <a:pt x="109197" y="9913"/>
                    <a:pt x="87117" y="0"/>
                    <a:pt x="62634" y="0"/>
                  </a:cubicBezTo>
                </a:path>
              </a:pathLst>
            </a:custGeom>
            <a:solidFill>
              <a:srgbClr val="FFFFFF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D6BDF5F-64ED-4AAF-E737-8ECC6DF36A9D}"/>
                </a:ext>
              </a:extLst>
            </p:cNvPr>
            <p:cNvSpPr/>
            <p:nvPr/>
          </p:nvSpPr>
          <p:spPr>
            <a:xfrm>
              <a:off x="33194" y="158313"/>
              <a:ext cx="125418" cy="25985"/>
            </a:xfrm>
            <a:custGeom>
              <a:avLst/>
              <a:gdLst>
                <a:gd name="connsiteX0" fmla="*/ 62785 w 125418"/>
                <a:gd name="connsiteY0" fmla="*/ 25985 h 25985"/>
                <a:gd name="connsiteX1" fmla="*/ 125419 w 125418"/>
                <a:gd name="connsiteY1" fmla="*/ 0 h 25985"/>
                <a:gd name="connsiteX2" fmla="*/ 0 w 125418"/>
                <a:gd name="connsiteY2" fmla="*/ 0 h 25985"/>
                <a:gd name="connsiteX3" fmla="*/ 62785 w 125418"/>
                <a:gd name="connsiteY3" fmla="*/ 25985 h 25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418" h="25985">
                  <a:moveTo>
                    <a:pt x="62785" y="25985"/>
                  </a:moveTo>
                  <a:cubicBezTo>
                    <a:pt x="87268" y="25985"/>
                    <a:pt x="109497" y="16072"/>
                    <a:pt x="125419" y="0"/>
                  </a:cubicBezTo>
                  <a:lnTo>
                    <a:pt x="0" y="0"/>
                  </a:lnTo>
                  <a:cubicBezTo>
                    <a:pt x="16072" y="16072"/>
                    <a:pt x="38302" y="25985"/>
                    <a:pt x="62785" y="25985"/>
                  </a:cubicBezTo>
                </a:path>
              </a:pathLst>
            </a:custGeom>
            <a:solidFill>
              <a:srgbClr val="27346A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FF4815D-7CFC-F325-F311-61A07EFB08E6}"/>
                </a:ext>
              </a:extLst>
            </p:cNvPr>
            <p:cNvSpPr/>
            <p:nvPr/>
          </p:nvSpPr>
          <p:spPr>
            <a:xfrm>
              <a:off x="13217" y="127071"/>
              <a:ext cx="165522" cy="31242"/>
            </a:xfrm>
            <a:custGeom>
              <a:avLst/>
              <a:gdLst>
                <a:gd name="connsiteX0" fmla="*/ 19977 w 165522"/>
                <a:gd name="connsiteY0" fmla="*/ 31242 h 31242"/>
                <a:gd name="connsiteX1" fmla="*/ 145396 w 165522"/>
                <a:gd name="connsiteY1" fmla="*/ 31242 h 31242"/>
                <a:gd name="connsiteX2" fmla="*/ 165523 w 165522"/>
                <a:gd name="connsiteY2" fmla="*/ 0 h 31242"/>
                <a:gd name="connsiteX3" fmla="*/ 0 w 165522"/>
                <a:gd name="connsiteY3" fmla="*/ 0 h 31242"/>
                <a:gd name="connsiteX4" fmla="*/ 19977 w 165522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22" h="31242">
                  <a:moveTo>
                    <a:pt x="19977" y="31242"/>
                  </a:moveTo>
                  <a:lnTo>
                    <a:pt x="145396" y="31242"/>
                  </a:lnTo>
                  <a:cubicBezTo>
                    <a:pt x="154108" y="22530"/>
                    <a:pt x="161017" y="11866"/>
                    <a:pt x="165523" y="0"/>
                  </a:cubicBezTo>
                  <a:lnTo>
                    <a:pt x="0" y="0"/>
                  </a:lnTo>
                  <a:cubicBezTo>
                    <a:pt x="4356" y="11866"/>
                    <a:pt x="11265" y="22380"/>
                    <a:pt x="19977" y="31242"/>
                  </a:cubicBezTo>
                </a:path>
              </a:pathLst>
            </a:custGeom>
            <a:solidFill>
              <a:srgbClr val="3B88A8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3EF5452-02B6-577C-230A-42AE6541CDFA}"/>
                </a:ext>
              </a:extLst>
            </p:cNvPr>
            <p:cNvSpPr/>
            <p:nvPr/>
          </p:nvSpPr>
          <p:spPr>
            <a:xfrm>
              <a:off x="7510" y="64737"/>
              <a:ext cx="176788" cy="31242"/>
            </a:xfrm>
            <a:custGeom>
              <a:avLst/>
              <a:gdLst>
                <a:gd name="connsiteX0" fmla="*/ 0 w 176788"/>
                <a:gd name="connsiteY0" fmla="*/ 31242 h 31242"/>
                <a:gd name="connsiteX1" fmla="*/ 176788 w 176788"/>
                <a:gd name="connsiteY1" fmla="*/ 31242 h 31242"/>
                <a:gd name="connsiteX2" fmla="*/ 171080 w 176788"/>
                <a:gd name="connsiteY2" fmla="*/ 0 h 31242"/>
                <a:gd name="connsiteX3" fmla="*/ 5708 w 176788"/>
                <a:gd name="connsiteY3" fmla="*/ 0 h 31242"/>
                <a:gd name="connsiteX4" fmla="*/ 0 w 176788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788" h="31242">
                  <a:moveTo>
                    <a:pt x="0" y="31242"/>
                  </a:moveTo>
                  <a:lnTo>
                    <a:pt x="176788" y="31242"/>
                  </a:lnTo>
                  <a:cubicBezTo>
                    <a:pt x="176788" y="20277"/>
                    <a:pt x="174835" y="9763"/>
                    <a:pt x="171080" y="0"/>
                  </a:cubicBezTo>
                  <a:lnTo>
                    <a:pt x="5708" y="0"/>
                  </a:lnTo>
                  <a:cubicBezTo>
                    <a:pt x="1953" y="9763"/>
                    <a:pt x="0" y="20277"/>
                    <a:pt x="0" y="31242"/>
                  </a:cubicBezTo>
                </a:path>
              </a:pathLst>
            </a:custGeom>
            <a:solidFill>
              <a:srgbClr val="ABDEF8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74CB3C4-E991-3AB8-3E4F-2A302D59F047}"/>
                </a:ext>
              </a:extLst>
            </p:cNvPr>
            <p:cNvSpPr/>
            <p:nvPr/>
          </p:nvSpPr>
          <p:spPr>
            <a:xfrm>
              <a:off x="7510" y="95829"/>
              <a:ext cx="176938" cy="31242"/>
            </a:xfrm>
            <a:custGeom>
              <a:avLst/>
              <a:gdLst>
                <a:gd name="connsiteX0" fmla="*/ 5708 w 176938"/>
                <a:gd name="connsiteY0" fmla="*/ 31242 h 31242"/>
                <a:gd name="connsiteX1" fmla="*/ 171231 w 176938"/>
                <a:gd name="connsiteY1" fmla="*/ 31242 h 31242"/>
                <a:gd name="connsiteX2" fmla="*/ 176938 w 176938"/>
                <a:gd name="connsiteY2" fmla="*/ 0 h 31242"/>
                <a:gd name="connsiteX3" fmla="*/ 0 w 176938"/>
                <a:gd name="connsiteY3" fmla="*/ 0 h 31242"/>
                <a:gd name="connsiteX4" fmla="*/ 5708 w 176938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38" h="31242">
                  <a:moveTo>
                    <a:pt x="5708" y="31242"/>
                  </a:moveTo>
                  <a:lnTo>
                    <a:pt x="171231" y="31242"/>
                  </a:lnTo>
                  <a:cubicBezTo>
                    <a:pt x="174835" y="21479"/>
                    <a:pt x="176938" y="11115"/>
                    <a:pt x="176938" y="0"/>
                  </a:cubicBezTo>
                  <a:lnTo>
                    <a:pt x="0" y="0"/>
                  </a:lnTo>
                  <a:cubicBezTo>
                    <a:pt x="0" y="11115"/>
                    <a:pt x="2103" y="21629"/>
                    <a:pt x="5708" y="31242"/>
                  </a:cubicBezTo>
                </a:path>
              </a:pathLst>
            </a:custGeom>
            <a:solidFill>
              <a:srgbClr val="6ECCF4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26AB07A-E292-2381-6CB9-C1A0252211DC}"/>
                </a:ext>
              </a:extLst>
            </p:cNvPr>
            <p:cNvSpPr/>
            <p:nvPr/>
          </p:nvSpPr>
          <p:spPr>
            <a:xfrm>
              <a:off x="13217" y="33495"/>
              <a:ext cx="165522" cy="31242"/>
            </a:xfrm>
            <a:custGeom>
              <a:avLst/>
              <a:gdLst>
                <a:gd name="connsiteX0" fmla="*/ 165523 w 165522"/>
                <a:gd name="connsiteY0" fmla="*/ 31242 h 31242"/>
                <a:gd name="connsiteX1" fmla="*/ 145396 w 165522"/>
                <a:gd name="connsiteY1" fmla="*/ 0 h 31242"/>
                <a:gd name="connsiteX2" fmla="*/ 19977 w 165522"/>
                <a:gd name="connsiteY2" fmla="*/ 0 h 31242"/>
                <a:gd name="connsiteX3" fmla="*/ 0 w 165522"/>
                <a:gd name="connsiteY3" fmla="*/ 31242 h 31242"/>
                <a:gd name="connsiteX4" fmla="*/ 165523 w 165522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22" h="31242">
                  <a:moveTo>
                    <a:pt x="165523" y="31242"/>
                  </a:moveTo>
                  <a:cubicBezTo>
                    <a:pt x="161017" y="19376"/>
                    <a:pt x="154258" y="8862"/>
                    <a:pt x="145396" y="0"/>
                  </a:cubicBezTo>
                  <a:lnTo>
                    <a:pt x="19977" y="0"/>
                  </a:lnTo>
                  <a:cubicBezTo>
                    <a:pt x="11265" y="8862"/>
                    <a:pt x="4356" y="19376"/>
                    <a:pt x="0" y="31242"/>
                  </a:cubicBezTo>
                  <a:lnTo>
                    <a:pt x="165523" y="31242"/>
                  </a:lnTo>
                  <a:close/>
                </a:path>
              </a:pathLst>
            </a:custGeom>
            <a:solidFill>
              <a:srgbClr val="E1F3FD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95C4CA-A6E7-DD6B-5BAE-DC5F3EDD9962}"/>
                </a:ext>
              </a:extLst>
            </p:cNvPr>
            <p:cNvSpPr/>
            <p:nvPr/>
          </p:nvSpPr>
          <p:spPr>
            <a:xfrm>
              <a:off x="7510" y="7510"/>
              <a:ext cx="176938" cy="176938"/>
            </a:xfrm>
            <a:custGeom>
              <a:avLst/>
              <a:gdLst>
                <a:gd name="connsiteX0" fmla="*/ 171231 w 176938"/>
                <a:gd name="connsiteY0" fmla="*/ 57227 h 176938"/>
                <a:gd name="connsiteX1" fmla="*/ 151104 w 176938"/>
                <a:gd name="connsiteY1" fmla="*/ 25985 h 176938"/>
                <a:gd name="connsiteX2" fmla="*/ 88469 w 176938"/>
                <a:gd name="connsiteY2" fmla="*/ 0 h 176938"/>
                <a:gd name="connsiteX3" fmla="*/ 25835 w 176938"/>
                <a:gd name="connsiteY3" fmla="*/ 25985 h 176938"/>
                <a:gd name="connsiteX4" fmla="*/ 5708 w 176938"/>
                <a:gd name="connsiteY4" fmla="*/ 57227 h 176938"/>
                <a:gd name="connsiteX5" fmla="*/ 0 w 176938"/>
                <a:gd name="connsiteY5" fmla="*/ 88469 h 176938"/>
                <a:gd name="connsiteX6" fmla="*/ 5708 w 176938"/>
                <a:gd name="connsiteY6" fmla="*/ 119711 h 176938"/>
                <a:gd name="connsiteX7" fmla="*/ 25835 w 176938"/>
                <a:gd name="connsiteY7" fmla="*/ 150953 h 176938"/>
                <a:gd name="connsiteX8" fmla="*/ 88469 w 176938"/>
                <a:gd name="connsiteY8" fmla="*/ 176938 h 176938"/>
                <a:gd name="connsiteX9" fmla="*/ 151104 w 176938"/>
                <a:gd name="connsiteY9" fmla="*/ 150953 h 176938"/>
                <a:gd name="connsiteX10" fmla="*/ 171231 w 176938"/>
                <a:gd name="connsiteY10" fmla="*/ 119711 h 176938"/>
                <a:gd name="connsiteX11" fmla="*/ 176938 w 176938"/>
                <a:gd name="connsiteY11" fmla="*/ 88469 h 176938"/>
                <a:gd name="connsiteX12" fmla="*/ 171231 w 176938"/>
                <a:gd name="connsiteY12" fmla="*/ 57227 h 17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6938" h="176938">
                  <a:moveTo>
                    <a:pt x="171231" y="57227"/>
                  </a:moveTo>
                  <a:cubicBezTo>
                    <a:pt x="166725" y="45361"/>
                    <a:pt x="159965" y="34847"/>
                    <a:pt x="151104" y="25985"/>
                  </a:cubicBezTo>
                  <a:cubicBezTo>
                    <a:pt x="135032" y="9913"/>
                    <a:pt x="112952" y="0"/>
                    <a:pt x="88469" y="0"/>
                  </a:cubicBezTo>
                  <a:cubicBezTo>
                    <a:pt x="63986" y="0"/>
                    <a:pt x="41756" y="9913"/>
                    <a:pt x="25835" y="25985"/>
                  </a:cubicBezTo>
                  <a:cubicBezTo>
                    <a:pt x="16973" y="34847"/>
                    <a:pt x="10064" y="45361"/>
                    <a:pt x="5708" y="57227"/>
                  </a:cubicBezTo>
                  <a:cubicBezTo>
                    <a:pt x="1953" y="66990"/>
                    <a:pt x="0" y="77504"/>
                    <a:pt x="0" y="88469"/>
                  </a:cubicBezTo>
                  <a:cubicBezTo>
                    <a:pt x="0" y="99434"/>
                    <a:pt x="1953" y="109948"/>
                    <a:pt x="5708" y="119711"/>
                  </a:cubicBezTo>
                  <a:cubicBezTo>
                    <a:pt x="10214" y="131577"/>
                    <a:pt x="16973" y="142091"/>
                    <a:pt x="25835" y="150953"/>
                  </a:cubicBezTo>
                  <a:cubicBezTo>
                    <a:pt x="41906" y="167025"/>
                    <a:pt x="63986" y="176938"/>
                    <a:pt x="88469" y="176938"/>
                  </a:cubicBezTo>
                  <a:cubicBezTo>
                    <a:pt x="112952" y="176938"/>
                    <a:pt x="135182" y="167025"/>
                    <a:pt x="151104" y="150953"/>
                  </a:cubicBezTo>
                  <a:cubicBezTo>
                    <a:pt x="159815" y="142242"/>
                    <a:pt x="166725" y="131577"/>
                    <a:pt x="171231" y="119711"/>
                  </a:cubicBezTo>
                  <a:cubicBezTo>
                    <a:pt x="174835" y="109948"/>
                    <a:pt x="176938" y="99434"/>
                    <a:pt x="176938" y="88469"/>
                  </a:cubicBezTo>
                  <a:cubicBezTo>
                    <a:pt x="176788" y="77504"/>
                    <a:pt x="174835" y="66990"/>
                    <a:pt x="171231" y="57227"/>
                  </a:cubicBezTo>
                  <a:close/>
                </a:path>
              </a:pathLst>
            </a:custGeom>
            <a:noFill/>
            <a:ln w="14654" cap="flat">
              <a:solidFill>
                <a:srgbClr val="27346A"/>
              </a:solidFill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3698249C-71A8-3359-021B-6E1DBA1D8327}"/>
              </a:ext>
            </a:extLst>
          </p:cNvPr>
          <p:cNvSpPr txBox="1">
            <a:spLocks/>
          </p:cNvSpPr>
          <p:nvPr/>
        </p:nvSpPr>
        <p:spPr>
          <a:xfrm>
            <a:off x="10941487" y="4804126"/>
            <a:ext cx="854149" cy="512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800" dirty="0"/>
              <a:t>Met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B416486-176F-076C-D92B-37F3BF2757E1}"/>
              </a:ext>
            </a:extLst>
          </p:cNvPr>
          <p:cNvSpPr/>
          <p:nvPr/>
        </p:nvSpPr>
        <p:spPr>
          <a:xfrm>
            <a:off x="10492862" y="4625761"/>
            <a:ext cx="1699138" cy="981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C5B74E3D-4143-5DF9-1348-FBD90375BC2D}"/>
              </a:ext>
            </a:extLst>
          </p:cNvPr>
          <p:cNvSpPr txBox="1">
            <a:spLocks/>
          </p:cNvSpPr>
          <p:nvPr/>
        </p:nvSpPr>
        <p:spPr>
          <a:xfrm>
            <a:off x="10941487" y="5219747"/>
            <a:ext cx="1733935" cy="351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800" dirty="0"/>
              <a:t>In Process</a:t>
            </a:r>
          </a:p>
        </p:txBody>
      </p:sp>
      <p:grpSp>
        <p:nvGrpSpPr>
          <p:cNvPr id="40" name="Group 39" descr="Icon showing that this action is in proces">
            <a:extLst>
              <a:ext uri="{FF2B5EF4-FFF2-40B4-BE49-F238E27FC236}">
                <a16:creationId xmlns:a16="http://schemas.microsoft.com/office/drawing/2014/main" id="{596C4E65-9D3F-FAC7-F942-DD9B8EDA45B2}"/>
              </a:ext>
            </a:extLst>
          </p:cNvPr>
          <p:cNvGrpSpPr/>
          <p:nvPr/>
        </p:nvGrpSpPr>
        <p:grpSpPr>
          <a:xfrm>
            <a:off x="1285652" y="4438575"/>
            <a:ext cx="587006" cy="589937"/>
            <a:chOff x="7510" y="7510"/>
            <a:chExt cx="176938" cy="17693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5A197FF-D076-4AA5-1E91-9455C5A1C141}"/>
                </a:ext>
              </a:extLst>
            </p:cNvPr>
            <p:cNvSpPr/>
            <p:nvPr/>
          </p:nvSpPr>
          <p:spPr>
            <a:xfrm>
              <a:off x="33344" y="7510"/>
              <a:ext cx="125418" cy="25984"/>
            </a:xfrm>
            <a:custGeom>
              <a:avLst/>
              <a:gdLst>
                <a:gd name="connsiteX0" fmla="*/ 62634 w 125418"/>
                <a:gd name="connsiteY0" fmla="*/ 0 h 25984"/>
                <a:gd name="connsiteX1" fmla="*/ 0 w 125418"/>
                <a:gd name="connsiteY1" fmla="*/ 25985 h 25984"/>
                <a:gd name="connsiteX2" fmla="*/ 125419 w 125418"/>
                <a:gd name="connsiteY2" fmla="*/ 25985 h 25984"/>
                <a:gd name="connsiteX3" fmla="*/ 62634 w 125418"/>
                <a:gd name="connsiteY3" fmla="*/ 0 h 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418" h="25984">
                  <a:moveTo>
                    <a:pt x="62634" y="0"/>
                  </a:moveTo>
                  <a:cubicBezTo>
                    <a:pt x="38151" y="0"/>
                    <a:pt x="15921" y="9913"/>
                    <a:pt x="0" y="25985"/>
                  </a:cubicBezTo>
                  <a:lnTo>
                    <a:pt x="125419" y="25985"/>
                  </a:lnTo>
                  <a:cubicBezTo>
                    <a:pt x="109197" y="9913"/>
                    <a:pt x="87117" y="0"/>
                    <a:pt x="62634" y="0"/>
                  </a:cubicBezTo>
                </a:path>
              </a:pathLst>
            </a:custGeom>
            <a:solidFill>
              <a:srgbClr val="FFFFFF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CDEEB64-AD0F-9B67-1120-5044739F73C5}"/>
                </a:ext>
              </a:extLst>
            </p:cNvPr>
            <p:cNvSpPr/>
            <p:nvPr/>
          </p:nvSpPr>
          <p:spPr>
            <a:xfrm>
              <a:off x="33194" y="158313"/>
              <a:ext cx="125418" cy="25985"/>
            </a:xfrm>
            <a:custGeom>
              <a:avLst/>
              <a:gdLst>
                <a:gd name="connsiteX0" fmla="*/ 62785 w 125418"/>
                <a:gd name="connsiteY0" fmla="*/ 25985 h 25985"/>
                <a:gd name="connsiteX1" fmla="*/ 125419 w 125418"/>
                <a:gd name="connsiteY1" fmla="*/ 0 h 25985"/>
                <a:gd name="connsiteX2" fmla="*/ 0 w 125418"/>
                <a:gd name="connsiteY2" fmla="*/ 0 h 25985"/>
                <a:gd name="connsiteX3" fmla="*/ 62785 w 125418"/>
                <a:gd name="connsiteY3" fmla="*/ 25985 h 25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418" h="25985">
                  <a:moveTo>
                    <a:pt x="62785" y="25985"/>
                  </a:moveTo>
                  <a:cubicBezTo>
                    <a:pt x="87268" y="25985"/>
                    <a:pt x="109497" y="16072"/>
                    <a:pt x="125419" y="0"/>
                  </a:cubicBezTo>
                  <a:lnTo>
                    <a:pt x="0" y="0"/>
                  </a:lnTo>
                  <a:cubicBezTo>
                    <a:pt x="16072" y="16072"/>
                    <a:pt x="38302" y="25985"/>
                    <a:pt x="62785" y="25985"/>
                  </a:cubicBezTo>
                </a:path>
              </a:pathLst>
            </a:custGeom>
            <a:solidFill>
              <a:srgbClr val="27346A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FE9E289-41B3-4658-9B3D-D1A47B03A61C}"/>
                </a:ext>
              </a:extLst>
            </p:cNvPr>
            <p:cNvSpPr/>
            <p:nvPr/>
          </p:nvSpPr>
          <p:spPr>
            <a:xfrm>
              <a:off x="13217" y="127071"/>
              <a:ext cx="165522" cy="31242"/>
            </a:xfrm>
            <a:custGeom>
              <a:avLst/>
              <a:gdLst>
                <a:gd name="connsiteX0" fmla="*/ 19977 w 165522"/>
                <a:gd name="connsiteY0" fmla="*/ 31242 h 31242"/>
                <a:gd name="connsiteX1" fmla="*/ 145396 w 165522"/>
                <a:gd name="connsiteY1" fmla="*/ 31242 h 31242"/>
                <a:gd name="connsiteX2" fmla="*/ 165523 w 165522"/>
                <a:gd name="connsiteY2" fmla="*/ 0 h 31242"/>
                <a:gd name="connsiteX3" fmla="*/ 0 w 165522"/>
                <a:gd name="connsiteY3" fmla="*/ 0 h 31242"/>
                <a:gd name="connsiteX4" fmla="*/ 19977 w 165522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22" h="31242">
                  <a:moveTo>
                    <a:pt x="19977" y="31242"/>
                  </a:moveTo>
                  <a:lnTo>
                    <a:pt x="145396" y="31242"/>
                  </a:lnTo>
                  <a:cubicBezTo>
                    <a:pt x="154108" y="22530"/>
                    <a:pt x="161017" y="11866"/>
                    <a:pt x="165523" y="0"/>
                  </a:cubicBezTo>
                  <a:lnTo>
                    <a:pt x="0" y="0"/>
                  </a:lnTo>
                  <a:cubicBezTo>
                    <a:pt x="4356" y="11866"/>
                    <a:pt x="11265" y="22380"/>
                    <a:pt x="19977" y="31242"/>
                  </a:cubicBezTo>
                </a:path>
              </a:pathLst>
            </a:custGeom>
            <a:solidFill>
              <a:srgbClr val="3B88A8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FBAE8C-C34C-4B7E-63CC-8AF8B2813713}"/>
                </a:ext>
              </a:extLst>
            </p:cNvPr>
            <p:cNvSpPr/>
            <p:nvPr/>
          </p:nvSpPr>
          <p:spPr>
            <a:xfrm>
              <a:off x="7510" y="64737"/>
              <a:ext cx="176788" cy="31242"/>
            </a:xfrm>
            <a:custGeom>
              <a:avLst/>
              <a:gdLst>
                <a:gd name="connsiteX0" fmla="*/ 0 w 176788"/>
                <a:gd name="connsiteY0" fmla="*/ 31242 h 31242"/>
                <a:gd name="connsiteX1" fmla="*/ 176788 w 176788"/>
                <a:gd name="connsiteY1" fmla="*/ 31242 h 31242"/>
                <a:gd name="connsiteX2" fmla="*/ 171080 w 176788"/>
                <a:gd name="connsiteY2" fmla="*/ 0 h 31242"/>
                <a:gd name="connsiteX3" fmla="*/ 5708 w 176788"/>
                <a:gd name="connsiteY3" fmla="*/ 0 h 31242"/>
                <a:gd name="connsiteX4" fmla="*/ 0 w 176788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788" h="31242">
                  <a:moveTo>
                    <a:pt x="0" y="31242"/>
                  </a:moveTo>
                  <a:lnTo>
                    <a:pt x="176788" y="31242"/>
                  </a:lnTo>
                  <a:cubicBezTo>
                    <a:pt x="176788" y="20277"/>
                    <a:pt x="174835" y="9763"/>
                    <a:pt x="171080" y="0"/>
                  </a:cubicBezTo>
                  <a:lnTo>
                    <a:pt x="5708" y="0"/>
                  </a:lnTo>
                  <a:cubicBezTo>
                    <a:pt x="1953" y="9763"/>
                    <a:pt x="0" y="20277"/>
                    <a:pt x="0" y="31242"/>
                  </a:cubicBezTo>
                </a:path>
              </a:pathLst>
            </a:custGeom>
            <a:solidFill>
              <a:srgbClr val="ABDEF8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2DF0AFC-5370-E16C-0FC6-6602238214BC}"/>
                </a:ext>
              </a:extLst>
            </p:cNvPr>
            <p:cNvSpPr/>
            <p:nvPr/>
          </p:nvSpPr>
          <p:spPr>
            <a:xfrm>
              <a:off x="7510" y="95829"/>
              <a:ext cx="176938" cy="31242"/>
            </a:xfrm>
            <a:custGeom>
              <a:avLst/>
              <a:gdLst>
                <a:gd name="connsiteX0" fmla="*/ 5708 w 176938"/>
                <a:gd name="connsiteY0" fmla="*/ 31242 h 31242"/>
                <a:gd name="connsiteX1" fmla="*/ 171231 w 176938"/>
                <a:gd name="connsiteY1" fmla="*/ 31242 h 31242"/>
                <a:gd name="connsiteX2" fmla="*/ 176938 w 176938"/>
                <a:gd name="connsiteY2" fmla="*/ 0 h 31242"/>
                <a:gd name="connsiteX3" fmla="*/ 0 w 176938"/>
                <a:gd name="connsiteY3" fmla="*/ 0 h 31242"/>
                <a:gd name="connsiteX4" fmla="*/ 5708 w 176938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38" h="31242">
                  <a:moveTo>
                    <a:pt x="5708" y="31242"/>
                  </a:moveTo>
                  <a:lnTo>
                    <a:pt x="171231" y="31242"/>
                  </a:lnTo>
                  <a:cubicBezTo>
                    <a:pt x="174835" y="21479"/>
                    <a:pt x="176938" y="11115"/>
                    <a:pt x="176938" y="0"/>
                  </a:cubicBezTo>
                  <a:lnTo>
                    <a:pt x="0" y="0"/>
                  </a:lnTo>
                  <a:cubicBezTo>
                    <a:pt x="0" y="11115"/>
                    <a:pt x="2103" y="21629"/>
                    <a:pt x="5708" y="31242"/>
                  </a:cubicBezTo>
                </a:path>
              </a:pathLst>
            </a:custGeom>
            <a:solidFill>
              <a:srgbClr val="6ECCF4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EFC04E-F496-4562-6DD4-C45AF4B3BE12}"/>
                </a:ext>
              </a:extLst>
            </p:cNvPr>
            <p:cNvSpPr/>
            <p:nvPr/>
          </p:nvSpPr>
          <p:spPr>
            <a:xfrm>
              <a:off x="13217" y="33495"/>
              <a:ext cx="165522" cy="31242"/>
            </a:xfrm>
            <a:custGeom>
              <a:avLst/>
              <a:gdLst>
                <a:gd name="connsiteX0" fmla="*/ 165523 w 165522"/>
                <a:gd name="connsiteY0" fmla="*/ 31242 h 31242"/>
                <a:gd name="connsiteX1" fmla="*/ 145396 w 165522"/>
                <a:gd name="connsiteY1" fmla="*/ 0 h 31242"/>
                <a:gd name="connsiteX2" fmla="*/ 19977 w 165522"/>
                <a:gd name="connsiteY2" fmla="*/ 0 h 31242"/>
                <a:gd name="connsiteX3" fmla="*/ 0 w 165522"/>
                <a:gd name="connsiteY3" fmla="*/ 31242 h 31242"/>
                <a:gd name="connsiteX4" fmla="*/ 165523 w 165522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22" h="31242">
                  <a:moveTo>
                    <a:pt x="165523" y="31242"/>
                  </a:moveTo>
                  <a:cubicBezTo>
                    <a:pt x="161017" y="19376"/>
                    <a:pt x="154258" y="8862"/>
                    <a:pt x="145396" y="0"/>
                  </a:cubicBezTo>
                  <a:lnTo>
                    <a:pt x="19977" y="0"/>
                  </a:lnTo>
                  <a:cubicBezTo>
                    <a:pt x="11265" y="8862"/>
                    <a:pt x="4356" y="19376"/>
                    <a:pt x="0" y="31242"/>
                  </a:cubicBezTo>
                  <a:lnTo>
                    <a:pt x="165523" y="31242"/>
                  </a:lnTo>
                  <a:close/>
                </a:path>
              </a:pathLst>
            </a:custGeom>
            <a:solidFill>
              <a:srgbClr val="E1F3FD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9854434-5B9F-0EAF-D2EF-0DB1ADF2AD88}"/>
                </a:ext>
              </a:extLst>
            </p:cNvPr>
            <p:cNvSpPr/>
            <p:nvPr/>
          </p:nvSpPr>
          <p:spPr>
            <a:xfrm>
              <a:off x="7510" y="7510"/>
              <a:ext cx="176938" cy="176938"/>
            </a:xfrm>
            <a:custGeom>
              <a:avLst/>
              <a:gdLst>
                <a:gd name="connsiteX0" fmla="*/ 171231 w 176938"/>
                <a:gd name="connsiteY0" fmla="*/ 57227 h 176938"/>
                <a:gd name="connsiteX1" fmla="*/ 151104 w 176938"/>
                <a:gd name="connsiteY1" fmla="*/ 25985 h 176938"/>
                <a:gd name="connsiteX2" fmla="*/ 88469 w 176938"/>
                <a:gd name="connsiteY2" fmla="*/ 0 h 176938"/>
                <a:gd name="connsiteX3" fmla="*/ 25835 w 176938"/>
                <a:gd name="connsiteY3" fmla="*/ 25985 h 176938"/>
                <a:gd name="connsiteX4" fmla="*/ 5708 w 176938"/>
                <a:gd name="connsiteY4" fmla="*/ 57227 h 176938"/>
                <a:gd name="connsiteX5" fmla="*/ 0 w 176938"/>
                <a:gd name="connsiteY5" fmla="*/ 88469 h 176938"/>
                <a:gd name="connsiteX6" fmla="*/ 5708 w 176938"/>
                <a:gd name="connsiteY6" fmla="*/ 119711 h 176938"/>
                <a:gd name="connsiteX7" fmla="*/ 25835 w 176938"/>
                <a:gd name="connsiteY7" fmla="*/ 150953 h 176938"/>
                <a:gd name="connsiteX8" fmla="*/ 88469 w 176938"/>
                <a:gd name="connsiteY8" fmla="*/ 176938 h 176938"/>
                <a:gd name="connsiteX9" fmla="*/ 151104 w 176938"/>
                <a:gd name="connsiteY9" fmla="*/ 150953 h 176938"/>
                <a:gd name="connsiteX10" fmla="*/ 171231 w 176938"/>
                <a:gd name="connsiteY10" fmla="*/ 119711 h 176938"/>
                <a:gd name="connsiteX11" fmla="*/ 176938 w 176938"/>
                <a:gd name="connsiteY11" fmla="*/ 88469 h 176938"/>
                <a:gd name="connsiteX12" fmla="*/ 171231 w 176938"/>
                <a:gd name="connsiteY12" fmla="*/ 57227 h 17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6938" h="176938">
                  <a:moveTo>
                    <a:pt x="171231" y="57227"/>
                  </a:moveTo>
                  <a:cubicBezTo>
                    <a:pt x="166725" y="45361"/>
                    <a:pt x="159965" y="34847"/>
                    <a:pt x="151104" y="25985"/>
                  </a:cubicBezTo>
                  <a:cubicBezTo>
                    <a:pt x="135032" y="9913"/>
                    <a:pt x="112952" y="0"/>
                    <a:pt x="88469" y="0"/>
                  </a:cubicBezTo>
                  <a:cubicBezTo>
                    <a:pt x="63986" y="0"/>
                    <a:pt x="41756" y="9913"/>
                    <a:pt x="25835" y="25985"/>
                  </a:cubicBezTo>
                  <a:cubicBezTo>
                    <a:pt x="16973" y="34847"/>
                    <a:pt x="10064" y="45361"/>
                    <a:pt x="5708" y="57227"/>
                  </a:cubicBezTo>
                  <a:cubicBezTo>
                    <a:pt x="1953" y="66990"/>
                    <a:pt x="0" y="77504"/>
                    <a:pt x="0" y="88469"/>
                  </a:cubicBezTo>
                  <a:cubicBezTo>
                    <a:pt x="0" y="99434"/>
                    <a:pt x="1953" y="109948"/>
                    <a:pt x="5708" y="119711"/>
                  </a:cubicBezTo>
                  <a:cubicBezTo>
                    <a:pt x="10214" y="131577"/>
                    <a:pt x="16973" y="142091"/>
                    <a:pt x="25835" y="150953"/>
                  </a:cubicBezTo>
                  <a:cubicBezTo>
                    <a:pt x="41906" y="167025"/>
                    <a:pt x="63986" y="176938"/>
                    <a:pt x="88469" y="176938"/>
                  </a:cubicBezTo>
                  <a:cubicBezTo>
                    <a:pt x="112952" y="176938"/>
                    <a:pt x="135182" y="167025"/>
                    <a:pt x="151104" y="150953"/>
                  </a:cubicBezTo>
                  <a:cubicBezTo>
                    <a:pt x="159815" y="142242"/>
                    <a:pt x="166725" y="131577"/>
                    <a:pt x="171231" y="119711"/>
                  </a:cubicBezTo>
                  <a:cubicBezTo>
                    <a:pt x="174835" y="109948"/>
                    <a:pt x="176938" y="99434"/>
                    <a:pt x="176938" y="88469"/>
                  </a:cubicBezTo>
                  <a:cubicBezTo>
                    <a:pt x="176788" y="77504"/>
                    <a:pt x="174835" y="66990"/>
                    <a:pt x="171231" y="57227"/>
                  </a:cubicBezTo>
                  <a:close/>
                </a:path>
              </a:pathLst>
            </a:custGeom>
            <a:noFill/>
            <a:ln w="14654" cap="flat">
              <a:solidFill>
                <a:srgbClr val="27346A"/>
              </a:solidFill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8BB64ECC-AB14-2C2A-B874-52F68A6F5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8664" y="2541143"/>
            <a:ext cx="1572138" cy="157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19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5DAC50C-C11F-159F-9439-EC0BA1622992}"/>
              </a:ext>
            </a:extLst>
          </p:cNvPr>
          <p:cNvSpPr/>
          <p:nvPr/>
        </p:nvSpPr>
        <p:spPr>
          <a:xfrm>
            <a:off x="838200" y="1735012"/>
            <a:ext cx="9220200" cy="710214"/>
          </a:xfrm>
          <a:prstGeom prst="roundRect">
            <a:avLst>
              <a:gd name="adj" fmla="val 100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B57FED66-5AA6-6F63-4AB5-FEC972C1B29F}"/>
              </a:ext>
            </a:extLst>
          </p:cNvPr>
          <p:cNvSpPr/>
          <p:nvPr/>
        </p:nvSpPr>
        <p:spPr>
          <a:xfrm>
            <a:off x="1586149" y="1438901"/>
            <a:ext cx="9055895" cy="1263813"/>
          </a:xfrm>
          <a:custGeom>
            <a:avLst/>
            <a:gdLst>
              <a:gd name="connsiteX0" fmla="*/ 0 w 9055895"/>
              <a:gd name="connsiteY0" fmla="*/ 0 h 1263813"/>
              <a:gd name="connsiteX1" fmla="*/ 9055895 w 9055895"/>
              <a:gd name="connsiteY1" fmla="*/ 0 h 1263813"/>
              <a:gd name="connsiteX2" fmla="*/ 9055895 w 9055895"/>
              <a:gd name="connsiteY2" fmla="*/ 1263813 h 1263813"/>
              <a:gd name="connsiteX3" fmla="*/ 0 w 9055895"/>
              <a:gd name="connsiteY3" fmla="*/ 1263813 h 1263813"/>
              <a:gd name="connsiteX4" fmla="*/ 0 w 9055895"/>
              <a:gd name="connsiteY4" fmla="*/ 0 h 126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55895" h="1263813">
                <a:moveTo>
                  <a:pt x="0" y="0"/>
                </a:moveTo>
                <a:lnTo>
                  <a:pt x="9055895" y="0"/>
                </a:lnTo>
                <a:lnTo>
                  <a:pt x="9055895" y="1263813"/>
                </a:lnTo>
                <a:lnTo>
                  <a:pt x="0" y="12638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754" tIns="133754" rIns="133754" bIns="133754" numCol="1" spcCol="1270" anchor="ctr" anchorCtr="0">
            <a:noAutofit/>
          </a:bodyPr>
          <a:lstStyle/>
          <a:p>
            <a:pPr defTabSz="1111250">
              <a:spcBef>
                <a:spcPct val="0"/>
              </a:spcBef>
              <a:spcAft>
                <a:spcPct val="35000"/>
              </a:spcAft>
            </a:pPr>
            <a:r>
              <a:rPr lang="en-US" sz="2400" dirty="0"/>
              <a:t>Provide reviews of fatal pedestrian and bicycle crash reports </a:t>
            </a:r>
            <a:r>
              <a:rPr lang="en-US" kern="1200" dirty="0"/>
              <a:t> 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14281D0-664F-62A6-F153-F8700C855C9D}"/>
              </a:ext>
            </a:extLst>
          </p:cNvPr>
          <p:cNvSpPr/>
          <p:nvPr/>
        </p:nvSpPr>
        <p:spPr>
          <a:xfrm>
            <a:off x="820175" y="2640893"/>
            <a:ext cx="9238225" cy="622077"/>
          </a:xfrm>
          <a:prstGeom prst="roundRect">
            <a:avLst>
              <a:gd name="adj" fmla="val 1000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55A3AA3A-B9D4-7B8B-FFA9-EEC712D729D6}"/>
              </a:ext>
            </a:extLst>
          </p:cNvPr>
          <p:cNvSpPr/>
          <p:nvPr/>
        </p:nvSpPr>
        <p:spPr>
          <a:xfrm>
            <a:off x="2297904" y="4089957"/>
            <a:ext cx="9055895" cy="1263813"/>
          </a:xfrm>
          <a:custGeom>
            <a:avLst/>
            <a:gdLst>
              <a:gd name="connsiteX0" fmla="*/ 0 w 9055895"/>
              <a:gd name="connsiteY0" fmla="*/ 0 h 1263813"/>
              <a:gd name="connsiteX1" fmla="*/ 9055895 w 9055895"/>
              <a:gd name="connsiteY1" fmla="*/ 0 h 1263813"/>
              <a:gd name="connsiteX2" fmla="*/ 9055895 w 9055895"/>
              <a:gd name="connsiteY2" fmla="*/ 1263813 h 1263813"/>
              <a:gd name="connsiteX3" fmla="*/ 0 w 9055895"/>
              <a:gd name="connsiteY3" fmla="*/ 1263813 h 1263813"/>
              <a:gd name="connsiteX4" fmla="*/ 0 w 9055895"/>
              <a:gd name="connsiteY4" fmla="*/ 0 h 126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55895" h="1263813">
                <a:moveTo>
                  <a:pt x="0" y="0"/>
                </a:moveTo>
                <a:lnTo>
                  <a:pt x="9055895" y="0"/>
                </a:lnTo>
                <a:lnTo>
                  <a:pt x="9055895" y="1263813"/>
                </a:lnTo>
                <a:lnTo>
                  <a:pt x="0" y="12638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754" tIns="133754" rIns="133754" bIns="133754" numCol="1" spcCol="1270" anchor="ctr" anchorCtr="0">
            <a:noAutofit/>
          </a:bodyPr>
          <a:lstStyle/>
          <a:p>
            <a:pPr marL="0" lvl="0" indent="0" algn="l" defTabSz="11112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AA1D5C-8B78-45ED-E587-09C3E407E7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Cultural Related Actions</a:t>
            </a:r>
          </a:p>
        </p:txBody>
      </p:sp>
      <p:grpSp>
        <p:nvGrpSpPr>
          <p:cNvPr id="4" name="Group 3" descr="Icon showing that this action is in proces">
            <a:extLst>
              <a:ext uri="{FF2B5EF4-FFF2-40B4-BE49-F238E27FC236}">
                <a16:creationId xmlns:a16="http://schemas.microsoft.com/office/drawing/2014/main" id="{B2C75E97-9AE7-0C0B-75E9-26E5BE343434}"/>
              </a:ext>
            </a:extLst>
          </p:cNvPr>
          <p:cNvGrpSpPr/>
          <p:nvPr/>
        </p:nvGrpSpPr>
        <p:grpSpPr>
          <a:xfrm>
            <a:off x="988877" y="2741337"/>
            <a:ext cx="466385" cy="451345"/>
            <a:chOff x="7510" y="7510"/>
            <a:chExt cx="176938" cy="17693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60D5AE7-BD7E-4245-C82F-71FC773A9741}"/>
                </a:ext>
              </a:extLst>
            </p:cNvPr>
            <p:cNvSpPr/>
            <p:nvPr/>
          </p:nvSpPr>
          <p:spPr>
            <a:xfrm>
              <a:off x="33344" y="7510"/>
              <a:ext cx="125418" cy="25984"/>
            </a:xfrm>
            <a:custGeom>
              <a:avLst/>
              <a:gdLst>
                <a:gd name="connsiteX0" fmla="*/ 62634 w 125418"/>
                <a:gd name="connsiteY0" fmla="*/ 0 h 25984"/>
                <a:gd name="connsiteX1" fmla="*/ 0 w 125418"/>
                <a:gd name="connsiteY1" fmla="*/ 25985 h 25984"/>
                <a:gd name="connsiteX2" fmla="*/ 125419 w 125418"/>
                <a:gd name="connsiteY2" fmla="*/ 25985 h 25984"/>
                <a:gd name="connsiteX3" fmla="*/ 62634 w 125418"/>
                <a:gd name="connsiteY3" fmla="*/ 0 h 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418" h="25984">
                  <a:moveTo>
                    <a:pt x="62634" y="0"/>
                  </a:moveTo>
                  <a:cubicBezTo>
                    <a:pt x="38151" y="0"/>
                    <a:pt x="15921" y="9913"/>
                    <a:pt x="0" y="25985"/>
                  </a:cubicBezTo>
                  <a:lnTo>
                    <a:pt x="125419" y="25985"/>
                  </a:lnTo>
                  <a:cubicBezTo>
                    <a:pt x="109197" y="9913"/>
                    <a:pt x="87117" y="0"/>
                    <a:pt x="62634" y="0"/>
                  </a:cubicBezTo>
                </a:path>
              </a:pathLst>
            </a:custGeom>
            <a:solidFill>
              <a:srgbClr val="FFFFFF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E15C399-43B3-ADE4-2295-E655D607A537}"/>
                </a:ext>
              </a:extLst>
            </p:cNvPr>
            <p:cNvSpPr/>
            <p:nvPr/>
          </p:nvSpPr>
          <p:spPr>
            <a:xfrm>
              <a:off x="33194" y="158313"/>
              <a:ext cx="125418" cy="25985"/>
            </a:xfrm>
            <a:custGeom>
              <a:avLst/>
              <a:gdLst>
                <a:gd name="connsiteX0" fmla="*/ 62785 w 125418"/>
                <a:gd name="connsiteY0" fmla="*/ 25985 h 25985"/>
                <a:gd name="connsiteX1" fmla="*/ 125419 w 125418"/>
                <a:gd name="connsiteY1" fmla="*/ 0 h 25985"/>
                <a:gd name="connsiteX2" fmla="*/ 0 w 125418"/>
                <a:gd name="connsiteY2" fmla="*/ 0 h 25985"/>
                <a:gd name="connsiteX3" fmla="*/ 62785 w 125418"/>
                <a:gd name="connsiteY3" fmla="*/ 25985 h 25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418" h="25985">
                  <a:moveTo>
                    <a:pt x="62785" y="25985"/>
                  </a:moveTo>
                  <a:cubicBezTo>
                    <a:pt x="87268" y="25985"/>
                    <a:pt x="109497" y="16072"/>
                    <a:pt x="125419" y="0"/>
                  </a:cubicBezTo>
                  <a:lnTo>
                    <a:pt x="0" y="0"/>
                  </a:lnTo>
                  <a:cubicBezTo>
                    <a:pt x="16072" y="16072"/>
                    <a:pt x="38302" y="25985"/>
                    <a:pt x="62785" y="25985"/>
                  </a:cubicBezTo>
                </a:path>
              </a:pathLst>
            </a:custGeom>
            <a:solidFill>
              <a:srgbClr val="27346A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CCA96FE-6110-B01A-A45B-2EFA40230A85}"/>
                </a:ext>
              </a:extLst>
            </p:cNvPr>
            <p:cNvSpPr/>
            <p:nvPr/>
          </p:nvSpPr>
          <p:spPr>
            <a:xfrm>
              <a:off x="13217" y="127071"/>
              <a:ext cx="165522" cy="31242"/>
            </a:xfrm>
            <a:custGeom>
              <a:avLst/>
              <a:gdLst>
                <a:gd name="connsiteX0" fmla="*/ 19977 w 165522"/>
                <a:gd name="connsiteY0" fmla="*/ 31242 h 31242"/>
                <a:gd name="connsiteX1" fmla="*/ 145396 w 165522"/>
                <a:gd name="connsiteY1" fmla="*/ 31242 h 31242"/>
                <a:gd name="connsiteX2" fmla="*/ 165523 w 165522"/>
                <a:gd name="connsiteY2" fmla="*/ 0 h 31242"/>
                <a:gd name="connsiteX3" fmla="*/ 0 w 165522"/>
                <a:gd name="connsiteY3" fmla="*/ 0 h 31242"/>
                <a:gd name="connsiteX4" fmla="*/ 19977 w 165522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22" h="31242">
                  <a:moveTo>
                    <a:pt x="19977" y="31242"/>
                  </a:moveTo>
                  <a:lnTo>
                    <a:pt x="145396" y="31242"/>
                  </a:lnTo>
                  <a:cubicBezTo>
                    <a:pt x="154108" y="22530"/>
                    <a:pt x="161017" y="11866"/>
                    <a:pt x="165523" y="0"/>
                  </a:cubicBezTo>
                  <a:lnTo>
                    <a:pt x="0" y="0"/>
                  </a:lnTo>
                  <a:cubicBezTo>
                    <a:pt x="4356" y="11866"/>
                    <a:pt x="11265" y="22380"/>
                    <a:pt x="19977" y="31242"/>
                  </a:cubicBezTo>
                </a:path>
              </a:pathLst>
            </a:custGeom>
            <a:solidFill>
              <a:srgbClr val="3B88A8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6A097FA-42CD-E718-8577-C839BEBF7001}"/>
                </a:ext>
              </a:extLst>
            </p:cNvPr>
            <p:cNvSpPr/>
            <p:nvPr/>
          </p:nvSpPr>
          <p:spPr>
            <a:xfrm>
              <a:off x="7510" y="64737"/>
              <a:ext cx="176788" cy="31242"/>
            </a:xfrm>
            <a:custGeom>
              <a:avLst/>
              <a:gdLst>
                <a:gd name="connsiteX0" fmla="*/ 0 w 176788"/>
                <a:gd name="connsiteY0" fmla="*/ 31242 h 31242"/>
                <a:gd name="connsiteX1" fmla="*/ 176788 w 176788"/>
                <a:gd name="connsiteY1" fmla="*/ 31242 h 31242"/>
                <a:gd name="connsiteX2" fmla="*/ 171080 w 176788"/>
                <a:gd name="connsiteY2" fmla="*/ 0 h 31242"/>
                <a:gd name="connsiteX3" fmla="*/ 5708 w 176788"/>
                <a:gd name="connsiteY3" fmla="*/ 0 h 31242"/>
                <a:gd name="connsiteX4" fmla="*/ 0 w 176788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788" h="31242">
                  <a:moveTo>
                    <a:pt x="0" y="31242"/>
                  </a:moveTo>
                  <a:lnTo>
                    <a:pt x="176788" y="31242"/>
                  </a:lnTo>
                  <a:cubicBezTo>
                    <a:pt x="176788" y="20277"/>
                    <a:pt x="174835" y="9763"/>
                    <a:pt x="171080" y="0"/>
                  </a:cubicBezTo>
                  <a:lnTo>
                    <a:pt x="5708" y="0"/>
                  </a:lnTo>
                  <a:cubicBezTo>
                    <a:pt x="1953" y="9763"/>
                    <a:pt x="0" y="20277"/>
                    <a:pt x="0" y="31242"/>
                  </a:cubicBezTo>
                </a:path>
              </a:pathLst>
            </a:custGeom>
            <a:solidFill>
              <a:srgbClr val="ABDEF8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84B48C2-17EE-6477-9258-1CED83C92D8A}"/>
                </a:ext>
              </a:extLst>
            </p:cNvPr>
            <p:cNvSpPr/>
            <p:nvPr/>
          </p:nvSpPr>
          <p:spPr>
            <a:xfrm>
              <a:off x="7510" y="95829"/>
              <a:ext cx="176938" cy="31242"/>
            </a:xfrm>
            <a:custGeom>
              <a:avLst/>
              <a:gdLst>
                <a:gd name="connsiteX0" fmla="*/ 5708 w 176938"/>
                <a:gd name="connsiteY0" fmla="*/ 31242 h 31242"/>
                <a:gd name="connsiteX1" fmla="*/ 171231 w 176938"/>
                <a:gd name="connsiteY1" fmla="*/ 31242 h 31242"/>
                <a:gd name="connsiteX2" fmla="*/ 176938 w 176938"/>
                <a:gd name="connsiteY2" fmla="*/ 0 h 31242"/>
                <a:gd name="connsiteX3" fmla="*/ 0 w 176938"/>
                <a:gd name="connsiteY3" fmla="*/ 0 h 31242"/>
                <a:gd name="connsiteX4" fmla="*/ 5708 w 176938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38" h="31242">
                  <a:moveTo>
                    <a:pt x="5708" y="31242"/>
                  </a:moveTo>
                  <a:lnTo>
                    <a:pt x="171231" y="31242"/>
                  </a:lnTo>
                  <a:cubicBezTo>
                    <a:pt x="174835" y="21479"/>
                    <a:pt x="176938" y="11115"/>
                    <a:pt x="176938" y="0"/>
                  </a:cubicBezTo>
                  <a:lnTo>
                    <a:pt x="0" y="0"/>
                  </a:lnTo>
                  <a:cubicBezTo>
                    <a:pt x="0" y="11115"/>
                    <a:pt x="2103" y="21629"/>
                    <a:pt x="5708" y="31242"/>
                  </a:cubicBezTo>
                </a:path>
              </a:pathLst>
            </a:custGeom>
            <a:solidFill>
              <a:srgbClr val="6ECCF4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4BDE94-85D3-383A-8596-3F45CAE9B929}"/>
                </a:ext>
              </a:extLst>
            </p:cNvPr>
            <p:cNvSpPr/>
            <p:nvPr/>
          </p:nvSpPr>
          <p:spPr>
            <a:xfrm>
              <a:off x="13217" y="33495"/>
              <a:ext cx="165522" cy="31242"/>
            </a:xfrm>
            <a:custGeom>
              <a:avLst/>
              <a:gdLst>
                <a:gd name="connsiteX0" fmla="*/ 165523 w 165522"/>
                <a:gd name="connsiteY0" fmla="*/ 31242 h 31242"/>
                <a:gd name="connsiteX1" fmla="*/ 145396 w 165522"/>
                <a:gd name="connsiteY1" fmla="*/ 0 h 31242"/>
                <a:gd name="connsiteX2" fmla="*/ 19977 w 165522"/>
                <a:gd name="connsiteY2" fmla="*/ 0 h 31242"/>
                <a:gd name="connsiteX3" fmla="*/ 0 w 165522"/>
                <a:gd name="connsiteY3" fmla="*/ 31242 h 31242"/>
                <a:gd name="connsiteX4" fmla="*/ 165523 w 165522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22" h="31242">
                  <a:moveTo>
                    <a:pt x="165523" y="31242"/>
                  </a:moveTo>
                  <a:cubicBezTo>
                    <a:pt x="161017" y="19376"/>
                    <a:pt x="154258" y="8862"/>
                    <a:pt x="145396" y="0"/>
                  </a:cubicBezTo>
                  <a:lnTo>
                    <a:pt x="19977" y="0"/>
                  </a:lnTo>
                  <a:cubicBezTo>
                    <a:pt x="11265" y="8862"/>
                    <a:pt x="4356" y="19376"/>
                    <a:pt x="0" y="31242"/>
                  </a:cubicBezTo>
                  <a:lnTo>
                    <a:pt x="165523" y="31242"/>
                  </a:lnTo>
                  <a:close/>
                </a:path>
              </a:pathLst>
            </a:custGeom>
            <a:solidFill>
              <a:srgbClr val="E1F3FD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A9C6EFC-C6B2-87A2-C7BD-26FD51CED71E}"/>
                </a:ext>
              </a:extLst>
            </p:cNvPr>
            <p:cNvSpPr/>
            <p:nvPr/>
          </p:nvSpPr>
          <p:spPr>
            <a:xfrm>
              <a:off x="7510" y="7510"/>
              <a:ext cx="176938" cy="176938"/>
            </a:xfrm>
            <a:custGeom>
              <a:avLst/>
              <a:gdLst>
                <a:gd name="connsiteX0" fmla="*/ 171231 w 176938"/>
                <a:gd name="connsiteY0" fmla="*/ 57227 h 176938"/>
                <a:gd name="connsiteX1" fmla="*/ 151104 w 176938"/>
                <a:gd name="connsiteY1" fmla="*/ 25985 h 176938"/>
                <a:gd name="connsiteX2" fmla="*/ 88469 w 176938"/>
                <a:gd name="connsiteY2" fmla="*/ 0 h 176938"/>
                <a:gd name="connsiteX3" fmla="*/ 25835 w 176938"/>
                <a:gd name="connsiteY3" fmla="*/ 25985 h 176938"/>
                <a:gd name="connsiteX4" fmla="*/ 5708 w 176938"/>
                <a:gd name="connsiteY4" fmla="*/ 57227 h 176938"/>
                <a:gd name="connsiteX5" fmla="*/ 0 w 176938"/>
                <a:gd name="connsiteY5" fmla="*/ 88469 h 176938"/>
                <a:gd name="connsiteX6" fmla="*/ 5708 w 176938"/>
                <a:gd name="connsiteY6" fmla="*/ 119711 h 176938"/>
                <a:gd name="connsiteX7" fmla="*/ 25835 w 176938"/>
                <a:gd name="connsiteY7" fmla="*/ 150953 h 176938"/>
                <a:gd name="connsiteX8" fmla="*/ 88469 w 176938"/>
                <a:gd name="connsiteY8" fmla="*/ 176938 h 176938"/>
                <a:gd name="connsiteX9" fmla="*/ 151104 w 176938"/>
                <a:gd name="connsiteY9" fmla="*/ 150953 h 176938"/>
                <a:gd name="connsiteX10" fmla="*/ 171231 w 176938"/>
                <a:gd name="connsiteY10" fmla="*/ 119711 h 176938"/>
                <a:gd name="connsiteX11" fmla="*/ 176938 w 176938"/>
                <a:gd name="connsiteY11" fmla="*/ 88469 h 176938"/>
                <a:gd name="connsiteX12" fmla="*/ 171231 w 176938"/>
                <a:gd name="connsiteY12" fmla="*/ 57227 h 17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6938" h="176938">
                  <a:moveTo>
                    <a:pt x="171231" y="57227"/>
                  </a:moveTo>
                  <a:cubicBezTo>
                    <a:pt x="166725" y="45361"/>
                    <a:pt x="159965" y="34847"/>
                    <a:pt x="151104" y="25985"/>
                  </a:cubicBezTo>
                  <a:cubicBezTo>
                    <a:pt x="135032" y="9913"/>
                    <a:pt x="112952" y="0"/>
                    <a:pt x="88469" y="0"/>
                  </a:cubicBezTo>
                  <a:cubicBezTo>
                    <a:pt x="63986" y="0"/>
                    <a:pt x="41756" y="9913"/>
                    <a:pt x="25835" y="25985"/>
                  </a:cubicBezTo>
                  <a:cubicBezTo>
                    <a:pt x="16973" y="34847"/>
                    <a:pt x="10064" y="45361"/>
                    <a:pt x="5708" y="57227"/>
                  </a:cubicBezTo>
                  <a:cubicBezTo>
                    <a:pt x="1953" y="66990"/>
                    <a:pt x="0" y="77504"/>
                    <a:pt x="0" y="88469"/>
                  </a:cubicBezTo>
                  <a:cubicBezTo>
                    <a:pt x="0" y="99434"/>
                    <a:pt x="1953" y="109948"/>
                    <a:pt x="5708" y="119711"/>
                  </a:cubicBezTo>
                  <a:cubicBezTo>
                    <a:pt x="10214" y="131577"/>
                    <a:pt x="16973" y="142091"/>
                    <a:pt x="25835" y="150953"/>
                  </a:cubicBezTo>
                  <a:cubicBezTo>
                    <a:pt x="41906" y="167025"/>
                    <a:pt x="63986" y="176938"/>
                    <a:pt x="88469" y="176938"/>
                  </a:cubicBezTo>
                  <a:cubicBezTo>
                    <a:pt x="112952" y="176938"/>
                    <a:pt x="135182" y="167025"/>
                    <a:pt x="151104" y="150953"/>
                  </a:cubicBezTo>
                  <a:cubicBezTo>
                    <a:pt x="159815" y="142242"/>
                    <a:pt x="166725" y="131577"/>
                    <a:pt x="171231" y="119711"/>
                  </a:cubicBezTo>
                  <a:cubicBezTo>
                    <a:pt x="174835" y="109948"/>
                    <a:pt x="176938" y="99434"/>
                    <a:pt x="176938" y="88469"/>
                  </a:cubicBezTo>
                  <a:cubicBezTo>
                    <a:pt x="176788" y="77504"/>
                    <a:pt x="174835" y="66990"/>
                    <a:pt x="171231" y="57227"/>
                  </a:cubicBezTo>
                  <a:close/>
                </a:path>
              </a:pathLst>
            </a:custGeom>
            <a:noFill/>
            <a:ln w="14654" cap="flat">
              <a:solidFill>
                <a:srgbClr val="27346A"/>
              </a:solidFill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5651BE5-CD11-47D5-6047-17C57100AF83}"/>
              </a:ext>
            </a:extLst>
          </p:cNvPr>
          <p:cNvGrpSpPr/>
          <p:nvPr/>
        </p:nvGrpSpPr>
        <p:grpSpPr>
          <a:xfrm>
            <a:off x="10659184" y="4730125"/>
            <a:ext cx="313690" cy="264795"/>
            <a:chOff x="53372" y="942"/>
            <a:chExt cx="1980109" cy="1633315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87F7242-277B-07F4-AED6-EBF4BE2C6F28}"/>
                </a:ext>
              </a:extLst>
            </p:cNvPr>
            <p:cNvSpPr/>
            <p:nvPr/>
          </p:nvSpPr>
          <p:spPr>
            <a:xfrm>
              <a:off x="53372" y="377875"/>
              <a:ext cx="1257449" cy="1256382"/>
            </a:xfrm>
            <a:custGeom>
              <a:avLst/>
              <a:gdLst>
                <a:gd name="connsiteX0" fmla="*/ 1216887 w 1257449"/>
                <a:gd name="connsiteY0" fmla="*/ 406697 h 1256382"/>
                <a:gd name="connsiteX1" fmla="*/ 1073850 w 1257449"/>
                <a:gd name="connsiteY1" fmla="*/ 184668 h 1256382"/>
                <a:gd name="connsiteX2" fmla="*/ 628725 w 1257449"/>
                <a:gd name="connsiteY2" fmla="*/ 0 h 1256382"/>
                <a:gd name="connsiteX3" fmla="*/ 183601 w 1257449"/>
                <a:gd name="connsiteY3" fmla="*/ 185735 h 1256382"/>
                <a:gd name="connsiteX4" fmla="*/ 40563 w 1257449"/>
                <a:gd name="connsiteY4" fmla="*/ 406697 h 1256382"/>
                <a:gd name="connsiteX5" fmla="*/ 0 w 1257449"/>
                <a:gd name="connsiteY5" fmla="*/ 628725 h 1256382"/>
                <a:gd name="connsiteX6" fmla="*/ 40563 w 1257449"/>
                <a:gd name="connsiteY6" fmla="*/ 849686 h 1256382"/>
                <a:gd name="connsiteX7" fmla="*/ 183601 w 1257449"/>
                <a:gd name="connsiteY7" fmla="*/ 1071715 h 1256382"/>
                <a:gd name="connsiteX8" fmla="*/ 628725 w 1257449"/>
                <a:gd name="connsiteY8" fmla="*/ 1256383 h 1256382"/>
                <a:gd name="connsiteX9" fmla="*/ 1073850 w 1257449"/>
                <a:gd name="connsiteY9" fmla="*/ 1071715 h 1256382"/>
                <a:gd name="connsiteX10" fmla="*/ 1216887 w 1257449"/>
                <a:gd name="connsiteY10" fmla="*/ 849686 h 1256382"/>
                <a:gd name="connsiteX11" fmla="*/ 1257450 w 1257449"/>
                <a:gd name="connsiteY11" fmla="*/ 628725 h 1256382"/>
                <a:gd name="connsiteX12" fmla="*/ 1216887 w 1257449"/>
                <a:gd name="connsiteY12" fmla="*/ 406697 h 125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7449" h="1256382">
                  <a:moveTo>
                    <a:pt x="1216887" y="406697"/>
                  </a:moveTo>
                  <a:cubicBezTo>
                    <a:pt x="1184864" y="322368"/>
                    <a:pt x="1136829" y="247647"/>
                    <a:pt x="1073850" y="184668"/>
                  </a:cubicBezTo>
                  <a:cubicBezTo>
                    <a:pt x="959633" y="71519"/>
                    <a:pt x="802719" y="0"/>
                    <a:pt x="628725" y="0"/>
                  </a:cubicBezTo>
                  <a:cubicBezTo>
                    <a:pt x="454731" y="0"/>
                    <a:pt x="296750" y="70451"/>
                    <a:pt x="183601" y="185735"/>
                  </a:cubicBezTo>
                  <a:cubicBezTo>
                    <a:pt x="120621" y="247647"/>
                    <a:pt x="71519" y="323436"/>
                    <a:pt x="40563" y="406697"/>
                  </a:cubicBezTo>
                  <a:cubicBezTo>
                    <a:pt x="13877" y="476080"/>
                    <a:pt x="0" y="550802"/>
                    <a:pt x="0" y="628725"/>
                  </a:cubicBezTo>
                  <a:cubicBezTo>
                    <a:pt x="0" y="706649"/>
                    <a:pt x="13877" y="781370"/>
                    <a:pt x="40563" y="849686"/>
                  </a:cubicBezTo>
                  <a:cubicBezTo>
                    <a:pt x="72586" y="934014"/>
                    <a:pt x="120621" y="1008736"/>
                    <a:pt x="183601" y="1071715"/>
                  </a:cubicBezTo>
                  <a:cubicBezTo>
                    <a:pt x="297817" y="1185931"/>
                    <a:pt x="454731" y="1256383"/>
                    <a:pt x="628725" y="1256383"/>
                  </a:cubicBezTo>
                  <a:cubicBezTo>
                    <a:pt x="802719" y="1256383"/>
                    <a:pt x="960700" y="1185931"/>
                    <a:pt x="1073850" y="1071715"/>
                  </a:cubicBezTo>
                  <a:cubicBezTo>
                    <a:pt x="1135761" y="1009803"/>
                    <a:pt x="1184864" y="934014"/>
                    <a:pt x="1216887" y="849686"/>
                  </a:cubicBezTo>
                  <a:cubicBezTo>
                    <a:pt x="1242506" y="781370"/>
                    <a:pt x="1257450" y="706649"/>
                    <a:pt x="1257450" y="628725"/>
                  </a:cubicBezTo>
                  <a:cubicBezTo>
                    <a:pt x="1256383" y="550802"/>
                    <a:pt x="1242506" y="476080"/>
                    <a:pt x="1216887" y="406697"/>
                  </a:cubicBezTo>
                </a:path>
              </a:pathLst>
            </a:custGeom>
            <a:solidFill>
              <a:srgbClr val="CFE5AE"/>
            </a:solidFill>
            <a:ln w="10627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C3E1B2D-7669-B831-3780-0B4A2302C033}"/>
                </a:ext>
              </a:extLst>
            </p:cNvPr>
            <p:cNvSpPr/>
            <p:nvPr/>
          </p:nvSpPr>
          <p:spPr>
            <a:xfrm>
              <a:off x="53372" y="377875"/>
              <a:ext cx="1257449" cy="1256382"/>
            </a:xfrm>
            <a:custGeom>
              <a:avLst/>
              <a:gdLst>
                <a:gd name="connsiteX0" fmla="*/ 1216887 w 1257449"/>
                <a:gd name="connsiteY0" fmla="*/ 406697 h 1256382"/>
                <a:gd name="connsiteX1" fmla="*/ 1073850 w 1257449"/>
                <a:gd name="connsiteY1" fmla="*/ 184668 h 1256382"/>
                <a:gd name="connsiteX2" fmla="*/ 628725 w 1257449"/>
                <a:gd name="connsiteY2" fmla="*/ 0 h 1256382"/>
                <a:gd name="connsiteX3" fmla="*/ 183601 w 1257449"/>
                <a:gd name="connsiteY3" fmla="*/ 185735 h 1256382"/>
                <a:gd name="connsiteX4" fmla="*/ 40563 w 1257449"/>
                <a:gd name="connsiteY4" fmla="*/ 406697 h 1256382"/>
                <a:gd name="connsiteX5" fmla="*/ 0 w 1257449"/>
                <a:gd name="connsiteY5" fmla="*/ 628725 h 1256382"/>
                <a:gd name="connsiteX6" fmla="*/ 40563 w 1257449"/>
                <a:gd name="connsiteY6" fmla="*/ 849686 h 1256382"/>
                <a:gd name="connsiteX7" fmla="*/ 183601 w 1257449"/>
                <a:gd name="connsiteY7" fmla="*/ 1071715 h 1256382"/>
                <a:gd name="connsiteX8" fmla="*/ 628725 w 1257449"/>
                <a:gd name="connsiteY8" fmla="*/ 1256383 h 1256382"/>
                <a:gd name="connsiteX9" fmla="*/ 1073850 w 1257449"/>
                <a:gd name="connsiteY9" fmla="*/ 1071715 h 1256382"/>
                <a:gd name="connsiteX10" fmla="*/ 1216887 w 1257449"/>
                <a:gd name="connsiteY10" fmla="*/ 849686 h 1256382"/>
                <a:gd name="connsiteX11" fmla="*/ 1257450 w 1257449"/>
                <a:gd name="connsiteY11" fmla="*/ 628725 h 1256382"/>
                <a:gd name="connsiteX12" fmla="*/ 1216887 w 1257449"/>
                <a:gd name="connsiteY12" fmla="*/ 406697 h 125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7449" h="1256382">
                  <a:moveTo>
                    <a:pt x="1216887" y="406697"/>
                  </a:moveTo>
                  <a:cubicBezTo>
                    <a:pt x="1184864" y="322368"/>
                    <a:pt x="1136829" y="247647"/>
                    <a:pt x="1073850" y="184668"/>
                  </a:cubicBezTo>
                  <a:cubicBezTo>
                    <a:pt x="959633" y="71519"/>
                    <a:pt x="802719" y="0"/>
                    <a:pt x="628725" y="0"/>
                  </a:cubicBezTo>
                  <a:cubicBezTo>
                    <a:pt x="454731" y="0"/>
                    <a:pt x="296750" y="70451"/>
                    <a:pt x="183601" y="185735"/>
                  </a:cubicBezTo>
                  <a:cubicBezTo>
                    <a:pt x="120621" y="247647"/>
                    <a:pt x="71519" y="323436"/>
                    <a:pt x="40563" y="406697"/>
                  </a:cubicBezTo>
                  <a:cubicBezTo>
                    <a:pt x="13877" y="476080"/>
                    <a:pt x="0" y="550802"/>
                    <a:pt x="0" y="628725"/>
                  </a:cubicBezTo>
                  <a:cubicBezTo>
                    <a:pt x="0" y="706649"/>
                    <a:pt x="13877" y="781370"/>
                    <a:pt x="40563" y="849686"/>
                  </a:cubicBezTo>
                  <a:cubicBezTo>
                    <a:pt x="72586" y="934014"/>
                    <a:pt x="120621" y="1008736"/>
                    <a:pt x="183601" y="1071715"/>
                  </a:cubicBezTo>
                  <a:cubicBezTo>
                    <a:pt x="297817" y="1185931"/>
                    <a:pt x="454731" y="1256383"/>
                    <a:pt x="628725" y="1256383"/>
                  </a:cubicBezTo>
                  <a:cubicBezTo>
                    <a:pt x="802719" y="1256383"/>
                    <a:pt x="960700" y="1185931"/>
                    <a:pt x="1073850" y="1071715"/>
                  </a:cubicBezTo>
                  <a:cubicBezTo>
                    <a:pt x="1135761" y="1009803"/>
                    <a:pt x="1184864" y="934014"/>
                    <a:pt x="1216887" y="849686"/>
                  </a:cubicBezTo>
                  <a:cubicBezTo>
                    <a:pt x="1242506" y="781370"/>
                    <a:pt x="1257450" y="706649"/>
                    <a:pt x="1257450" y="628725"/>
                  </a:cubicBezTo>
                  <a:cubicBezTo>
                    <a:pt x="1256383" y="550802"/>
                    <a:pt x="1242506" y="476080"/>
                    <a:pt x="1216887" y="406697"/>
                  </a:cubicBezTo>
                  <a:close/>
                </a:path>
              </a:pathLst>
            </a:custGeom>
            <a:noFill/>
            <a:ln w="19050" cap="flat">
              <a:solidFill>
                <a:srgbClr val="00A651"/>
              </a:solidFill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2C94B71-D750-F168-F033-97AAEFE22C24}"/>
                </a:ext>
              </a:extLst>
            </p:cNvPr>
            <p:cNvSpPr/>
            <p:nvPr/>
          </p:nvSpPr>
          <p:spPr>
            <a:xfrm>
              <a:off x="334110" y="942"/>
              <a:ext cx="1699371" cy="1455052"/>
            </a:xfrm>
            <a:custGeom>
              <a:avLst/>
              <a:gdLst>
                <a:gd name="connsiteX0" fmla="*/ 0 w 1699371"/>
                <a:gd name="connsiteY0" fmla="*/ 761213 h 1455052"/>
                <a:gd name="connsiteX1" fmla="*/ 302087 w 1699371"/>
                <a:gd name="connsiteY1" fmla="*/ 1455052 h 1455052"/>
                <a:gd name="connsiteX2" fmla="*/ 1699372 w 1699371"/>
                <a:gd name="connsiteY2" fmla="*/ 40688 h 1455052"/>
                <a:gd name="connsiteX3" fmla="*/ 339447 w 1699371"/>
                <a:gd name="connsiteY3" fmla="*/ 1025939 h 1455052"/>
                <a:gd name="connsiteX4" fmla="*/ 0 w 1699371"/>
                <a:gd name="connsiteY4" fmla="*/ 761213 h 145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9371" h="1455052">
                  <a:moveTo>
                    <a:pt x="0" y="761213"/>
                  </a:moveTo>
                  <a:lnTo>
                    <a:pt x="302087" y="1455052"/>
                  </a:lnTo>
                  <a:cubicBezTo>
                    <a:pt x="302087" y="1455052"/>
                    <a:pt x="955363" y="26811"/>
                    <a:pt x="1699372" y="40688"/>
                  </a:cubicBezTo>
                  <a:cubicBezTo>
                    <a:pt x="1699372" y="40688"/>
                    <a:pt x="1192336" y="-306232"/>
                    <a:pt x="339447" y="1025939"/>
                  </a:cubicBezTo>
                  <a:lnTo>
                    <a:pt x="0" y="761213"/>
                  </a:lnTo>
                  <a:close/>
                </a:path>
              </a:pathLst>
            </a:custGeom>
            <a:solidFill>
              <a:srgbClr val="00A651"/>
            </a:solidFill>
            <a:ln w="10627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5ECAEE9-8C35-9550-1EB7-5402A20B7703}"/>
              </a:ext>
            </a:extLst>
          </p:cNvPr>
          <p:cNvGrpSpPr/>
          <p:nvPr/>
        </p:nvGrpSpPr>
        <p:grpSpPr>
          <a:xfrm>
            <a:off x="10661314" y="5155313"/>
            <a:ext cx="194945" cy="194942"/>
            <a:chOff x="7510" y="7510"/>
            <a:chExt cx="176938" cy="176938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4BC3C6-90F4-8E5B-89E9-B780709604C2}"/>
                </a:ext>
              </a:extLst>
            </p:cNvPr>
            <p:cNvSpPr/>
            <p:nvPr/>
          </p:nvSpPr>
          <p:spPr>
            <a:xfrm>
              <a:off x="33344" y="7510"/>
              <a:ext cx="125418" cy="25984"/>
            </a:xfrm>
            <a:custGeom>
              <a:avLst/>
              <a:gdLst>
                <a:gd name="connsiteX0" fmla="*/ 62634 w 125418"/>
                <a:gd name="connsiteY0" fmla="*/ 0 h 25984"/>
                <a:gd name="connsiteX1" fmla="*/ 0 w 125418"/>
                <a:gd name="connsiteY1" fmla="*/ 25985 h 25984"/>
                <a:gd name="connsiteX2" fmla="*/ 125419 w 125418"/>
                <a:gd name="connsiteY2" fmla="*/ 25985 h 25984"/>
                <a:gd name="connsiteX3" fmla="*/ 62634 w 125418"/>
                <a:gd name="connsiteY3" fmla="*/ 0 h 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418" h="25984">
                  <a:moveTo>
                    <a:pt x="62634" y="0"/>
                  </a:moveTo>
                  <a:cubicBezTo>
                    <a:pt x="38151" y="0"/>
                    <a:pt x="15921" y="9913"/>
                    <a:pt x="0" y="25985"/>
                  </a:cubicBezTo>
                  <a:lnTo>
                    <a:pt x="125419" y="25985"/>
                  </a:lnTo>
                  <a:cubicBezTo>
                    <a:pt x="109197" y="9913"/>
                    <a:pt x="87117" y="0"/>
                    <a:pt x="62634" y="0"/>
                  </a:cubicBezTo>
                </a:path>
              </a:pathLst>
            </a:custGeom>
            <a:solidFill>
              <a:srgbClr val="FFFFFF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D6BDF5F-64ED-4AAF-E737-8ECC6DF36A9D}"/>
                </a:ext>
              </a:extLst>
            </p:cNvPr>
            <p:cNvSpPr/>
            <p:nvPr/>
          </p:nvSpPr>
          <p:spPr>
            <a:xfrm>
              <a:off x="33194" y="158313"/>
              <a:ext cx="125418" cy="25985"/>
            </a:xfrm>
            <a:custGeom>
              <a:avLst/>
              <a:gdLst>
                <a:gd name="connsiteX0" fmla="*/ 62785 w 125418"/>
                <a:gd name="connsiteY0" fmla="*/ 25985 h 25985"/>
                <a:gd name="connsiteX1" fmla="*/ 125419 w 125418"/>
                <a:gd name="connsiteY1" fmla="*/ 0 h 25985"/>
                <a:gd name="connsiteX2" fmla="*/ 0 w 125418"/>
                <a:gd name="connsiteY2" fmla="*/ 0 h 25985"/>
                <a:gd name="connsiteX3" fmla="*/ 62785 w 125418"/>
                <a:gd name="connsiteY3" fmla="*/ 25985 h 25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418" h="25985">
                  <a:moveTo>
                    <a:pt x="62785" y="25985"/>
                  </a:moveTo>
                  <a:cubicBezTo>
                    <a:pt x="87268" y="25985"/>
                    <a:pt x="109497" y="16072"/>
                    <a:pt x="125419" y="0"/>
                  </a:cubicBezTo>
                  <a:lnTo>
                    <a:pt x="0" y="0"/>
                  </a:lnTo>
                  <a:cubicBezTo>
                    <a:pt x="16072" y="16072"/>
                    <a:pt x="38302" y="25985"/>
                    <a:pt x="62785" y="25985"/>
                  </a:cubicBezTo>
                </a:path>
              </a:pathLst>
            </a:custGeom>
            <a:solidFill>
              <a:srgbClr val="27346A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FF4815D-7CFC-F325-F311-61A07EFB08E6}"/>
                </a:ext>
              </a:extLst>
            </p:cNvPr>
            <p:cNvSpPr/>
            <p:nvPr/>
          </p:nvSpPr>
          <p:spPr>
            <a:xfrm>
              <a:off x="13217" y="127071"/>
              <a:ext cx="165522" cy="31242"/>
            </a:xfrm>
            <a:custGeom>
              <a:avLst/>
              <a:gdLst>
                <a:gd name="connsiteX0" fmla="*/ 19977 w 165522"/>
                <a:gd name="connsiteY0" fmla="*/ 31242 h 31242"/>
                <a:gd name="connsiteX1" fmla="*/ 145396 w 165522"/>
                <a:gd name="connsiteY1" fmla="*/ 31242 h 31242"/>
                <a:gd name="connsiteX2" fmla="*/ 165523 w 165522"/>
                <a:gd name="connsiteY2" fmla="*/ 0 h 31242"/>
                <a:gd name="connsiteX3" fmla="*/ 0 w 165522"/>
                <a:gd name="connsiteY3" fmla="*/ 0 h 31242"/>
                <a:gd name="connsiteX4" fmla="*/ 19977 w 165522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22" h="31242">
                  <a:moveTo>
                    <a:pt x="19977" y="31242"/>
                  </a:moveTo>
                  <a:lnTo>
                    <a:pt x="145396" y="31242"/>
                  </a:lnTo>
                  <a:cubicBezTo>
                    <a:pt x="154108" y="22530"/>
                    <a:pt x="161017" y="11866"/>
                    <a:pt x="165523" y="0"/>
                  </a:cubicBezTo>
                  <a:lnTo>
                    <a:pt x="0" y="0"/>
                  </a:lnTo>
                  <a:cubicBezTo>
                    <a:pt x="4356" y="11866"/>
                    <a:pt x="11265" y="22380"/>
                    <a:pt x="19977" y="31242"/>
                  </a:cubicBezTo>
                </a:path>
              </a:pathLst>
            </a:custGeom>
            <a:solidFill>
              <a:srgbClr val="3B88A8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3EF5452-02B6-577C-230A-42AE6541CDFA}"/>
                </a:ext>
              </a:extLst>
            </p:cNvPr>
            <p:cNvSpPr/>
            <p:nvPr/>
          </p:nvSpPr>
          <p:spPr>
            <a:xfrm>
              <a:off x="7510" y="64737"/>
              <a:ext cx="176788" cy="31242"/>
            </a:xfrm>
            <a:custGeom>
              <a:avLst/>
              <a:gdLst>
                <a:gd name="connsiteX0" fmla="*/ 0 w 176788"/>
                <a:gd name="connsiteY0" fmla="*/ 31242 h 31242"/>
                <a:gd name="connsiteX1" fmla="*/ 176788 w 176788"/>
                <a:gd name="connsiteY1" fmla="*/ 31242 h 31242"/>
                <a:gd name="connsiteX2" fmla="*/ 171080 w 176788"/>
                <a:gd name="connsiteY2" fmla="*/ 0 h 31242"/>
                <a:gd name="connsiteX3" fmla="*/ 5708 w 176788"/>
                <a:gd name="connsiteY3" fmla="*/ 0 h 31242"/>
                <a:gd name="connsiteX4" fmla="*/ 0 w 176788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788" h="31242">
                  <a:moveTo>
                    <a:pt x="0" y="31242"/>
                  </a:moveTo>
                  <a:lnTo>
                    <a:pt x="176788" y="31242"/>
                  </a:lnTo>
                  <a:cubicBezTo>
                    <a:pt x="176788" y="20277"/>
                    <a:pt x="174835" y="9763"/>
                    <a:pt x="171080" y="0"/>
                  </a:cubicBezTo>
                  <a:lnTo>
                    <a:pt x="5708" y="0"/>
                  </a:lnTo>
                  <a:cubicBezTo>
                    <a:pt x="1953" y="9763"/>
                    <a:pt x="0" y="20277"/>
                    <a:pt x="0" y="31242"/>
                  </a:cubicBezTo>
                </a:path>
              </a:pathLst>
            </a:custGeom>
            <a:solidFill>
              <a:srgbClr val="ABDEF8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74CB3C4-E991-3AB8-3E4F-2A302D59F047}"/>
                </a:ext>
              </a:extLst>
            </p:cNvPr>
            <p:cNvSpPr/>
            <p:nvPr/>
          </p:nvSpPr>
          <p:spPr>
            <a:xfrm>
              <a:off x="7510" y="95829"/>
              <a:ext cx="176938" cy="31242"/>
            </a:xfrm>
            <a:custGeom>
              <a:avLst/>
              <a:gdLst>
                <a:gd name="connsiteX0" fmla="*/ 5708 w 176938"/>
                <a:gd name="connsiteY0" fmla="*/ 31242 h 31242"/>
                <a:gd name="connsiteX1" fmla="*/ 171231 w 176938"/>
                <a:gd name="connsiteY1" fmla="*/ 31242 h 31242"/>
                <a:gd name="connsiteX2" fmla="*/ 176938 w 176938"/>
                <a:gd name="connsiteY2" fmla="*/ 0 h 31242"/>
                <a:gd name="connsiteX3" fmla="*/ 0 w 176938"/>
                <a:gd name="connsiteY3" fmla="*/ 0 h 31242"/>
                <a:gd name="connsiteX4" fmla="*/ 5708 w 176938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38" h="31242">
                  <a:moveTo>
                    <a:pt x="5708" y="31242"/>
                  </a:moveTo>
                  <a:lnTo>
                    <a:pt x="171231" y="31242"/>
                  </a:lnTo>
                  <a:cubicBezTo>
                    <a:pt x="174835" y="21479"/>
                    <a:pt x="176938" y="11115"/>
                    <a:pt x="176938" y="0"/>
                  </a:cubicBezTo>
                  <a:lnTo>
                    <a:pt x="0" y="0"/>
                  </a:lnTo>
                  <a:cubicBezTo>
                    <a:pt x="0" y="11115"/>
                    <a:pt x="2103" y="21629"/>
                    <a:pt x="5708" y="31242"/>
                  </a:cubicBezTo>
                </a:path>
              </a:pathLst>
            </a:custGeom>
            <a:solidFill>
              <a:srgbClr val="6ECCF4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26AB07A-E292-2381-6CB9-C1A0252211DC}"/>
                </a:ext>
              </a:extLst>
            </p:cNvPr>
            <p:cNvSpPr/>
            <p:nvPr/>
          </p:nvSpPr>
          <p:spPr>
            <a:xfrm>
              <a:off x="13217" y="33495"/>
              <a:ext cx="165522" cy="31242"/>
            </a:xfrm>
            <a:custGeom>
              <a:avLst/>
              <a:gdLst>
                <a:gd name="connsiteX0" fmla="*/ 165523 w 165522"/>
                <a:gd name="connsiteY0" fmla="*/ 31242 h 31242"/>
                <a:gd name="connsiteX1" fmla="*/ 145396 w 165522"/>
                <a:gd name="connsiteY1" fmla="*/ 0 h 31242"/>
                <a:gd name="connsiteX2" fmla="*/ 19977 w 165522"/>
                <a:gd name="connsiteY2" fmla="*/ 0 h 31242"/>
                <a:gd name="connsiteX3" fmla="*/ 0 w 165522"/>
                <a:gd name="connsiteY3" fmla="*/ 31242 h 31242"/>
                <a:gd name="connsiteX4" fmla="*/ 165523 w 165522"/>
                <a:gd name="connsiteY4" fmla="*/ 31242 h 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22" h="31242">
                  <a:moveTo>
                    <a:pt x="165523" y="31242"/>
                  </a:moveTo>
                  <a:cubicBezTo>
                    <a:pt x="161017" y="19376"/>
                    <a:pt x="154258" y="8862"/>
                    <a:pt x="145396" y="0"/>
                  </a:cubicBezTo>
                  <a:lnTo>
                    <a:pt x="19977" y="0"/>
                  </a:lnTo>
                  <a:cubicBezTo>
                    <a:pt x="11265" y="8862"/>
                    <a:pt x="4356" y="19376"/>
                    <a:pt x="0" y="31242"/>
                  </a:cubicBezTo>
                  <a:lnTo>
                    <a:pt x="165523" y="31242"/>
                  </a:lnTo>
                  <a:close/>
                </a:path>
              </a:pathLst>
            </a:custGeom>
            <a:solidFill>
              <a:srgbClr val="E1F3FD"/>
            </a:solidFill>
            <a:ln w="1465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95C4CA-A6E7-DD6B-5BAE-DC5F3EDD9962}"/>
                </a:ext>
              </a:extLst>
            </p:cNvPr>
            <p:cNvSpPr/>
            <p:nvPr/>
          </p:nvSpPr>
          <p:spPr>
            <a:xfrm>
              <a:off x="7510" y="7510"/>
              <a:ext cx="176938" cy="176938"/>
            </a:xfrm>
            <a:custGeom>
              <a:avLst/>
              <a:gdLst>
                <a:gd name="connsiteX0" fmla="*/ 171231 w 176938"/>
                <a:gd name="connsiteY0" fmla="*/ 57227 h 176938"/>
                <a:gd name="connsiteX1" fmla="*/ 151104 w 176938"/>
                <a:gd name="connsiteY1" fmla="*/ 25985 h 176938"/>
                <a:gd name="connsiteX2" fmla="*/ 88469 w 176938"/>
                <a:gd name="connsiteY2" fmla="*/ 0 h 176938"/>
                <a:gd name="connsiteX3" fmla="*/ 25835 w 176938"/>
                <a:gd name="connsiteY3" fmla="*/ 25985 h 176938"/>
                <a:gd name="connsiteX4" fmla="*/ 5708 w 176938"/>
                <a:gd name="connsiteY4" fmla="*/ 57227 h 176938"/>
                <a:gd name="connsiteX5" fmla="*/ 0 w 176938"/>
                <a:gd name="connsiteY5" fmla="*/ 88469 h 176938"/>
                <a:gd name="connsiteX6" fmla="*/ 5708 w 176938"/>
                <a:gd name="connsiteY6" fmla="*/ 119711 h 176938"/>
                <a:gd name="connsiteX7" fmla="*/ 25835 w 176938"/>
                <a:gd name="connsiteY7" fmla="*/ 150953 h 176938"/>
                <a:gd name="connsiteX8" fmla="*/ 88469 w 176938"/>
                <a:gd name="connsiteY8" fmla="*/ 176938 h 176938"/>
                <a:gd name="connsiteX9" fmla="*/ 151104 w 176938"/>
                <a:gd name="connsiteY9" fmla="*/ 150953 h 176938"/>
                <a:gd name="connsiteX10" fmla="*/ 171231 w 176938"/>
                <a:gd name="connsiteY10" fmla="*/ 119711 h 176938"/>
                <a:gd name="connsiteX11" fmla="*/ 176938 w 176938"/>
                <a:gd name="connsiteY11" fmla="*/ 88469 h 176938"/>
                <a:gd name="connsiteX12" fmla="*/ 171231 w 176938"/>
                <a:gd name="connsiteY12" fmla="*/ 57227 h 17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6938" h="176938">
                  <a:moveTo>
                    <a:pt x="171231" y="57227"/>
                  </a:moveTo>
                  <a:cubicBezTo>
                    <a:pt x="166725" y="45361"/>
                    <a:pt x="159965" y="34847"/>
                    <a:pt x="151104" y="25985"/>
                  </a:cubicBezTo>
                  <a:cubicBezTo>
                    <a:pt x="135032" y="9913"/>
                    <a:pt x="112952" y="0"/>
                    <a:pt x="88469" y="0"/>
                  </a:cubicBezTo>
                  <a:cubicBezTo>
                    <a:pt x="63986" y="0"/>
                    <a:pt x="41756" y="9913"/>
                    <a:pt x="25835" y="25985"/>
                  </a:cubicBezTo>
                  <a:cubicBezTo>
                    <a:pt x="16973" y="34847"/>
                    <a:pt x="10064" y="45361"/>
                    <a:pt x="5708" y="57227"/>
                  </a:cubicBezTo>
                  <a:cubicBezTo>
                    <a:pt x="1953" y="66990"/>
                    <a:pt x="0" y="77504"/>
                    <a:pt x="0" y="88469"/>
                  </a:cubicBezTo>
                  <a:cubicBezTo>
                    <a:pt x="0" y="99434"/>
                    <a:pt x="1953" y="109948"/>
                    <a:pt x="5708" y="119711"/>
                  </a:cubicBezTo>
                  <a:cubicBezTo>
                    <a:pt x="10214" y="131577"/>
                    <a:pt x="16973" y="142091"/>
                    <a:pt x="25835" y="150953"/>
                  </a:cubicBezTo>
                  <a:cubicBezTo>
                    <a:pt x="41906" y="167025"/>
                    <a:pt x="63986" y="176938"/>
                    <a:pt x="88469" y="176938"/>
                  </a:cubicBezTo>
                  <a:cubicBezTo>
                    <a:pt x="112952" y="176938"/>
                    <a:pt x="135182" y="167025"/>
                    <a:pt x="151104" y="150953"/>
                  </a:cubicBezTo>
                  <a:cubicBezTo>
                    <a:pt x="159815" y="142242"/>
                    <a:pt x="166725" y="131577"/>
                    <a:pt x="171231" y="119711"/>
                  </a:cubicBezTo>
                  <a:cubicBezTo>
                    <a:pt x="174835" y="109948"/>
                    <a:pt x="176938" y="99434"/>
                    <a:pt x="176938" y="88469"/>
                  </a:cubicBezTo>
                  <a:cubicBezTo>
                    <a:pt x="176788" y="77504"/>
                    <a:pt x="174835" y="66990"/>
                    <a:pt x="171231" y="57227"/>
                  </a:cubicBezTo>
                  <a:close/>
                </a:path>
              </a:pathLst>
            </a:custGeom>
            <a:noFill/>
            <a:ln w="14654" cap="flat">
              <a:solidFill>
                <a:srgbClr val="27346A"/>
              </a:solidFill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3698249C-71A8-3359-021B-6E1DBA1D8327}"/>
              </a:ext>
            </a:extLst>
          </p:cNvPr>
          <p:cNvSpPr txBox="1">
            <a:spLocks/>
          </p:cNvSpPr>
          <p:nvPr/>
        </p:nvSpPr>
        <p:spPr>
          <a:xfrm>
            <a:off x="10970860" y="4682753"/>
            <a:ext cx="854149" cy="512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800" dirty="0"/>
              <a:t>Met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B416486-176F-076C-D92B-37F3BF2757E1}"/>
              </a:ext>
            </a:extLst>
          </p:cNvPr>
          <p:cNvSpPr/>
          <p:nvPr/>
        </p:nvSpPr>
        <p:spPr>
          <a:xfrm>
            <a:off x="10522235" y="4504388"/>
            <a:ext cx="1669765" cy="981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C5B74E3D-4143-5DF9-1348-FBD90375BC2D}"/>
              </a:ext>
            </a:extLst>
          </p:cNvPr>
          <p:cNvSpPr txBox="1">
            <a:spLocks/>
          </p:cNvSpPr>
          <p:nvPr/>
        </p:nvSpPr>
        <p:spPr>
          <a:xfrm>
            <a:off x="10970860" y="5033767"/>
            <a:ext cx="1733935" cy="351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800" dirty="0"/>
              <a:t>In Process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82EE611-CCC3-B239-BAAB-32A3BBFDB722}"/>
              </a:ext>
            </a:extLst>
          </p:cNvPr>
          <p:cNvSpPr/>
          <p:nvPr/>
        </p:nvSpPr>
        <p:spPr>
          <a:xfrm>
            <a:off x="805681" y="3529917"/>
            <a:ext cx="9252719" cy="622077"/>
          </a:xfrm>
          <a:prstGeom prst="roundRect">
            <a:avLst>
              <a:gd name="adj" fmla="val 100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DE3A26B-19A2-32A6-03D8-8B78EC91EB5D}"/>
              </a:ext>
            </a:extLst>
          </p:cNvPr>
          <p:cNvSpPr/>
          <p:nvPr/>
        </p:nvSpPr>
        <p:spPr>
          <a:xfrm>
            <a:off x="805681" y="4418941"/>
            <a:ext cx="9252719" cy="622077"/>
          </a:xfrm>
          <a:prstGeom prst="roundRect">
            <a:avLst>
              <a:gd name="adj" fmla="val 100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F1F2C7FC-A064-2C73-70EC-86F89AB0BA71}"/>
              </a:ext>
            </a:extLst>
          </p:cNvPr>
          <p:cNvSpPr/>
          <p:nvPr/>
        </p:nvSpPr>
        <p:spPr>
          <a:xfrm>
            <a:off x="805680" y="5228198"/>
            <a:ext cx="9252720" cy="622077"/>
          </a:xfrm>
          <a:prstGeom prst="roundRect">
            <a:avLst>
              <a:gd name="adj" fmla="val 100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E399E35C-A66D-202E-F967-4E10EC541833}"/>
              </a:ext>
            </a:extLst>
          </p:cNvPr>
          <p:cNvSpPr/>
          <p:nvPr/>
        </p:nvSpPr>
        <p:spPr>
          <a:xfrm>
            <a:off x="1466340" y="2670516"/>
            <a:ext cx="9055895" cy="602257"/>
          </a:xfrm>
          <a:custGeom>
            <a:avLst/>
            <a:gdLst>
              <a:gd name="connsiteX0" fmla="*/ 0 w 9055895"/>
              <a:gd name="connsiteY0" fmla="*/ 0 h 1263813"/>
              <a:gd name="connsiteX1" fmla="*/ 9055895 w 9055895"/>
              <a:gd name="connsiteY1" fmla="*/ 0 h 1263813"/>
              <a:gd name="connsiteX2" fmla="*/ 9055895 w 9055895"/>
              <a:gd name="connsiteY2" fmla="*/ 1263813 h 1263813"/>
              <a:gd name="connsiteX3" fmla="*/ 0 w 9055895"/>
              <a:gd name="connsiteY3" fmla="*/ 1263813 h 1263813"/>
              <a:gd name="connsiteX4" fmla="*/ 0 w 9055895"/>
              <a:gd name="connsiteY4" fmla="*/ 0 h 126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55895" h="1263813">
                <a:moveTo>
                  <a:pt x="0" y="0"/>
                </a:moveTo>
                <a:lnTo>
                  <a:pt x="9055895" y="0"/>
                </a:lnTo>
                <a:lnTo>
                  <a:pt x="9055895" y="1263813"/>
                </a:lnTo>
                <a:lnTo>
                  <a:pt x="0" y="12638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754" tIns="133754" rIns="133754" bIns="133754" numCol="1" spcCol="1270" anchor="ctr" anchorCtr="0">
            <a:noAutofit/>
          </a:bodyPr>
          <a:lstStyle/>
          <a:p>
            <a:pPr defTabSz="1111250">
              <a:spcBef>
                <a:spcPct val="0"/>
              </a:spcBef>
              <a:spcAft>
                <a:spcPct val="35000"/>
              </a:spcAft>
            </a:pPr>
            <a:r>
              <a:rPr lang="en-US" sz="2400" dirty="0"/>
              <a:t>Include typical section attributes in federal-aid eligible roads   </a:t>
            </a:r>
            <a:r>
              <a:rPr lang="en-US" kern="1200" dirty="0"/>
              <a:t> </a:t>
            </a: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4443D38F-0824-5B2F-D019-755C2FC715AE}"/>
              </a:ext>
            </a:extLst>
          </p:cNvPr>
          <p:cNvSpPr/>
          <p:nvPr/>
        </p:nvSpPr>
        <p:spPr>
          <a:xfrm>
            <a:off x="1473023" y="3605567"/>
            <a:ext cx="8707637" cy="608966"/>
          </a:xfrm>
          <a:custGeom>
            <a:avLst/>
            <a:gdLst>
              <a:gd name="connsiteX0" fmla="*/ 0 w 9055895"/>
              <a:gd name="connsiteY0" fmla="*/ 0 h 1263813"/>
              <a:gd name="connsiteX1" fmla="*/ 9055895 w 9055895"/>
              <a:gd name="connsiteY1" fmla="*/ 0 h 1263813"/>
              <a:gd name="connsiteX2" fmla="*/ 9055895 w 9055895"/>
              <a:gd name="connsiteY2" fmla="*/ 1263813 h 1263813"/>
              <a:gd name="connsiteX3" fmla="*/ 0 w 9055895"/>
              <a:gd name="connsiteY3" fmla="*/ 1263813 h 1263813"/>
              <a:gd name="connsiteX4" fmla="*/ 0 w 9055895"/>
              <a:gd name="connsiteY4" fmla="*/ 0 h 126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55895" h="1263813">
                <a:moveTo>
                  <a:pt x="0" y="0"/>
                </a:moveTo>
                <a:lnTo>
                  <a:pt x="9055895" y="0"/>
                </a:lnTo>
                <a:lnTo>
                  <a:pt x="9055895" y="1263813"/>
                </a:lnTo>
                <a:lnTo>
                  <a:pt x="0" y="12638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754" tIns="133754" rIns="133754" bIns="133754" numCol="1" spcCol="1270" anchor="ctr" anchorCtr="0">
            <a:noAutofit/>
          </a:bodyPr>
          <a:lstStyle/>
          <a:p>
            <a:pPr defTabSz="1111250">
              <a:spcBef>
                <a:spcPct val="0"/>
              </a:spcBef>
              <a:spcAft>
                <a:spcPct val="35000"/>
              </a:spcAft>
            </a:pPr>
            <a:r>
              <a:rPr lang="en-US" sz="2400" dirty="0"/>
              <a:t>Implement Vision Zero media and public education campaign  </a:t>
            </a:r>
            <a:r>
              <a:rPr lang="en-US" kern="1200" dirty="0"/>
              <a:t> </a:t>
            </a: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FDF19729-D6CB-D0F9-6654-9872393526DE}"/>
              </a:ext>
            </a:extLst>
          </p:cNvPr>
          <p:cNvSpPr/>
          <p:nvPr/>
        </p:nvSpPr>
        <p:spPr>
          <a:xfrm>
            <a:off x="1521491" y="4056392"/>
            <a:ext cx="9055895" cy="1263813"/>
          </a:xfrm>
          <a:custGeom>
            <a:avLst/>
            <a:gdLst>
              <a:gd name="connsiteX0" fmla="*/ 0 w 9055895"/>
              <a:gd name="connsiteY0" fmla="*/ 0 h 1263813"/>
              <a:gd name="connsiteX1" fmla="*/ 9055895 w 9055895"/>
              <a:gd name="connsiteY1" fmla="*/ 0 h 1263813"/>
              <a:gd name="connsiteX2" fmla="*/ 9055895 w 9055895"/>
              <a:gd name="connsiteY2" fmla="*/ 1263813 h 1263813"/>
              <a:gd name="connsiteX3" fmla="*/ 0 w 9055895"/>
              <a:gd name="connsiteY3" fmla="*/ 1263813 h 1263813"/>
              <a:gd name="connsiteX4" fmla="*/ 0 w 9055895"/>
              <a:gd name="connsiteY4" fmla="*/ 0 h 126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55895" h="1263813">
                <a:moveTo>
                  <a:pt x="0" y="0"/>
                </a:moveTo>
                <a:lnTo>
                  <a:pt x="9055895" y="0"/>
                </a:lnTo>
                <a:lnTo>
                  <a:pt x="9055895" y="1263813"/>
                </a:lnTo>
                <a:lnTo>
                  <a:pt x="0" y="12638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754" tIns="133754" rIns="133754" bIns="133754" numCol="1" spcCol="1270" anchor="ctr" anchorCtr="0">
            <a:noAutofit/>
          </a:bodyPr>
          <a:lstStyle/>
          <a:p>
            <a:pPr defTabSz="1111250">
              <a:spcBef>
                <a:spcPct val="0"/>
              </a:spcBef>
              <a:spcAft>
                <a:spcPct val="35000"/>
              </a:spcAft>
            </a:pPr>
            <a:r>
              <a:rPr lang="en-US" sz="2400" dirty="0"/>
              <a:t>Host annual Vision Zero workshop</a:t>
            </a:r>
            <a:r>
              <a:rPr lang="en-US" kern="1200" dirty="0"/>
              <a:t> </a:t>
            </a:r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00A4F7EE-C6DC-DDB8-760A-AFF26FDA41DB}"/>
              </a:ext>
            </a:extLst>
          </p:cNvPr>
          <p:cNvSpPr/>
          <p:nvPr/>
        </p:nvSpPr>
        <p:spPr>
          <a:xfrm>
            <a:off x="1503796" y="4889775"/>
            <a:ext cx="9055895" cy="1263813"/>
          </a:xfrm>
          <a:custGeom>
            <a:avLst/>
            <a:gdLst>
              <a:gd name="connsiteX0" fmla="*/ 0 w 9055895"/>
              <a:gd name="connsiteY0" fmla="*/ 0 h 1263813"/>
              <a:gd name="connsiteX1" fmla="*/ 9055895 w 9055895"/>
              <a:gd name="connsiteY1" fmla="*/ 0 h 1263813"/>
              <a:gd name="connsiteX2" fmla="*/ 9055895 w 9055895"/>
              <a:gd name="connsiteY2" fmla="*/ 1263813 h 1263813"/>
              <a:gd name="connsiteX3" fmla="*/ 0 w 9055895"/>
              <a:gd name="connsiteY3" fmla="*/ 1263813 h 1263813"/>
              <a:gd name="connsiteX4" fmla="*/ 0 w 9055895"/>
              <a:gd name="connsiteY4" fmla="*/ 0 h 126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55895" h="1263813">
                <a:moveTo>
                  <a:pt x="0" y="0"/>
                </a:moveTo>
                <a:lnTo>
                  <a:pt x="9055895" y="0"/>
                </a:lnTo>
                <a:lnTo>
                  <a:pt x="9055895" y="1263813"/>
                </a:lnTo>
                <a:lnTo>
                  <a:pt x="0" y="12638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754" tIns="133754" rIns="133754" bIns="133754" numCol="1" spcCol="1270" anchor="ctr" anchorCtr="0">
            <a:noAutofit/>
          </a:bodyPr>
          <a:lstStyle/>
          <a:p>
            <a:pPr defTabSz="1111250">
              <a:spcBef>
                <a:spcPct val="0"/>
              </a:spcBef>
              <a:spcAft>
                <a:spcPct val="35000"/>
              </a:spcAft>
            </a:pPr>
            <a:r>
              <a:rPr lang="en-US" sz="2400" dirty="0"/>
              <a:t>Host and/or participate in Vision Zero safety events  </a:t>
            </a:r>
            <a:r>
              <a:rPr lang="en-US" kern="1200" dirty="0"/>
              <a:t> </a:t>
            </a:r>
          </a:p>
        </p:txBody>
      </p:sp>
      <p:grpSp>
        <p:nvGrpSpPr>
          <p:cNvPr id="93" name="Group 92" descr="Icon showing that this action has been met.">
            <a:extLst>
              <a:ext uri="{FF2B5EF4-FFF2-40B4-BE49-F238E27FC236}">
                <a16:creationId xmlns:a16="http://schemas.microsoft.com/office/drawing/2014/main" id="{3C7E9D19-25A9-FDCE-0CE1-DE53CA56804B}"/>
              </a:ext>
            </a:extLst>
          </p:cNvPr>
          <p:cNvGrpSpPr/>
          <p:nvPr/>
        </p:nvGrpSpPr>
        <p:grpSpPr>
          <a:xfrm>
            <a:off x="1000350" y="1752782"/>
            <a:ext cx="686279" cy="552951"/>
            <a:chOff x="53372" y="942"/>
            <a:chExt cx="1980109" cy="1633315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B3E0070-780B-17FE-C381-2D41774A051A}"/>
                </a:ext>
              </a:extLst>
            </p:cNvPr>
            <p:cNvSpPr/>
            <p:nvPr/>
          </p:nvSpPr>
          <p:spPr>
            <a:xfrm>
              <a:off x="53372" y="377875"/>
              <a:ext cx="1257449" cy="1256382"/>
            </a:xfrm>
            <a:custGeom>
              <a:avLst/>
              <a:gdLst>
                <a:gd name="connsiteX0" fmla="*/ 1216887 w 1257449"/>
                <a:gd name="connsiteY0" fmla="*/ 406697 h 1256382"/>
                <a:gd name="connsiteX1" fmla="*/ 1073850 w 1257449"/>
                <a:gd name="connsiteY1" fmla="*/ 184668 h 1256382"/>
                <a:gd name="connsiteX2" fmla="*/ 628725 w 1257449"/>
                <a:gd name="connsiteY2" fmla="*/ 0 h 1256382"/>
                <a:gd name="connsiteX3" fmla="*/ 183601 w 1257449"/>
                <a:gd name="connsiteY3" fmla="*/ 185735 h 1256382"/>
                <a:gd name="connsiteX4" fmla="*/ 40563 w 1257449"/>
                <a:gd name="connsiteY4" fmla="*/ 406697 h 1256382"/>
                <a:gd name="connsiteX5" fmla="*/ 0 w 1257449"/>
                <a:gd name="connsiteY5" fmla="*/ 628725 h 1256382"/>
                <a:gd name="connsiteX6" fmla="*/ 40563 w 1257449"/>
                <a:gd name="connsiteY6" fmla="*/ 849686 h 1256382"/>
                <a:gd name="connsiteX7" fmla="*/ 183601 w 1257449"/>
                <a:gd name="connsiteY7" fmla="*/ 1071715 h 1256382"/>
                <a:gd name="connsiteX8" fmla="*/ 628725 w 1257449"/>
                <a:gd name="connsiteY8" fmla="*/ 1256383 h 1256382"/>
                <a:gd name="connsiteX9" fmla="*/ 1073850 w 1257449"/>
                <a:gd name="connsiteY9" fmla="*/ 1071715 h 1256382"/>
                <a:gd name="connsiteX10" fmla="*/ 1216887 w 1257449"/>
                <a:gd name="connsiteY10" fmla="*/ 849686 h 1256382"/>
                <a:gd name="connsiteX11" fmla="*/ 1257450 w 1257449"/>
                <a:gd name="connsiteY11" fmla="*/ 628725 h 1256382"/>
                <a:gd name="connsiteX12" fmla="*/ 1216887 w 1257449"/>
                <a:gd name="connsiteY12" fmla="*/ 406697 h 125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7449" h="1256382">
                  <a:moveTo>
                    <a:pt x="1216887" y="406697"/>
                  </a:moveTo>
                  <a:cubicBezTo>
                    <a:pt x="1184864" y="322368"/>
                    <a:pt x="1136829" y="247647"/>
                    <a:pt x="1073850" y="184668"/>
                  </a:cubicBezTo>
                  <a:cubicBezTo>
                    <a:pt x="959633" y="71519"/>
                    <a:pt x="802719" y="0"/>
                    <a:pt x="628725" y="0"/>
                  </a:cubicBezTo>
                  <a:cubicBezTo>
                    <a:pt x="454731" y="0"/>
                    <a:pt x="296750" y="70451"/>
                    <a:pt x="183601" y="185735"/>
                  </a:cubicBezTo>
                  <a:cubicBezTo>
                    <a:pt x="120621" y="247647"/>
                    <a:pt x="71519" y="323436"/>
                    <a:pt x="40563" y="406697"/>
                  </a:cubicBezTo>
                  <a:cubicBezTo>
                    <a:pt x="13877" y="476080"/>
                    <a:pt x="0" y="550802"/>
                    <a:pt x="0" y="628725"/>
                  </a:cubicBezTo>
                  <a:cubicBezTo>
                    <a:pt x="0" y="706649"/>
                    <a:pt x="13877" y="781370"/>
                    <a:pt x="40563" y="849686"/>
                  </a:cubicBezTo>
                  <a:cubicBezTo>
                    <a:pt x="72586" y="934014"/>
                    <a:pt x="120621" y="1008736"/>
                    <a:pt x="183601" y="1071715"/>
                  </a:cubicBezTo>
                  <a:cubicBezTo>
                    <a:pt x="297817" y="1185931"/>
                    <a:pt x="454731" y="1256383"/>
                    <a:pt x="628725" y="1256383"/>
                  </a:cubicBezTo>
                  <a:cubicBezTo>
                    <a:pt x="802719" y="1256383"/>
                    <a:pt x="960700" y="1185931"/>
                    <a:pt x="1073850" y="1071715"/>
                  </a:cubicBezTo>
                  <a:cubicBezTo>
                    <a:pt x="1135761" y="1009803"/>
                    <a:pt x="1184864" y="934014"/>
                    <a:pt x="1216887" y="849686"/>
                  </a:cubicBezTo>
                  <a:cubicBezTo>
                    <a:pt x="1242506" y="781370"/>
                    <a:pt x="1257450" y="706649"/>
                    <a:pt x="1257450" y="628725"/>
                  </a:cubicBezTo>
                  <a:cubicBezTo>
                    <a:pt x="1256383" y="550802"/>
                    <a:pt x="1242506" y="476080"/>
                    <a:pt x="1216887" y="406697"/>
                  </a:cubicBezTo>
                </a:path>
              </a:pathLst>
            </a:custGeom>
            <a:solidFill>
              <a:srgbClr val="CFE5AE"/>
            </a:solidFill>
            <a:ln w="10627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2008DE7-75F8-2665-F509-DCC4F8295A37}"/>
                </a:ext>
              </a:extLst>
            </p:cNvPr>
            <p:cNvSpPr/>
            <p:nvPr/>
          </p:nvSpPr>
          <p:spPr>
            <a:xfrm>
              <a:off x="53372" y="377875"/>
              <a:ext cx="1257449" cy="1256382"/>
            </a:xfrm>
            <a:custGeom>
              <a:avLst/>
              <a:gdLst>
                <a:gd name="connsiteX0" fmla="*/ 1216887 w 1257449"/>
                <a:gd name="connsiteY0" fmla="*/ 406697 h 1256382"/>
                <a:gd name="connsiteX1" fmla="*/ 1073850 w 1257449"/>
                <a:gd name="connsiteY1" fmla="*/ 184668 h 1256382"/>
                <a:gd name="connsiteX2" fmla="*/ 628725 w 1257449"/>
                <a:gd name="connsiteY2" fmla="*/ 0 h 1256382"/>
                <a:gd name="connsiteX3" fmla="*/ 183601 w 1257449"/>
                <a:gd name="connsiteY3" fmla="*/ 185735 h 1256382"/>
                <a:gd name="connsiteX4" fmla="*/ 40563 w 1257449"/>
                <a:gd name="connsiteY4" fmla="*/ 406697 h 1256382"/>
                <a:gd name="connsiteX5" fmla="*/ 0 w 1257449"/>
                <a:gd name="connsiteY5" fmla="*/ 628725 h 1256382"/>
                <a:gd name="connsiteX6" fmla="*/ 40563 w 1257449"/>
                <a:gd name="connsiteY6" fmla="*/ 849686 h 1256382"/>
                <a:gd name="connsiteX7" fmla="*/ 183601 w 1257449"/>
                <a:gd name="connsiteY7" fmla="*/ 1071715 h 1256382"/>
                <a:gd name="connsiteX8" fmla="*/ 628725 w 1257449"/>
                <a:gd name="connsiteY8" fmla="*/ 1256383 h 1256382"/>
                <a:gd name="connsiteX9" fmla="*/ 1073850 w 1257449"/>
                <a:gd name="connsiteY9" fmla="*/ 1071715 h 1256382"/>
                <a:gd name="connsiteX10" fmla="*/ 1216887 w 1257449"/>
                <a:gd name="connsiteY10" fmla="*/ 849686 h 1256382"/>
                <a:gd name="connsiteX11" fmla="*/ 1257450 w 1257449"/>
                <a:gd name="connsiteY11" fmla="*/ 628725 h 1256382"/>
                <a:gd name="connsiteX12" fmla="*/ 1216887 w 1257449"/>
                <a:gd name="connsiteY12" fmla="*/ 406697 h 125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7449" h="1256382">
                  <a:moveTo>
                    <a:pt x="1216887" y="406697"/>
                  </a:moveTo>
                  <a:cubicBezTo>
                    <a:pt x="1184864" y="322368"/>
                    <a:pt x="1136829" y="247647"/>
                    <a:pt x="1073850" y="184668"/>
                  </a:cubicBezTo>
                  <a:cubicBezTo>
                    <a:pt x="959633" y="71519"/>
                    <a:pt x="802719" y="0"/>
                    <a:pt x="628725" y="0"/>
                  </a:cubicBezTo>
                  <a:cubicBezTo>
                    <a:pt x="454731" y="0"/>
                    <a:pt x="296750" y="70451"/>
                    <a:pt x="183601" y="185735"/>
                  </a:cubicBezTo>
                  <a:cubicBezTo>
                    <a:pt x="120621" y="247647"/>
                    <a:pt x="71519" y="323436"/>
                    <a:pt x="40563" y="406697"/>
                  </a:cubicBezTo>
                  <a:cubicBezTo>
                    <a:pt x="13877" y="476080"/>
                    <a:pt x="0" y="550802"/>
                    <a:pt x="0" y="628725"/>
                  </a:cubicBezTo>
                  <a:cubicBezTo>
                    <a:pt x="0" y="706649"/>
                    <a:pt x="13877" y="781370"/>
                    <a:pt x="40563" y="849686"/>
                  </a:cubicBezTo>
                  <a:cubicBezTo>
                    <a:pt x="72586" y="934014"/>
                    <a:pt x="120621" y="1008736"/>
                    <a:pt x="183601" y="1071715"/>
                  </a:cubicBezTo>
                  <a:cubicBezTo>
                    <a:pt x="297817" y="1185931"/>
                    <a:pt x="454731" y="1256383"/>
                    <a:pt x="628725" y="1256383"/>
                  </a:cubicBezTo>
                  <a:cubicBezTo>
                    <a:pt x="802719" y="1256383"/>
                    <a:pt x="960700" y="1185931"/>
                    <a:pt x="1073850" y="1071715"/>
                  </a:cubicBezTo>
                  <a:cubicBezTo>
                    <a:pt x="1135761" y="1009803"/>
                    <a:pt x="1184864" y="934014"/>
                    <a:pt x="1216887" y="849686"/>
                  </a:cubicBezTo>
                  <a:cubicBezTo>
                    <a:pt x="1242506" y="781370"/>
                    <a:pt x="1257450" y="706649"/>
                    <a:pt x="1257450" y="628725"/>
                  </a:cubicBezTo>
                  <a:cubicBezTo>
                    <a:pt x="1256383" y="550802"/>
                    <a:pt x="1242506" y="476080"/>
                    <a:pt x="1216887" y="406697"/>
                  </a:cubicBezTo>
                  <a:close/>
                </a:path>
              </a:pathLst>
            </a:custGeom>
            <a:noFill/>
            <a:ln w="19050" cap="flat">
              <a:solidFill>
                <a:srgbClr val="00A651"/>
              </a:solidFill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EE8FCF2-FE9D-DCDA-B384-CBE5D0D019F7}"/>
                </a:ext>
              </a:extLst>
            </p:cNvPr>
            <p:cNvSpPr/>
            <p:nvPr/>
          </p:nvSpPr>
          <p:spPr>
            <a:xfrm>
              <a:off x="334110" y="942"/>
              <a:ext cx="1699371" cy="1455052"/>
            </a:xfrm>
            <a:custGeom>
              <a:avLst/>
              <a:gdLst>
                <a:gd name="connsiteX0" fmla="*/ 0 w 1699371"/>
                <a:gd name="connsiteY0" fmla="*/ 761213 h 1455052"/>
                <a:gd name="connsiteX1" fmla="*/ 302087 w 1699371"/>
                <a:gd name="connsiteY1" fmla="*/ 1455052 h 1455052"/>
                <a:gd name="connsiteX2" fmla="*/ 1699372 w 1699371"/>
                <a:gd name="connsiteY2" fmla="*/ 40688 h 1455052"/>
                <a:gd name="connsiteX3" fmla="*/ 339447 w 1699371"/>
                <a:gd name="connsiteY3" fmla="*/ 1025939 h 1455052"/>
                <a:gd name="connsiteX4" fmla="*/ 0 w 1699371"/>
                <a:gd name="connsiteY4" fmla="*/ 761213 h 145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9371" h="1455052">
                  <a:moveTo>
                    <a:pt x="0" y="761213"/>
                  </a:moveTo>
                  <a:lnTo>
                    <a:pt x="302087" y="1455052"/>
                  </a:lnTo>
                  <a:cubicBezTo>
                    <a:pt x="302087" y="1455052"/>
                    <a:pt x="955363" y="26811"/>
                    <a:pt x="1699372" y="40688"/>
                  </a:cubicBezTo>
                  <a:cubicBezTo>
                    <a:pt x="1699372" y="40688"/>
                    <a:pt x="1192336" y="-306232"/>
                    <a:pt x="339447" y="1025939"/>
                  </a:cubicBezTo>
                  <a:lnTo>
                    <a:pt x="0" y="761213"/>
                  </a:lnTo>
                  <a:close/>
                </a:path>
              </a:pathLst>
            </a:custGeom>
            <a:solidFill>
              <a:srgbClr val="00A651"/>
            </a:solidFill>
            <a:ln w="10627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3" name="Picture 2" descr="Cover photo of the TPA's pedestrian and bicycle quarterly crash report. ">
            <a:extLst>
              <a:ext uri="{FF2B5EF4-FFF2-40B4-BE49-F238E27FC236}">
                <a16:creationId xmlns:a16="http://schemas.microsoft.com/office/drawing/2014/main" id="{5A0DDFD8-D4CA-F925-61AB-6B50DF56BCA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2659" y="2048756"/>
            <a:ext cx="1676739" cy="216874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8000"/>
              </a:srgbClr>
            </a:outerShdw>
          </a:effectLst>
        </p:spPr>
      </p:pic>
      <p:grpSp>
        <p:nvGrpSpPr>
          <p:cNvPr id="5" name="Group 4" descr="Icon showing that this action has been met.">
            <a:extLst>
              <a:ext uri="{FF2B5EF4-FFF2-40B4-BE49-F238E27FC236}">
                <a16:creationId xmlns:a16="http://schemas.microsoft.com/office/drawing/2014/main" id="{38B11D4A-33EE-1E3C-DAEF-57EB1EE04F06}"/>
              </a:ext>
            </a:extLst>
          </p:cNvPr>
          <p:cNvGrpSpPr/>
          <p:nvPr/>
        </p:nvGrpSpPr>
        <p:grpSpPr>
          <a:xfrm>
            <a:off x="988877" y="3540268"/>
            <a:ext cx="686279" cy="552951"/>
            <a:chOff x="53372" y="942"/>
            <a:chExt cx="1980109" cy="163331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50E0F44-2E9C-A790-F667-4DB7633D4833}"/>
                </a:ext>
              </a:extLst>
            </p:cNvPr>
            <p:cNvSpPr/>
            <p:nvPr/>
          </p:nvSpPr>
          <p:spPr>
            <a:xfrm>
              <a:off x="53372" y="377875"/>
              <a:ext cx="1257449" cy="1256382"/>
            </a:xfrm>
            <a:custGeom>
              <a:avLst/>
              <a:gdLst>
                <a:gd name="connsiteX0" fmla="*/ 1216887 w 1257449"/>
                <a:gd name="connsiteY0" fmla="*/ 406697 h 1256382"/>
                <a:gd name="connsiteX1" fmla="*/ 1073850 w 1257449"/>
                <a:gd name="connsiteY1" fmla="*/ 184668 h 1256382"/>
                <a:gd name="connsiteX2" fmla="*/ 628725 w 1257449"/>
                <a:gd name="connsiteY2" fmla="*/ 0 h 1256382"/>
                <a:gd name="connsiteX3" fmla="*/ 183601 w 1257449"/>
                <a:gd name="connsiteY3" fmla="*/ 185735 h 1256382"/>
                <a:gd name="connsiteX4" fmla="*/ 40563 w 1257449"/>
                <a:gd name="connsiteY4" fmla="*/ 406697 h 1256382"/>
                <a:gd name="connsiteX5" fmla="*/ 0 w 1257449"/>
                <a:gd name="connsiteY5" fmla="*/ 628725 h 1256382"/>
                <a:gd name="connsiteX6" fmla="*/ 40563 w 1257449"/>
                <a:gd name="connsiteY6" fmla="*/ 849686 h 1256382"/>
                <a:gd name="connsiteX7" fmla="*/ 183601 w 1257449"/>
                <a:gd name="connsiteY7" fmla="*/ 1071715 h 1256382"/>
                <a:gd name="connsiteX8" fmla="*/ 628725 w 1257449"/>
                <a:gd name="connsiteY8" fmla="*/ 1256383 h 1256382"/>
                <a:gd name="connsiteX9" fmla="*/ 1073850 w 1257449"/>
                <a:gd name="connsiteY9" fmla="*/ 1071715 h 1256382"/>
                <a:gd name="connsiteX10" fmla="*/ 1216887 w 1257449"/>
                <a:gd name="connsiteY10" fmla="*/ 849686 h 1256382"/>
                <a:gd name="connsiteX11" fmla="*/ 1257450 w 1257449"/>
                <a:gd name="connsiteY11" fmla="*/ 628725 h 1256382"/>
                <a:gd name="connsiteX12" fmla="*/ 1216887 w 1257449"/>
                <a:gd name="connsiteY12" fmla="*/ 406697 h 125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7449" h="1256382">
                  <a:moveTo>
                    <a:pt x="1216887" y="406697"/>
                  </a:moveTo>
                  <a:cubicBezTo>
                    <a:pt x="1184864" y="322368"/>
                    <a:pt x="1136829" y="247647"/>
                    <a:pt x="1073850" y="184668"/>
                  </a:cubicBezTo>
                  <a:cubicBezTo>
                    <a:pt x="959633" y="71519"/>
                    <a:pt x="802719" y="0"/>
                    <a:pt x="628725" y="0"/>
                  </a:cubicBezTo>
                  <a:cubicBezTo>
                    <a:pt x="454731" y="0"/>
                    <a:pt x="296750" y="70451"/>
                    <a:pt x="183601" y="185735"/>
                  </a:cubicBezTo>
                  <a:cubicBezTo>
                    <a:pt x="120621" y="247647"/>
                    <a:pt x="71519" y="323436"/>
                    <a:pt x="40563" y="406697"/>
                  </a:cubicBezTo>
                  <a:cubicBezTo>
                    <a:pt x="13877" y="476080"/>
                    <a:pt x="0" y="550802"/>
                    <a:pt x="0" y="628725"/>
                  </a:cubicBezTo>
                  <a:cubicBezTo>
                    <a:pt x="0" y="706649"/>
                    <a:pt x="13877" y="781370"/>
                    <a:pt x="40563" y="849686"/>
                  </a:cubicBezTo>
                  <a:cubicBezTo>
                    <a:pt x="72586" y="934014"/>
                    <a:pt x="120621" y="1008736"/>
                    <a:pt x="183601" y="1071715"/>
                  </a:cubicBezTo>
                  <a:cubicBezTo>
                    <a:pt x="297817" y="1185931"/>
                    <a:pt x="454731" y="1256383"/>
                    <a:pt x="628725" y="1256383"/>
                  </a:cubicBezTo>
                  <a:cubicBezTo>
                    <a:pt x="802719" y="1256383"/>
                    <a:pt x="960700" y="1185931"/>
                    <a:pt x="1073850" y="1071715"/>
                  </a:cubicBezTo>
                  <a:cubicBezTo>
                    <a:pt x="1135761" y="1009803"/>
                    <a:pt x="1184864" y="934014"/>
                    <a:pt x="1216887" y="849686"/>
                  </a:cubicBezTo>
                  <a:cubicBezTo>
                    <a:pt x="1242506" y="781370"/>
                    <a:pt x="1257450" y="706649"/>
                    <a:pt x="1257450" y="628725"/>
                  </a:cubicBezTo>
                  <a:cubicBezTo>
                    <a:pt x="1256383" y="550802"/>
                    <a:pt x="1242506" y="476080"/>
                    <a:pt x="1216887" y="406697"/>
                  </a:cubicBezTo>
                </a:path>
              </a:pathLst>
            </a:custGeom>
            <a:solidFill>
              <a:srgbClr val="CFE5AE"/>
            </a:solidFill>
            <a:ln w="10627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3FFFABB-2895-A28C-03D4-DB045D965CF7}"/>
                </a:ext>
              </a:extLst>
            </p:cNvPr>
            <p:cNvSpPr/>
            <p:nvPr/>
          </p:nvSpPr>
          <p:spPr>
            <a:xfrm>
              <a:off x="53372" y="377875"/>
              <a:ext cx="1257449" cy="1256382"/>
            </a:xfrm>
            <a:custGeom>
              <a:avLst/>
              <a:gdLst>
                <a:gd name="connsiteX0" fmla="*/ 1216887 w 1257449"/>
                <a:gd name="connsiteY0" fmla="*/ 406697 h 1256382"/>
                <a:gd name="connsiteX1" fmla="*/ 1073850 w 1257449"/>
                <a:gd name="connsiteY1" fmla="*/ 184668 h 1256382"/>
                <a:gd name="connsiteX2" fmla="*/ 628725 w 1257449"/>
                <a:gd name="connsiteY2" fmla="*/ 0 h 1256382"/>
                <a:gd name="connsiteX3" fmla="*/ 183601 w 1257449"/>
                <a:gd name="connsiteY3" fmla="*/ 185735 h 1256382"/>
                <a:gd name="connsiteX4" fmla="*/ 40563 w 1257449"/>
                <a:gd name="connsiteY4" fmla="*/ 406697 h 1256382"/>
                <a:gd name="connsiteX5" fmla="*/ 0 w 1257449"/>
                <a:gd name="connsiteY5" fmla="*/ 628725 h 1256382"/>
                <a:gd name="connsiteX6" fmla="*/ 40563 w 1257449"/>
                <a:gd name="connsiteY6" fmla="*/ 849686 h 1256382"/>
                <a:gd name="connsiteX7" fmla="*/ 183601 w 1257449"/>
                <a:gd name="connsiteY7" fmla="*/ 1071715 h 1256382"/>
                <a:gd name="connsiteX8" fmla="*/ 628725 w 1257449"/>
                <a:gd name="connsiteY8" fmla="*/ 1256383 h 1256382"/>
                <a:gd name="connsiteX9" fmla="*/ 1073850 w 1257449"/>
                <a:gd name="connsiteY9" fmla="*/ 1071715 h 1256382"/>
                <a:gd name="connsiteX10" fmla="*/ 1216887 w 1257449"/>
                <a:gd name="connsiteY10" fmla="*/ 849686 h 1256382"/>
                <a:gd name="connsiteX11" fmla="*/ 1257450 w 1257449"/>
                <a:gd name="connsiteY11" fmla="*/ 628725 h 1256382"/>
                <a:gd name="connsiteX12" fmla="*/ 1216887 w 1257449"/>
                <a:gd name="connsiteY12" fmla="*/ 406697 h 125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7449" h="1256382">
                  <a:moveTo>
                    <a:pt x="1216887" y="406697"/>
                  </a:moveTo>
                  <a:cubicBezTo>
                    <a:pt x="1184864" y="322368"/>
                    <a:pt x="1136829" y="247647"/>
                    <a:pt x="1073850" y="184668"/>
                  </a:cubicBezTo>
                  <a:cubicBezTo>
                    <a:pt x="959633" y="71519"/>
                    <a:pt x="802719" y="0"/>
                    <a:pt x="628725" y="0"/>
                  </a:cubicBezTo>
                  <a:cubicBezTo>
                    <a:pt x="454731" y="0"/>
                    <a:pt x="296750" y="70451"/>
                    <a:pt x="183601" y="185735"/>
                  </a:cubicBezTo>
                  <a:cubicBezTo>
                    <a:pt x="120621" y="247647"/>
                    <a:pt x="71519" y="323436"/>
                    <a:pt x="40563" y="406697"/>
                  </a:cubicBezTo>
                  <a:cubicBezTo>
                    <a:pt x="13877" y="476080"/>
                    <a:pt x="0" y="550802"/>
                    <a:pt x="0" y="628725"/>
                  </a:cubicBezTo>
                  <a:cubicBezTo>
                    <a:pt x="0" y="706649"/>
                    <a:pt x="13877" y="781370"/>
                    <a:pt x="40563" y="849686"/>
                  </a:cubicBezTo>
                  <a:cubicBezTo>
                    <a:pt x="72586" y="934014"/>
                    <a:pt x="120621" y="1008736"/>
                    <a:pt x="183601" y="1071715"/>
                  </a:cubicBezTo>
                  <a:cubicBezTo>
                    <a:pt x="297817" y="1185931"/>
                    <a:pt x="454731" y="1256383"/>
                    <a:pt x="628725" y="1256383"/>
                  </a:cubicBezTo>
                  <a:cubicBezTo>
                    <a:pt x="802719" y="1256383"/>
                    <a:pt x="960700" y="1185931"/>
                    <a:pt x="1073850" y="1071715"/>
                  </a:cubicBezTo>
                  <a:cubicBezTo>
                    <a:pt x="1135761" y="1009803"/>
                    <a:pt x="1184864" y="934014"/>
                    <a:pt x="1216887" y="849686"/>
                  </a:cubicBezTo>
                  <a:cubicBezTo>
                    <a:pt x="1242506" y="781370"/>
                    <a:pt x="1257450" y="706649"/>
                    <a:pt x="1257450" y="628725"/>
                  </a:cubicBezTo>
                  <a:cubicBezTo>
                    <a:pt x="1256383" y="550802"/>
                    <a:pt x="1242506" y="476080"/>
                    <a:pt x="1216887" y="406697"/>
                  </a:cubicBezTo>
                  <a:close/>
                </a:path>
              </a:pathLst>
            </a:custGeom>
            <a:noFill/>
            <a:ln w="19050" cap="flat">
              <a:solidFill>
                <a:srgbClr val="00A651"/>
              </a:solidFill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9371502-B190-0374-0516-D57103884857}"/>
                </a:ext>
              </a:extLst>
            </p:cNvPr>
            <p:cNvSpPr/>
            <p:nvPr/>
          </p:nvSpPr>
          <p:spPr>
            <a:xfrm>
              <a:off x="334110" y="942"/>
              <a:ext cx="1699371" cy="1455052"/>
            </a:xfrm>
            <a:custGeom>
              <a:avLst/>
              <a:gdLst>
                <a:gd name="connsiteX0" fmla="*/ 0 w 1699371"/>
                <a:gd name="connsiteY0" fmla="*/ 761213 h 1455052"/>
                <a:gd name="connsiteX1" fmla="*/ 302087 w 1699371"/>
                <a:gd name="connsiteY1" fmla="*/ 1455052 h 1455052"/>
                <a:gd name="connsiteX2" fmla="*/ 1699372 w 1699371"/>
                <a:gd name="connsiteY2" fmla="*/ 40688 h 1455052"/>
                <a:gd name="connsiteX3" fmla="*/ 339447 w 1699371"/>
                <a:gd name="connsiteY3" fmla="*/ 1025939 h 1455052"/>
                <a:gd name="connsiteX4" fmla="*/ 0 w 1699371"/>
                <a:gd name="connsiteY4" fmla="*/ 761213 h 145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9371" h="1455052">
                  <a:moveTo>
                    <a:pt x="0" y="761213"/>
                  </a:moveTo>
                  <a:lnTo>
                    <a:pt x="302087" y="1455052"/>
                  </a:lnTo>
                  <a:cubicBezTo>
                    <a:pt x="302087" y="1455052"/>
                    <a:pt x="955363" y="26811"/>
                    <a:pt x="1699372" y="40688"/>
                  </a:cubicBezTo>
                  <a:cubicBezTo>
                    <a:pt x="1699372" y="40688"/>
                    <a:pt x="1192336" y="-306232"/>
                    <a:pt x="339447" y="1025939"/>
                  </a:cubicBezTo>
                  <a:lnTo>
                    <a:pt x="0" y="761213"/>
                  </a:lnTo>
                  <a:close/>
                </a:path>
              </a:pathLst>
            </a:custGeom>
            <a:solidFill>
              <a:srgbClr val="00A651"/>
            </a:solidFill>
            <a:ln w="10627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6" name="Group 15" descr="Icon showing that this action has been met.">
            <a:extLst>
              <a:ext uri="{FF2B5EF4-FFF2-40B4-BE49-F238E27FC236}">
                <a16:creationId xmlns:a16="http://schemas.microsoft.com/office/drawing/2014/main" id="{13E7BE3C-4314-FBB5-72E8-53BD5B608A02}"/>
              </a:ext>
            </a:extLst>
          </p:cNvPr>
          <p:cNvGrpSpPr/>
          <p:nvPr/>
        </p:nvGrpSpPr>
        <p:grpSpPr>
          <a:xfrm>
            <a:off x="988877" y="4382418"/>
            <a:ext cx="686279" cy="552951"/>
            <a:chOff x="53372" y="942"/>
            <a:chExt cx="1980109" cy="163331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482853-02BF-6BF0-0611-77491542DF01}"/>
                </a:ext>
              </a:extLst>
            </p:cNvPr>
            <p:cNvSpPr/>
            <p:nvPr/>
          </p:nvSpPr>
          <p:spPr>
            <a:xfrm>
              <a:off x="53372" y="377875"/>
              <a:ext cx="1257449" cy="1256382"/>
            </a:xfrm>
            <a:custGeom>
              <a:avLst/>
              <a:gdLst>
                <a:gd name="connsiteX0" fmla="*/ 1216887 w 1257449"/>
                <a:gd name="connsiteY0" fmla="*/ 406697 h 1256382"/>
                <a:gd name="connsiteX1" fmla="*/ 1073850 w 1257449"/>
                <a:gd name="connsiteY1" fmla="*/ 184668 h 1256382"/>
                <a:gd name="connsiteX2" fmla="*/ 628725 w 1257449"/>
                <a:gd name="connsiteY2" fmla="*/ 0 h 1256382"/>
                <a:gd name="connsiteX3" fmla="*/ 183601 w 1257449"/>
                <a:gd name="connsiteY3" fmla="*/ 185735 h 1256382"/>
                <a:gd name="connsiteX4" fmla="*/ 40563 w 1257449"/>
                <a:gd name="connsiteY4" fmla="*/ 406697 h 1256382"/>
                <a:gd name="connsiteX5" fmla="*/ 0 w 1257449"/>
                <a:gd name="connsiteY5" fmla="*/ 628725 h 1256382"/>
                <a:gd name="connsiteX6" fmla="*/ 40563 w 1257449"/>
                <a:gd name="connsiteY6" fmla="*/ 849686 h 1256382"/>
                <a:gd name="connsiteX7" fmla="*/ 183601 w 1257449"/>
                <a:gd name="connsiteY7" fmla="*/ 1071715 h 1256382"/>
                <a:gd name="connsiteX8" fmla="*/ 628725 w 1257449"/>
                <a:gd name="connsiteY8" fmla="*/ 1256383 h 1256382"/>
                <a:gd name="connsiteX9" fmla="*/ 1073850 w 1257449"/>
                <a:gd name="connsiteY9" fmla="*/ 1071715 h 1256382"/>
                <a:gd name="connsiteX10" fmla="*/ 1216887 w 1257449"/>
                <a:gd name="connsiteY10" fmla="*/ 849686 h 1256382"/>
                <a:gd name="connsiteX11" fmla="*/ 1257450 w 1257449"/>
                <a:gd name="connsiteY11" fmla="*/ 628725 h 1256382"/>
                <a:gd name="connsiteX12" fmla="*/ 1216887 w 1257449"/>
                <a:gd name="connsiteY12" fmla="*/ 406697 h 125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7449" h="1256382">
                  <a:moveTo>
                    <a:pt x="1216887" y="406697"/>
                  </a:moveTo>
                  <a:cubicBezTo>
                    <a:pt x="1184864" y="322368"/>
                    <a:pt x="1136829" y="247647"/>
                    <a:pt x="1073850" y="184668"/>
                  </a:cubicBezTo>
                  <a:cubicBezTo>
                    <a:pt x="959633" y="71519"/>
                    <a:pt x="802719" y="0"/>
                    <a:pt x="628725" y="0"/>
                  </a:cubicBezTo>
                  <a:cubicBezTo>
                    <a:pt x="454731" y="0"/>
                    <a:pt x="296750" y="70451"/>
                    <a:pt x="183601" y="185735"/>
                  </a:cubicBezTo>
                  <a:cubicBezTo>
                    <a:pt x="120621" y="247647"/>
                    <a:pt x="71519" y="323436"/>
                    <a:pt x="40563" y="406697"/>
                  </a:cubicBezTo>
                  <a:cubicBezTo>
                    <a:pt x="13877" y="476080"/>
                    <a:pt x="0" y="550802"/>
                    <a:pt x="0" y="628725"/>
                  </a:cubicBezTo>
                  <a:cubicBezTo>
                    <a:pt x="0" y="706649"/>
                    <a:pt x="13877" y="781370"/>
                    <a:pt x="40563" y="849686"/>
                  </a:cubicBezTo>
                  <a:cubicBezTo>
                    <a:pt x="72586" y="934014"/>
                    <a:pt x="120621" y="1008736"/>
                    <a:pt x="183601" y="1071715"/>
                  </a:cubicBezTo>
                  <a:cubicBezTo>
                    <a:pt x="297817" y="1185931"/>
                    <a:pt x="454731" y="1256383"/>
                    <a:pt x="628725" y="1256383"/>
                  </a:cubicBezTo>
                  <a:cubicBezTo>
                    <a:pt x="802719" y="1256383"/>
                    <a:pt x="960700" y="1185931"/>
                    <a:pt x="1073850" y="1071715"/>
                  </a:cubicBezTo>
                  <a:cubicBezTo>
                    <a:pt x="1135761" y="1009803"/>
                    <a:pt x="1184864" y="934014"/>
                    <a:pt x="1216887" y="849686"/>
                  </a:cubicBezTo>
                  <a:cubicBezTo>
                    <a:pt x="1242506" y="781370"/>
                    <a:pt x="1257450" y="706649"/>
                    <a:pt x="1257450" y="628725"/>
                  </a:cubicBezTo>
                  <a:cubicBezTo>
                    <a:pt x="1256383" y="550802"/>
                    <a:pt x="1242506" y="476080"/>
                    <a:pt x="1216887" y="406697"/>
                  </a:cubicBezTo>
                </a:path>
              </a:pathLst>
            </a:custGeom>
            <a:solidFill>
              <a:srgbClr val="CFE5AE"/>
            </a:solidFill>
            <a:ln w="10627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3B723C6-A550-EE0F-9C84-4AA9EA23DFF3}"/>
                </a:ext>
              </a:extLst>
            </p:cNvPr>
            <p:cNvSpPr/>
            <p:nvPr/>
          </p:nvSpPr>
          <p:spPr>
            <a:xfrm>
              <a:off x="53372" y="377875"/>
              <a:ext cx="1257449" cy="1256382"/>
            </a:xfrm>
            <a:custGeom>
              <a:avLst/>
              <a:gdLst>
                <a:gd name="connsiteX0" fmla="*/ 1216887 w 1257449"/>
                <a:gd name="connsiteY0" fmla="*/ 406697 h 1256382"/>
                <a:gd name="connsiteX1" fmla="*/ 1073850 w 1257449"/>
                <a:gd name="connsiteY1" fmla="*/ 184668 h 1256382"/>
                <a:gd name="connsiteX2" fmla="*/ 628725 w 1257449"/>
                <a:gd name="connsiteY2" fmla="*/ 0 h 1256382"/>
                <a:gd name="connsiteX3" fmla="*/ 183601 w 1257449"/>
                <a:gd name="connsiteY3" fmla="*/ 185735 h 1256382"/>
                <a:gd name="connsiteX4" fmla="*/ 40563 w 1257449"/>
                <a:gd name="connsiteY4" fmla="*/ 406697 h 1256382"/>
                <a:gd name="connsiteX5" fmla="*/ 0 w 1257449"/>
                <a:gd name="connsiteY5" fmla="*/ 628725 h 1256382"/>
                <a:gd name="connsiteX6" fmla="*/ 40563 w 1257449"/>
                <a:gd name="connsiteY6" fmla="*/ 849686 h 1256382"/>
                <a:gd name="connsiteX7" fmla="*/ 183601 w 1257449"/>
                <a:gd name="connsiteY7" fmla="*/ 1071715 h 1256382"/>
                <a:gd name="connsiteX8" fmla="*/ 628725 w 1257449"/>
                <a:gd name="connsiteY8" fmla="*/ 1256383 h 1256382"/>
                <a:gd name="connsiteX9" fmla="*/ 1073850 w 1257449"/>
                <a:gd name="connsiteY9" fmla="*/ 1071715 h 1256382"/>
                <a:gd name="connsiteX10" fmla="*/ 1216887 w 1257449"/>
                <a:gd name="connsiteY10" fmla="*/ 849686 h 1256382"/>
                <a:gd name="connsiteX11" fmla="*/ 1257450 w 1257449"/>
                <a:gd name="connsiteY11" fmla="*/ 628725 h 1256382"/>
                <a:gd name="connsiteX12" fmla="*/ 1216887 w 1257449"/>
                <a:gd name="connsiteY12" fmla="*/ 406697 h 125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7449" h="1256382">
                  <a:moveTo>
                    <a:pt x="1216887" y="406697"/>
                  </a:moveTo>
                  <a:cubicBezTo>
                    <a:pt x="1184864" y="322368"/>
                    <a:pt x="1136829" y="247647"/>
                    <a:pt x="1073850" y="184668"/>
                  </a:cubicBezTo>
                  <a:cubicBezTo>
                    <a:pt x="959633" y="71519"/>
                    <a:pt x="802719" y="0"/>
                    <a:pt x="628725" y="0"/>
                  </a:cubicBezTo>
                  <a:cubicBezTo>
                    <a:pt x="454731" y="0"/>
                    <a:pt x="296750" y="70451"/>
                    <a:pt x="183601" y="185735"/>
                  </a:cubicBezTo>
                  <a:cubicBezTo>
                    <a:pt x="120621" y="247647"/>
                    <a:pt x="71519" y="323436"/>
                    <a:pt x="40563" y="406697"/>
                  </a:cubicBezTo>
                  <a:cubicBezTo>
                    <a:pt x="13877" y="476080"/>
                    <a:pt x="0" y="550802"/>
                    <a:pt x="0" y="628725"/>
                  </a:cubicBezTo>
                  <a:cubicBezTo>
                    <a:pt x="0" y="706649"/>
                    <a:pt x="13877" y="781370"/>
                    <a:pt x="40563" y="849686"/>
                  </a:cubicBezTo>
                  <a:cubicBezTo>
                    <a:pt x="72586" y="934014"/>
                    <a:pt x="120621" y="1008736"/>
                    <a:pt x="183601" y="1071715"/>
                  </a:cubicBezTo>
                  <a:cubicBezTo>
                    <a:pt x="297817" y="1185931"/>
                    <a:pt x="454731" y="1256383"/>
                    <a:pt x="628725" y="1256383"/>
                  </a:cubicBezTo>
                  <a:cubicBezTo>
                    <a:pt x="802719" y="1256383"/>
                    <a:pt x="960700" y="1185931"/>
                    <a:pt x="1073850" y="1071715"/>
                  </a:cubicBezTo>
                  <a:cubicBezTo>
                    <a:pt x="1135761" y="1009803"/>
                    <a:pt x="1184864" y="934014"/>
                    <a:pt x="1216887" y="849686"/>
                  </a:cubicBezTo>
                  <a:cubicBezTo>
                    <a:pt x="1242506" y="781370"/>
                    <a:pt x="1257450" y="706649"/>
                    <a:pt x="1257450" y="628725"/>
                  </a:cubicBezTo>
                  <a:cubicBezTo>
                    <a:pt x="1256383" y="550802"/>
                    <a:pt x="1242506" y="476080"/>
                    <a:pt x="1216887" y="406697"/>
                  </a:cubicBezTo>
                  <a:close/>
                </a:path>
              </a:pathLst>
            </a:custGeom>
            <a:noFill/>
            <a:ln w="19050" cap="flat">
              <a:solidFill>
                <a:srgbClr val="00A651"/>
              </a:solidFill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EE01E7B-1E48-FAD9-B861-028DCC9B58A9}"/>
                </a:ext>
              </a:extLst>
            </p:cNvPr>
            <p:cNvSpPr/>
            <p:nvPr/>
          </p:nvSpPr>
          <p:spPr>
            <a:xfrm>
              <a:off x="334110" y="942"/>
              <a:ext cx="1699371" cy="1455052"/>
            </a:xfrm>
            <a:custGeom>
              <a:avLst/>
              <a:gdLst>
                <a:gd name="connsiteX0" fmla="*/ 0 w 1699371"/>
                <a:gd name="connsiteY0" fmla="*/ 761213 h 1455052"/>
                <a:gd name="connsiteX1" fmla="*/ 302087 w 1699371"/>
                <a:gd name="connsiteY1" fmla="*/ 1455052 h 1455052"/>
                <a:gd name="connsiteX2" fmla="*/ 1699372 w 1699371"/>
                <a:gd name="connsiteY2" fmla="*/ 40688 h 1455052"/>
                <a:gd name="connsiteX3" fmla="*/ 339447 w 1699371"/>
                <a:gd name="connsiteY3" fmla="*/ 1025939 h 1455052"/>
                <a:gd name="connsiteX4" fmla="*/ 0 w 1699371"/>
                <a:gd name="connsiteY4" fmla="*/ 761213 h 145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9371" h="1455052">
                  <a:moveTo>
                    <a:pt x="0" y="761213"/>
                  </a:moveTo>
                  <a:lnTo>
                    <a:pt x="302087" y="1455052"/>
                  </a:lnTo>
                  <a:cubicBezTo>
                    <a:pt x="302087" y="1455052"/>
                    <a:pt x="955363" y="26811"/>
                    <a:pt x="1699372" y="40688"/>
                  </a:cubicBezTo>
                  <a:cubicBezTo>
                    <a:pt x="1699372" y="40688"/>
                    <a:pt x="1192336" y="-306232"/>
                    <a:pt x="339447" y="1025939"/>
                  </a:cubicBezTo>
                  <a:lnTo>
                    <a:pt x="0" y="761213"/>
                  </a:lnTo>
                  <a:close/>
                </a:path>
              </a:pathLst>
            </a:custGeom>
            <a:solidFill>
              <a:srgbClr val="00A651"/>
            </a:solidFill>
            <a:ln w="10627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0" name="Group 19" descr="Icon showing that this action has been met.">
            <a:extLst>
              <a:ext uri="{FF2B5EF4-FFF2-40B4-BE49-F238E27FC236}">
                <a16:creationId xmlns:a16="http://schemas.microsoft.com/office/drawing/2014/main" id="{19C7D4F0-FADD-D12F-04FB-864126B184D8}"/>
              </a:ext>
            </a:extLst>
          </p:cNvPr>
          <p:cNvGrpSpPr/>
          <p:nvPr/>
        </p:nvGrpSpPr>
        <p:grpSpPr>
          <a:xfrm>
            <a:off x="975501" y="5208976"/>
            <a:ext cx="686279" cy="552951"/>
            <a:chOff x="53372" y="942"/>
            <a:chExt cx="1980109" cy="1633315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30E9644-C8FF-E75F-749D-2B8BD2E435DA}"/>
                </a:ext>
              </a:extLst>
            </p:cNvPr>
            <p:cNvSpPr/>
            <p:nvPr/>
          </p:nvSpPr>
          <p:spPr>
            <a:xfrm>
              <a:off x="53372" y="377875"/>
              <a:ext cx="1257449" cy="1256382"/>
            </a:xfrm>
            <a:custGeom>
              <a:avLst/>
              <a:gdLst>
                <a:gd name="connsiteX0" fmla="*/ 1216887 w 1257449"/>
                <a:gd name="connsiteY0" fmla="*/ 406697 h 1256382"/>
                <a:gd name="connsiteX1" fmla="*/ 1073850 w 1257449"/>
                <a:gd name="connsiteY1" fmla="*/ 184668 h 1256382"/>
                <a:gd name="connsiteX2" fmla="*/ 628725 w 1257449"/>
                <a:gd name="connsiteY2" fmla="*/ 0 h 1256382"/>
                <a:gd name="connsiteX3" fmla="*/ 183601 w 1257449"/>
                <a:gd name="connsiteY3" fmla="*/ 185735 h 1256382"/>
                <a:gd name="connsiteX4" fmla="*/ 40563 w 1257449"/>
                <a:gd name="connsiteY4" fmla="*/ 406697 h 1256382"/>
                <a:gd name="connsiteX5" fmla="*/ 0 w 1257449"/>
                <a:gd name="connsiteY5" fmla="*/ 628725 h 1256382"/>
                <a:gd name="connsiteX6" fmla="*/ 40563 w 1257449"/>
                <a:gd name="connsiteY6" fmla="*/ 849686 h 1256382"/>
                <a:gd name="connsiteX7" fmla="*/ 183601 w 1257449"/>
                <a:gd name="connsiteY7" fmla="*/ 1071715 h 1256382"/>
                <a:gd name="connsiteX8" fmla="*/ 628725 w 1257449"/>
                <a:gd name="connsiteY8" fmla="*/ 1256383 h 1256382"/>
                <a:gd name="connsiteX9" fmla="*/ 1073850 w 1257449"/>
                <a:gd name="connsiteY9" fmla="*/ 1071715 h 1256382"/>
                <a:gd name="connsiteX10" fmla="*/ 1216887 w 1257449"/>
                <a:gd name="connsiteY10" fmla="*/ 849686 h 1256382"/>
                <a:gd name="connsiteX11" fmla="*/ 1257450 w 1257449"/>
                <a:gd name="connsiteY11" fmla="*/ 628725 h 1256382"/>
                <a:gd name="connsiteX12" fmla="*/ 1216887 w 1257449"/>
                <a:gd name="connsiteY12" fmla="*/ 406697 h 125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7449" h="1256382">
                  <a:moveTo>
                    <a:pt x="1216887" y="406697"/>
                  </a:moveTo>
                  <a:cubicBezTo>
                    <a:pt x="1184864" y="322368"/>
                    <a:pt x="1136829" y="247647"/>
                    <a:pt x="1073850" y="184668"/>
                  </a:cubicBezTo>
                  <a:cubicBezTo>
                    <a:pt x="959633" y="71519"/>
                    <a:pt x="802719" y="0"/>
                    <a:pt x="628725" y="0"/>
                  </a:cubicBezTo>
                  <a:cubicBezTo>
                    <a:pt x="454731" y="0"/>
                    <a:pt x="296750" y="70451"/>
                    <a:pt x="183601" y="185735"/>
                  </a:cubicBezTo>
                  <a:cubicBezTo>
                    <a:pt x="120621" y="247647"/>
                    <a:pt x="71519" y="323436"/>
                    <a:pt x="40563" y="406697"/>
                  </a:cubicBezTo>
                  <a:cubicBezTo>
                    <a:pt x="13877" y="476080"/>
                    <a:pt x="0" y="550802"/>
                    <a:pt x="0" y="628725"/>
                  </a:cubicBezTo>
                  <a:cubicBezTo>
                    <a:pt x="0" y="706649"/>
                    <a:pt x="13877" y="781370"/>
                    <a:pt x="40563" y="849686"/>
                  </a:cubicBezTo>
                  <a:cubicBezTo>
                    <a:pt x="72586" y="934014"/>
                    <a:pt x="120621" y="1008736"/>
                    <a:pt x="183601" y="1071715"/>
                  </a:cubicBezTo>
                  <a:cubicBezTo>
                    <a:pt x="297817" y="1185931"/>
                    <a:pt x="454731" y="1256383"/>
                    <a:pt x="628725" y="1256383"/>
                  </a:cubicBezTo>
                  <a:cubicBezTo>
                    <a:pt x="802719" y="1256383"/>
                    <a:pt x="960700" y="1185931"/>
                    <a:pt x="1073850" y="1071715"/>
                  </a:cubicBezTo>
                  <a:cubicBezTo>
                    <a:pt x="1135761" y="1009803"/>
                    <a:pt x="1184864" y="934014"/>
                    <a:pt x="1216887" y="849686"/>
                  </a:cubicBezTo>
                  <a:cubicBezTo>
                    <a:pt x="1242506" y="781370"/>
                    <a:pt x="1257450" y="706649"/>
                    <a:pt x="1257450" y="628725"/>
                  </a:cubicBezTo>
                  <a:cubicBezTo>
                    <a:pt x="1256383" y="550802"/>
                    <a:pt x="1242506" y="476080"/>
                    <a:pt x="1216887" y="406697"/>
                  </a:cubicBezTo>
                </a:path>
              </a:pathLst>
            </a:custGeom>
            <a:solidFill>
              <a:srgbClr val="CFE5AE"/>
            </a:solidFill>
            <a:ln w="10627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ECFF6C2-FBA2-5985-183D-0074C9514F19}"/>
                </a:ext>
              </a:extLst>
            </p:cNvPr>
            <p:cNvSpPr/>
            <p:nvPr/>
          </p:nvSpPr>
          <p:spPr>
            <a:xfrm>
              <a:off x="53372" y="377875"/>
              <a:ext cx="1257449" cy="1256382"/>
            </a:xfrm>
            <a:custGeom>
              <a:avLst/>
              <a:gdLst>
                <a:gd name="connsiteX0" fmla="*/ 1216887 w 1257449"/>
                <a:gd name="connsiteY0" fmla="*/ 406697 h 1256382"/>
                <a:gd name="connsiteX1" fmla="*/ 1073850 w 1257449"/>
                <a:gd name="connsiteY1" fmla="*/ 184668 h 1256382"/>
                <a:gd name="connsiteX2" fmla="*/ 628725 w 1257449"/>
                <a:gd name="connsiteY2" fmla="*/ 0 h 1256382"/>
                <a:gd name="connsiteX3" fmla="*/ 183601 w 1257449"/>
                <a:gd name="connsiteY3" fmla="*/ 185735 h 1256382"/>
                <a:gd name="connsiteX4" fmla="*/ 40563 w 1257449"/>
                <a:gd name="connsiteY4" fmla="*/ 406697 h 1256382"/>
                <a:gd name="connsiteX5" fmla="*/ 0 w 1257449"/>
                <a:gd name="connsiteY5" fmla="*/ 628725 h 1256382"/>
                <a:gd name="connsiteX6" fmla="*/ 40563 w 1257449"/>
                <a:gd name="connsiteY6" fmla="*/ 849686 h 1256382"/>
                <a:gd name="connsiteX7" fmla="*/ 183601 w 1257449"/>
                <a:gd name="connsiteY7" fmla="*/ 1071715 h 1256382"/>
                <a:gd name="connsiteX8" fmla="*/ 628725 w 1257449"/>
                <a:gd name="connsiteY8" fmla="*/ 1256383 h 1256382"/>
                <a:gd name="connsiteX9" fmla="*/ 1073850 w 1257449"/>
                <a:gd name="connsiteY9" fmla="*/ 1071715 h 1256382"/>
                <a:gd name="connsiteX10" fmla="*/ 1216887 w 1257449"/>
                <a:gd name="connsiteY10" fmla="*/ 849686 h 1256382"/>
                <a:gd name="connsiteX11" fmla="*/ 1257450 w 1257449"/>
                <a:gd name="connsiteY11" fmla="*/ 628725 h 1256382"/>
                <a:gd name="connsiteX12" fmla="*/ 1216887 w 1257449"/>
                <a:gd name="connsiteY12" fmla="*/ 406697 h 125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7449" h="1256382">
                  <a:moveTo>
                    <a:pt x="1216887" y="406697"/>
                  </a:moveTo>
                  <a:cubicBezTo>
                    <a:pt x="1184864" y="322368"/>
                    <a:pt x="1136829" y="247647"/>
                    <a:pt x="1073850" y="184668"/>
                  </a:cubicBezTo>
                  <a:cubicBezTo>
                    <a:pt x="959633" y="71519"/>
                    <a:pt x="802719" y="0"/>
                    <a:pt x="628725" y="0"/>
                  </a:cubicBezTo>
                  <a:cubicBezTo>
                    <a:pt x="454731" y="0"/>
                    <a:pt x="296750" y="70451"/>
                    <a:pt x="183601" y="185735"/>
                  </a:cubicBezTo>
                  <a:cubicBezTo>
                    <a:pt x="120621" y="247647"/>
                    <a:pt x="71519" y="323436"/>
                    <a:pt x="40563" y="406697"/>
                  </a:cubicBezTo>
                  <a:cubicBezTo>
                    <a:pt x="13877" y="476080"/>
                    <a:pt x="0" y="550802"/>
                    <a:pt x="0" y="628725"/>
                  </a:cubicBezTo>
                  <a:cubicBezTo>
                    <a:pt x="0" y="706649"/>
                    <a:pt x="13877" y="781370"/>
                    <a:pt x="40563" y="849686"/>
                  </a:cubicBezTo>
                  <a:cubicBezTo>
                    <a:pt x="72586" y="934014"/>
                    <a:pt x="120621" y="1008736"/>
                    <a:pt x="183601" y="1071715"/>
                  </a:cubicBezTo>
                  <a:cubicBezTo>
                    <a:pt x="297817" y="1185931"/>
                    <a:pt x="454731" y="1256383"/>
                    <a:pt x="628725" y="1256383"/>
                  </a:cubicBezTo>
                  <a:cubicBezTo>
                    <a:pt x="802719" y="1256383"/>
                    <a:pt x="960700" y="1185931"/>
                    <a:pt x="1073850" y="1071715"/>
                  </a:cubicBezTo>
                  <a:cubicBezTo>
                    <a:pt x="1135761" y="1009803"/>
                    <a:pt x="1184864" y="934014"/>
                    <a:pt x="1216887" y="849686"/>
                  </a:cubicBezTo>
                  <a:cubicBezTo>
                    <a:pt x="1242506" y="781370"/>
                    <a:pt x="1257450" y="706649"/>
                    <a:pt x="1257450" y="628725"/>
                  </a:cubicBezTo>
                  <a:cubicBezTo>
                    <a:pt x="1256383" y="550802"/>
                    <a:pt x="1242506" y="476080"/>
                    <a:pt x="1216887" y="406697"/>
                  </a:cubicBezTo>
                  <a:close/>
                </a:path>
              </a:pathLst>
            </a:custGeom>
            <a:noFill/>
            <a:ln w="19050" cap="flat">
              <a:solidFill>
                <a:srgbClr val="00A651"/>
              </a:solidFill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8557953-6FCC-145E-A9E9-907F9ACA2791}"/>
                </a:ext>
              </a:extLst>
            </p:cNvPr>
            <p:cNvSpPr/>
            <p:nvPr/>
          </p:nvSpPr>
          <p:spPr>
            <a:xfrm>
              <a:off x="334110" y="942"/>
              <a:ext cx="1699371" cy="1455052"/>
            </a:xfrm>
            <a:custGeom>
              <a:avLst/>
              <a:gdLst>
                <a:gd name="connsiteX0" fmla="*/ 0 w 1699371"/>
                <a:gd name="connsiteY0" fmla="*/ 761213 h 1455052"/>
                <a:gd name="connsiteX1" fmla="*/ 302087 w 1699371"/>
                <a:gd name="connsiteY1" fmla="*/ 1455052 h 1455052"/>
                <a:gd name="connsiteX2" fmla="*/ 1699372 w 1699371"/>
                <a:gd name="connsiteY2" fmla="*/ 40688 h 1455052"/>
                <a:gd name="connsiteX3" fmla="*/ 339447 w 1699371"/>
                <a:gd name="connsiteY3" fmla="*/ 1025939 h 1455052"/>
                <a:gd name="connsiteX4" fmla="*/ 0 w 1699371"/>
                <a:gd name="connsiteY4" fmla="*/ 761213 h 145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9371" h="1455052">
                  <a:moveTo>
                    <a:pt x="0" y="761213"/>
                  </a:moveTo>
                  <a:lnTo>
                    <a:pt x="302087" y="1455052"/>
                  </a:lnTo>
                  <a:cubicBezTo>
                    <a:pt x="302087" y="1455052"/>
                    <a:pt x="955363" y="26811"/>
                    <a:pt x="1699372" y="40688"/>
                  </a:cubicBezTo>
                  <a:cubicBezTo>
                    <a:pt x="1699372" y="40688"/>
                    <a:pt x="1192336" y="-306232"/>
                    <a:pt x="339447" y="1025939"/>
                  </a:cubicBezTo>
                  <a:lnTo>
                    <a:pt x="0" y="761213"/>
                  </a:lnTo>
                  <a:close/>
                </a:path>
              </a:pathLst>
            </a:custGeom>
            <a:solidFill>
              <a:srgbClr val="00A651"/>
            </a:solidFill>
            <a:ln w="106279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383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F5C5B1-F7C1-A233-E935-7EB13AF53B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2022-2023</a:t>
            </a:r>
          </a:p>
        </p:txBody>
      </p:sp>
      <p:pic>
        <p:nvPicPr>
          <p:cNvPr id="5" name="Picture 4" descr="Picture of helmet fitting training held during the March VZAC meeting. ">
            <a:extLst>
              <a:ext uri="{FF2B5EF4-FFF2-40B4-BE49-F238E27FC236}">
                <a16:creationId xmlns:a16="http://schemas.microsoft.com/office/drawing/2014/main" id="{9B3665DD-785A-98DE-DBB6-B6AC33298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77"/>
          <a:stretch/>
        </p:blipFill>
        <p:spPr>
          <a:xfrm>
            <a:off x="0" y="1401540"/>
            <a:ext cx="5674996" cy="3022976"/>
          </a:xfrm>
          <a:prstGeom prst="rect">
            <a:avLst/>
          </a:prstGeom>
        </p:spPr>
      </p:pic>
      <p:pic>
        <p:nvPicPr>
          <p:cNvPr id="9" name="Picture 8" descr="Picture of tabling done to spread awareness of pedestrian and bicycle safety for FDOT's Mobility week during October in 2022.">
            <a:extLst>
              <a:ext uri="{FF2B5EF4-FFF2-40B4-BE49-F238E27FC236}">
                <a16:creationId xmlns:a16="http://schemas.microsoft.com/office/drawing/2014/main" id="{497338C6-B68F-25F2-A9F0-83BE723156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1"/>
          <a:stretch/>
        </p:blipFill>
        <p:spPr>
          <a:xfrm>
            <a:off x="8655025" y="1384307"/>
            <a:ext cx="3536975" cy="2308122"/>
          </a:xfrm>
          <a:prstGeom prst="rect">
            <a:avLst/>
          </a:prstGeom>
        </p:spPr>
      </p:pic>
      <p:pic>
        <p:nvPicPr>
          <p:cNvPr id="13" name="Picture 12" descr="Picture of bicycle ride held for FDOT's Mobility week during October in 2022. ">
            <a:extLst>
              <a:ext uri="{FF2B5EF4-FFF2-40B4-BE49-F238E27FC236}">
                <a16:creationId xmlns:a16="http://schemas.microsoft.com/office/drawing/2014/main" id="{F60369A5-05C1-335C-5396-0C587459B9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5" b="20562"/>
          <a:stretch/>
        </p:blipFill>
        <p:spPr>
          <a:xfrm>
            <a:off x="5468112" y="1384307"/>
            <a:ext cx="3184663" cy="2519402"/>
          </a:xfrm>
          <a:prstGeom prst="rect">
            <a:avLst/>
          </a:prstGeom>
        </p:spPr>
      </p:pic>
      <p:pic>
        <p:nvPicPr>
          <p:cNvPr id="15" name="Picture 14" descr="Picture of walk to school day participation from the TPA at the Everglades Elementary School in October 2022. ">
            <a:extLst>
              <a:ext uri="{FF2B5EF4-FFF2-40B4-BE49-F238E27FC236}">
                <a16:creationId xmlns:a16="http://schemas.microsoft.com/office/drawing/2014/main" id="{DDAC09BB-AAA8-BF37-0AB1-1B0C8DB318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0" t="17227" b="24956"/>
          <a:stretch/>
        </p:blipFill>
        <p:spPr>
          <a:xfrm>
            <a:off x="0" y="4424516"/>
            <a:ext cx="4323870" cy="2433484"/>
          </a:xfrm>
          <a:prstGeom prst="rect">
            <a:avLst/>
          </a:prstGeom>
        </p:spPr>
      </p:pic>
      <p:pic>
        <p:nvPicPr>
          <p:cNvPr id="17" name="Picture 16" descr="Picture of bicycle ride that was hosted for Florida Bicycle Month in March of 2023. ">
            <a:extLst>
              <a:ext uri="{FF2B5EF4-FFF2-40B4-BE49-F238E27FC236}">
                <a16:creationId xmlns:a16="http://schemas.microsoft.com/office/drawing/2014/main" id="{9B11FF89-F792-AB09-52EE-620764F983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649" y="3190237"/>
            <a:ext cx="4890351" cy="3667763"/>
          </a:xfrm>
          <a:prstGeom prst="rect">
            <a:avLst/>
          </a:prstGeom>
        </p:spPr>
      </p:pic>
      <p:pic>
        <p:nvPicPr>
          <p:cNvPr id="19" name="Picture 18" descr="Picture of activity done for the Vision Zero workshop hosted in April of 2023. ">
            <a:extLst>
              <a:ext uri="{FF2B5EF4-FFF2-40B4-BE49-F238E27FC236}">
                <a16:creationId xmlns:a16="http://schemas.microsoft.com/office/drawing/2014/main" id="{7C2E919D-718F-6664-B042-5CE71852C8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41"/>
          <a:stretch/>
        </p:blipFill>
        <p:spPr>
          <a:xfrm>
            <a:off x="4266883" y="3811799"/>
            <a:ext cx="3363998" cy="306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14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3D351-0C07-414D-B4BF-BBE5F1F833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5B224-E3C1-46F9-8CE3-22DEAFD023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ea typeface="Verdana" panose="020B0604030504040204" pitchFamily="34" charset="0"/>
                <a:cs typeface="Verdana" panose="020B0604030504040204" pitchFamily="34" charset="0"/>
              </a:rPr>
              <a:t>Valentina Facuse, TPA Ped-Bike Coordinator</a:t>
            </a:r>
          </a:p>
          <a:p>
            <a:r>
              <a:rPr lang="en-US" sz="2400" dirty="0"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Vfacuse@PalmBeachTPA.org</a:t>
            </a:r>
            <a:endParaRPr lang="en-US" sz="24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dirty="0">
                <a:ea typeface="Verdana" panose="020B0604030504040204" pitchFamily="34" charset="0"/>
                <a:cs typeface="Verdana" panose="020B0604030504040204" pitchFamily="34" charset="0"/>
              </a:rPr>
              <a:t>561-725-0806</a:t>
            </a:r>
          </a:p>
        </p:txBody>
      </p:sp>
    </p:spTree>
    <p:extLst>
      <p:ext uri="{BB962C8B-B14F-4D97-AF65-F5344CB8AC3E}">
        <p14:creationId xmlns:p14="http://schemas.microsoft.com/office/powerpoint/2010/main" val="42039339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0493fb05-3327-4ede-a77c-5ce46337b947"/>
</p:tagLst>
</file>

<file path=ppt/theme/theme1.xml><?xml version="1.0" encoding="utf-8"?>
<a:theme xmlns:a="http://schemas.openxmlformats.org/drawingml/2006/main" name="Office Theme">
  <a:themeElements>
    <a:clrScheme name="TPA Colors">
      <a:dk1>
        <a:srgbClr val="646566"/>
      </a:dk1>
      <a:lt1>
        <a:srgbClr val="FFFFFF"/>
      </a:lt1>
      <a:dk2>
        <a:srgbClr val="000000"/>
      </a:dk2>
      <a:lt2>
        <a:srgbClr val="FFFFFF"/>
      </a:lt2>
      <a:accent1>
        <a:srgbClr val="F8485E"/>
      </a:accent1>
      <a:accent2>
        <a:srgbClr val="26D07C"/>
      </a:accent2>
      <a:accent3>
        <a:srgbClr val="147BD1"/>
      </a:accent3>
      <a:accent4>
        <a:srgbClr val="62B5E5"/>
      </a:accent4>
      <a:accent5>
        <a:srgbClr val="646566"/>
      </a:accent5>
      <a:accent6>
        <a:srgbClr val="FFFFFF"/>
      </a:accent6>
      <a:hlink>
        <a:srgbClr val="646566"/>
      </a:hlink>
      <a:folHlink>
        <a:srgbClr val="147BD1"/>
      </a:folHlink>
    </a:clrScheme>
    <a:fontScheme name="Custom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a7f1fb6-756e-4855-9f16-f3f1460ff54c">
      <UserInfo>
        <DisplayName>Nick Uhren</DisplayName>
        <AccountId>14</AccountId>
        <AccountType/>
      </UserInfo>
    </SharedWithUsers>
    <lcf76f155ced4ddcb4097134ff3c332f xmlns="a9d449a8-2375-42b6-a9f4-110971acbe8c">
      <Terms xmlns="http://schemas.microsoft.com/office/infopath/2007/PartnerControls"/>
    </lcf76f155ced4ddcb4097134ff3c332f>
    <TaxCatchAll xmlns="aa7f1fb6-756e-4855-9f16-f3f1460ff54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F7DD637D66454893F608D3647AEA69" ma:contentTypeVersion="16" ma:contentTypeDescription="Create a new document." ma:contentTypeScope="" ma:versionID="1941283f264ecee839a1185625e3e7a9">
  <xsd:schema xmlns:xsd="http://www.w3.org/2001/XMLSchema" xmlns:xs="http://www.w3.org/2001/XMLSchema" xmlns:p="http://schemas.microsoft.com/office/2006/metadata/properties" xmlns:ns2="a9d449a8-2375-42b6-a9f4-110971acbe8c" xmlns:ns3="aa7f1fb6-756e-4855-9f16-f3f1460ff54c" targetNamespace="http://schemas.microsoft.com/office/2006/metadata/properties" ma:root="true" ma:fieldsID="26308d958cd53d714f0220d96bd16801" ns2:_="" ns3:_="">
    <xsd:import namespace="a9d449a8-2375-42b6-a9f4-110971acbe8c"/>
    <xsd:import namespace="aa7f1fb6-756e-4855-9f16-f3f1460ff5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d449a8-2375-42b6-a9f4-110971acbe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c3704f9-8836-463e-bd6f-c87358e3f2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7f1fb6-756e-4855-9f16-f3f1460ff54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9cfaf41-81f7-4a6b-bdd9-e3afe15e5945}" ma:internalName="TaxCatchAll" ma:showField="CatchAllData" ma:web="aa7f1fb6-756e-4855-9f16-f3f1460ff5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496755-5050-444C-95C0-D901B59302AF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  <ds:schemaRef ds:uri="a9d449a8-2375-42b6-a9f4-110971acbe8c"/>
    <ds:schemaRef ds:uri="http://purl.org/dc/terms/"/>
    <ds:schemaRef ds:uri="aa7f1fb6-756e-4855-9f16-f3f1460ff54c"/>
    <ds:schemaRef ds:uri="http://schemas.openxmlformats.org/package/2006/metadata/core-properties"/>
    <ds:schemaRef ds:uri="http://purl.org/dc/dcmitype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EB21E91-93D0-47E2-9D25-6B165703AF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14315E-3EBD-4523-BDDF-A7489AB02A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d449a8-2375-42b6-a9f4-110971acbe8c"/>
    <ds:schemaRef ds:uri="aa7f1fb6-756e-4855-9f16-f3f1460ff5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2647</TotalTime>
  <Words>251</Words>
  <Application>Microsoft Office PowerPoint</Application>
  <PresentationFormat>Widescreen</PresentationFormat>
  <Paragraphs>43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Tahoma</vt:lpstr>
      <vt:lpstr>Trebuchet MS</vt:lpstr>
      <vt:lpstr>Wingdings</vt:lpstr>
      <vt:lpstr>Office Theme</vt:lpstr>
      <vt:lpstr>2022-2023 Vision Zero Status Report Card</vt:lpstr>
      <vt:lpstr>Vision Zero Action Plan Overview</vt:lpstr>
      <vt:lpstr>Policy Related Actions</vt:lpstr>
      <vt:lpstr>Funding Related Actions</vt:lpstr>
      <vt:lpstr>Cultural Related Actions</vt:lpstr>
      <vt:lpstr>2022-2023</vt:lpstr>
      <vt:lpstr>Thank you!</vt:lpstr>
    </vt:vector>
  </TitlesOfParts>
  <Company>Palm Beach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Verbeke</dc:creator>
  <cp:lastModifiedBy>Valentina Facuse</cp:lastModifiedBy>
  <cp:revision>1</cp:revision>
  <dcterms:created xsi:type="dcterms:W3CDTF">2018-02-07T13:54:12Z</dcterms:created>
  <dcterms:modified xsi:type="dcterms:W3CDTF">2023-06-07T14:49:50Z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0x01010034F7DD637D66454893F608D3647AEA69</vt:lpwstr>
  </property>
  <property fmtid="{D5CDD505-2E9C-101B-9397-08002B2CF9AE}" pid="3" name="Order">
    <vt:r8>2106600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MediaServiceImageTags">
    <vt:lpwstr/>
  </property>
</Properties>
</file>