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74" r:id="rId5"/>
    <p:sldId id="371" r:id="rId6"/>
    <p:sldId id="334" r:id="rId7"/>
    <p:sldId id="354" r:id="rId8"/>
    <p:sldId id="2134806018" r:id="rId9"/>
    <p:sldId id="368" r:id="rId10"/>
    <p:sldId id="348" r:id="rId11"/>
    <p:sldId id="342" r:id="rId12"/>
    <p:sldId id="314" r:id="rId13"/>
    <p:sldId id="367" r:id="rId14"/>
    <p:sldId id="373" r:id="rId15"/>
    <p:sldId id="374" r:id="rId16"/>
    <p:sldId id="363" r:id="rId17"/>
    <p:sldId id="364" r:id="rId18"/>
    <p:sldId id="339" r:id="rId19"/>
    <p:sldId id="377" r:id="rId20"/>
    <p:sldId id="380" r:id="rId21"/>
    <p:sldId id="2134806017" r:id="rId22"/>
    <p:sldId id="2134806015" r:id="rId23"/>
    <p:sldId id="341" r:id="rId24"/>
    <p:sldId id="369" r:id="rId25"/>
    <p:sldId id="375" r:id="rId26"/>
    <p:sldId id="280" r:id="rId27"/>
  </p:sldIdLst>
  <p:sldSz cx="12192000" cy="6858000"/>
  <p:notesSz cx="7010400" cy="92964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BD1"/>
    <a:srgbClr val="21A4FF"/>
    <a:srgbClr val="F2F2F2"/>
    <a:srgbClr val="81CBFF"/>
    <a:srgbClr val="6ABF60"/>
    <a:srgbClr val="0C5334"/>
    <a:srgbClr val="6C6D70"/>
    <a:srgbClr val="F54D5A"/>
    <a:srgbClr val="003F87"/>
    <a:srgbClr val="197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BC9EB2-96C5-4F33-B93E-A8035D0FB51A}" v="178" dt="2023-06-07T12:32:53.087"/>
    <p1510:client id="{68653CE1-F319-4D2A-9AA3-6D89C06E8CCF}" v="544" dt="2023-06-07T15:03:08.9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9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Murray" userId="00ada8a6-6a90-431a-8dd5-0dba5271bf27" providerId="ADAL" clId="{C35287BE-A304-4404-90C5-2C852632952C}"/>
    <pc:docChg chg="undo custSel modSld">
      <pc:chgData name="Melissa Murray" userId="00ada8a6-6a90-431a-8dd5-0dba5271bf27" providerId="ADAL" clId="{C35287BE-A304-4404-90C5-2C852632952C}" dt="2023-05-02T14:52:32.806" v="29" actId="27918"/>
      <pc:docMkLst>
        <pc:docMk/>
      </pc:docMkLst>
      <pc:sldChg chg="modSp mod">
        <pc:chgData name="Melissa Murray" userId="00ada8a6-6a90-431a-8dd5-0dba5271bf27" providerId="ADAL" clId="{C35287BE-A304-4404-90C5-2C852632952C}" dt="2023-05-02T14:26:10.228" v="28" actId="20577"/>
        <pc:sldMkLst>
          <pc:docMk/>
          <pc:sldMk cId="4105411169" sldId="334"/>
        </pc:sldMkLst>
        <pc:spChg chg="mod">
          <ac:chgData name="Melissa Murray" userId="00ada8a6-6a90-431a-8dd5-0dba5271bf27" providerId="ADAL" clId="{C35287BE-A304-4404-90C5-2C852632952C}" dt="2023-05-02T14:25:04.826" v="10" actId="255"/>
          <ac:spMkLst>
            <pc:docMk/>
            <pc:sldMk cId="4105411169" sldId="334"/>
            <ac:spMk id="5" creationId="{F521AFCE-AD7D-4F1A-9DA7-9EA4439328F4}"/>
          </ac:spMkLst>
        </pc:spChg>
        <pc:spChg chg="mod">
          <ac:chgData name="Melissa Murray" userId="00ada8a6-6a90-431a-8dd5-0dba5271bf27" providerId="ADAL" clId="{C35287BE-A304-4404-90C5-2C852632952C}" dt="2023-05-02T14:25:08.667" v="11" actId="255"/>
          <ac:spMkLst>
            <pc:docMk/>
            <pc:sldMk cId="4105411169" sldId="334"/>
            <ac:spMk id="6" creationId="{F14DEAB1-2864-4BD6-A92C-D830FCAB24A4}"/>
          </ac:spMkLst>
        </pc:spChg>
        <pc:spChg chg="mod">
          <ac:chgData name="Melissa Murray" userId="00ada8a6-6a90-431a-8dd5-0dba5271bf27" providerId="ADAL" clId="{C35287BE-A304-4404-90C5-2C852632952C}" dt="2023-05-02T14:25:13.835" v="12" actId="255"/>
          <ac:spMkLst>
            <pc:docMk/>
            <pc:sldMk cId="4105411169" sldId="334"/>
            <ac:spMk id="7" creationId="{DFB80BBE-AD1D-44C6-8AC7-BE57F532A9AC}"/>
          </ac:spMkLst>
        </pc:spChg>
        <pc:spChg chg="mod">
          <ac:chgData name="Melissa Murray" userId="00ada8a6-6a90-431a-8dd5-0dba5271bf27" providerId="ADAL" clId="{C35287BE-A304-4404-90C5-2C852632952C}" dt="2023-05-02T14:25:17.967" v="13" actId="255"/>
          <ac:spMkLst>
            <pc:docMk/>
            <pc:sldMk cId="4105411169" sldId="334"/>
            <ac:spMk id="8" creationId="{A65CEFF6-7957-4F92-8FA5-20463E98A68C}"/>
          </ac:spMkLst>
        </pc:spChg>
        <pc:spChg chg="mod">
          <ac:chgData name="Melissa Murray" userId="00ada8a6-6a90-431a-8dd5-0dba5271bf27" providerId="ADAL" clId="{C35287BE-A304-4404-90C5-2C852632952C}" dt="2023-05-02T14:26:00.947" v="21" actId="20577"/>
          <ac:spMkLst>
            <pc:docMk/>
            <pc:sldMk cId="4105411169" sldId="334"/>
            <ac:spMk id="12" creationId="{2205D9B4-8121-45B8-AC55-007569EC7769}"/>
          </ac:spMkLst>
        </pc:spChg>
        <pc:spChg chg="mod">
          <ac:chgData name="Melissa Murray" userId="00ada8a6-6a90-431a-8dd5-0dba5271bf27" providerId="ADAL" clId="{C35287BE-A304-4404-90C5-2C852632952C}" dt="2023-05-02T14:25:42.370" v="16" actId="255"/>
          <ac:spMkLst>
            <pc:docMk/>
            <pc:sldMk cId="4105411169" sldId="334"/>
            <ac:spMk id="13" creationId="{ED346B2E-8E69-4AA6-850F-F7AFA5BFCDCB}"/>
          </ac:spMkLst>
        </pc:spChg>
        <pc:spChg chg="mod">
          <ac:chgData name="Melissa Murray" userId="00ada8a6-6a90-431a-8dd5-0dba5271bf27" providerId="ADAL" clId="{C35287BE-A304-4404-90C5-2C852632952C}" dt="2023-05-02T14:26:10.228" v="28" actId="20577"/>
          <ac:spMkLst>
            <pc:docMk/>
            <pc:sldMk cId="4105411169" sldId="334"/>
            <ac:spMk id="14" creationId="{F99CBE73-118A-49F0-8203-6507258AD3A8}"/>
          </ac:spMkLst>
        </pc:spChg>
        <pc:spChg chg="mod">
          <ac:chgData name="Melissa Murray" userId="00ada8a6-6a90-431a-8dd5-0dba5271bf27" providerId="ADAL" clId="{C35287BE-A304-4404-90C5-2C852632952C}" dt="2023-05-02T14:24:45.187" v="7" actId="255"/>
          <ac:spMkLst>
            <pc:docMk/>
            <pc:sldMk cId="4105411169" sldId="334"/>
            <ac:spMk id="15" creationId="{0107BF87-0A04-42FD-A04A-815B34578A9E}"/>
          </ac:spMkLst>
        </pc:spChg>
        <pc:spChg chg="mod">
          <ac:chgData name="Melissa Murray" userId="00ada8a6-6a90-431a-8dd5-0dba5271bf27" providerId="ADAL" clId="{C35287BE-A304-4404-90C5-2C852632952C}" dt="2023-05-02T14:26:07.204" v="27" actId="20577"/>
          <ac:spMkLst>
            <pc:docMk/>
            <pc:sldMk cId="4105411169" sldId="334"/>
            <ac:spMk id="17" creationId="{32CB31BD-EEE5-45AD-9146-5D7BABC85987}"/>
          </ac:spMkLst>
        </pc:spChg>
        <pc:grpChg chg="mod">
          <ac:chgData name="Melissa Murray" userId="00ada8a6-6a90-431a-8dd5-0dba5271bf27" providerId="ADAL" clId="{C35287BE-A304-4404-90C5-2C852632952C}" dt="2023-05-02T14:23:09.186" v="2" actId="14100"/>
          <ac:grpSpMkLst>
            <pc:docMk/>
            <pc:sldMk cId="4105411169" sldId="334"/>
            <ac:grpSpMk id="4" creationId="{D4C5BBE8-FDBA-404C-B9D2-0417C1E1D689}"/>
          </ac:grpSpMkLst>
        </pc:grpChg>
      </pc:sldChg>
      <pc:sldChg chg="mod">
        <pc:chgData name="Melissa Murray" userId="00ada8a6-6a90-431a-8dd5-0dba5271bf27" providerId="ADAL" clId="{C35287BE-A304-4404-90C5-2C852632952C}" dt="2023-05-02T14:52:32.806" v="29" actId="27918"/>
        <pc:sldMkLst>
          <pc:docMk/>
          <pc:sldMk cId="984162136" sldId="354"/>
        </pc:sldMkLst>
      </pc:sldChg>
    </pc:docChg>
  </pc:docChgLst>
  <pc:docChgLst>
    <pc:chgData name="Valentina Facuse" userId="8ac073aa-7feb-47c3-9cf3-f4c37dd140ee" providerId="ADAL" clId="{68653CE1-F319-4D2A-9AA3-6D89C06E8CCF}"/>
    <pc:docChg chg="custSel modSld replTag delTag">
      <pc:chgData name="Valentina Facuse" userId="8ac073aa-7feb-47c3-9cf3-f4c37dd140ee" providerId="ADAL" clId="{68653CE1-F319-4D2A-9AA3-6D89C06E8CCF}" dt="2023-06-07T15:03:53.166" v="1014"/>
      <pc:docMkLst>
        <pc:docMk/>
      </pc:docMkLst>
      <pc:sldChg chg="modSp mod">
        <pc:chgData name="Valentina Facuse" userId="8ac073aa-7feb-47c3-9cf3-f4c37dd140ee" providerId="ADAL" clId="{68653CE1-F319-4D2A-9AA3-6D89C06E8CCF}" dt="2023-06-07T15:01:49.533" v="155" actId="962"/>
        <pc:sldMkLst>
          <pc:docMk/>
          <pc:sldMk cId="4105411169" sldId="334"/>
        </pc:sldMkLst>
        <pc:spChg chg="mod">
          <ac:chgData name="Valentina Facuse" userId="8ac073aa-7feb-47c3-9cf3-f4c37dd140ee" providerId="ADAL" clId="{68653CE1-F319-4D2A-9AA3-6D89C06E8CCF}" dt="2023-06-07T15:01:28.800" v="148" actId="962"/>
          <ac:spMkLst>
            <pc:docMk/>
            <pc:sldMk cId="4105411169" sldId="334"/>
            <ac:spMk id="5" creationId="{F521AFCE-AD7D-4F1A-9DA7-9EA4439328F4}"/>
          </ac:spMkLst>
        </pc:spChg>
        <pc:spChg chg="mod">
          <ac:chgData name="Valentina Facuse" userId="8ac073aa-7feb-47c3-9cf3-f4c37dd140ee" providerId="ADAL" clId="{68653CE1-F319-4D2A-9AA3-6D89C06E8CCF}" dt="2023-06-07T15:01:37.353" v="151" actId="962"/>
          <ac:spMkLst>
            <pc:docMk/>
            <pc:sldMk cId="4105411169" sldId="334"/>
            <ac:spMk id="6" creationId="{F14DEAB1-2864-4BD6-A92C-D830FCAB24A4}"/>
          </ac:spMkLst>
        </pc:spChg>
        <pc:spChg chg="mod">
          <ac:chgData name="Valentina Facuse" userId="8ac073aa-7feb-47c3-9cf3-f4c37dd140ee" providerId="ADAL" clId="{68653CE1-F319-4D2A-9AA3-6D89C06E8CCF}" dt="2023-06-07T15:01:34.121" v="150" actId="962"/>
          <ac:spMkLst>
            <pc:docMk/>
            <pc:sldMk cId="4105411169" sldId="334"/>
            <ac:spMk id="7" creationId="{DFB80BBE-AD1D-44C6-8AC7-BE57F532A9AC}"/>
          </ac:spMkLst>
        </pc:spChg>
        <pc:spChg chg="mod">
          <ac:chgData name="Valentina Facuse" userId="8ac073aa-7feb-47c3-9cf3-f4c37dd140ee" providerId="ADAL" clId="{68653CE1-F319-4D2A-9AA3-6D89C06E8CCF}" dt="2023-06-07T15:01:31.485" v="149" actId="962"/>
          <ac:spMkLst>
            <pc:docMk/>
            <pc:sldMk cId="4105411169" sldId="334"/>
            <ac:spMk id="8" creationId="{A65CEFF6-7957-4F92-8FA5-20463E98A68C}"/>
          </ac:spMkLst>
        </pc:spChg>
        <pc:grpChg chg="mod">
          <ac:chgData name="Valentina Facuse" userId="8ac073aa-7feb-47c3-9cf3-f4c37dd140ee" providerId="ADAL" clId="{68653CE1-F319-4D2A-9AA3-6D89C06E8CCF}" dt="2023-06-07T15:01:49.533" v="155" actId="962"/>
          <ac:grpSpMkLst>
            <pc:docMk/>
            <pc:sldMk cId="4105411169" sldId="334"/>
            <ac:grpSpMk id="4" creationId="{D4C5BBE8-FDBA-404C-B9D2-0417C1E1D689}"/>
          </ac:grpSpMkLst>
        </pc:grpChg>
      </pc:sldChg>
      <pc:sldChg chg="modSp">
        <pc:chgData name="Valentina Facuse" userId="8ac073aa-7feb-47c3-9cf3-f4c37dd140ee" providerId="ADAL" clId="{68653CE1-F319-4D2A-9AA3-6D89C06E8CCF}" dt="2023-06-07T15:03:08.970" v="723" actId="962"/>
        <pc:sldMkLst>
          <pc:docMk/>
          <pc:sldMk cId="984162136" sldId="354"/>
        </pc:sldMkLst>
        <pc:graphicFrameChg chg="mod">
          <ac:chgData name="Valentina Facuse" userId="8ac073aa-7feb-47c3-9cf3-f4c37dd140ee" providerId="ADAL" clId="{68653CE1-F319-4D2A-9AA3-6D89C06E8CCF}" dt="2023-06-07T15:03:08.970" v="723" actId="962"/>
          <ac:graphicFrameMkLst>
            <pc:docMk/>
            <pc:sldMk cId="984162136" sldId="354"/>
            <ac:graphicFrameMk id="2" creationId="{A9D7AB84-6C15-4CB9-6AFE-E410C366026E}"/>
          </ac:graphicFrameMkLst>
        </pc:graphicFrameChg>
      </pc:sldChg>
      <pc:sldChg chg="modSp mod">
        <pc:chgData name="Valentina Facuse" userId="8ac073aa-7feb-47c3-9cf3-f4c37dd140ee" providerId="ADAL" clId="{68653CE1-F319-4D2A-9AA3-6D89C06E8CCF}" dt="2023-06-07T15:03:51.325" v="1011" actId="962"/>
        <pc:sldMkLst>
          <pc:docMk/>
          <pc:sldMk cId="2333928532" sldId="368"/>
        </pc:sldMkLst>
        <pc:graphicFrameChg chg="mod">
          <ac:chgData name="Valentina Facuse" userId="8ac073aa-7feb-47c3-9cf3-f4c37dd140ee" providerId="ADAL" clId="{68653CE1-F319-4D2A-9AA3-6D89C06E8CCF}" dt="2023-06-07T15:03:51.325" v="1011" actId="962"/>
          <ac:graphicFrameMkLst>
            <pc:docMk/>
            <pc:sldMk cId="2333928532" sldId="368"/>
            <ac:graphicFrameMk id="17" creationId="{3A4165F4-E87B-B03B-533E-73D6D38260A2}"/>
          </ac:graphicFrameMkLst>
        </pc:graphicFrameChg>
      </pc:sldChg>
      <pc:sldChg chg="modSp mod">
        <pc:chgData name="Valentina Facuse" userId="8ac073aa-7feb-47c3-9cf3-f4c37dd140ee" providerId="ADAL" clId="{68653CE1-F319-4D2A-9AA3-6D89C06E8CCF}" dt="2023-06-07T15:01:09.591" v="144" actId="962"/>
        <pc:sldMkLst>
          <pc:docMk/>
          <pc:sldMk cId="1331995167" sldId="371"/>
        </pc:sldMkLst>
        <pc:picChg chg="mod">
          <ac:chgData name="Valentina Facuse" userId="8ac073aa-7feb-47c3-9cf3-f4c37dd140ee" providerId="ADAL" clId="{68653CE1-F319-4D2A-9AA3-6D89C06E8CCF}" dt="2023-06-07T15:01:09.591" v="144" actId="962"/>
          <ac:picMkLst>
            <pc:docMk/>
            <pc:sldMk cId="1331995167" sldId="371"/>
            <ac:picMk id="12" creationId="{42342392-5EB0-2EB3-A946-034826797358}"/>
          </ac:picMkLst>
        </pc:picChg>
      </pc:sldChg>
    </pc:docChg>
  </pc:docChgLst>
  <pc:docChgLst>
    <pc:chgData name="Andrew Uhlir" userId="1576c744-77df-433f-b097-44c245c3813a" providerId="ADAL" clId="{C72283D4-9861-4CE1-BE96-3A9372171F19}"/>
    <pc:docChg chg="undo redo custSel addSld delSld modSld sldOrd">
      <pc:chgData name="Andrew Uhlir" userId="1576c744-77df-433f-b097-44c245c3813a" providerId="ADAL" clId="{C72283D4-9861-4CE1-BE96-3A9372171F19}" dt="2023-05-02T20:59:40.636" v="9639"/>
      <pc:docMkLst>
        <pc:docMk/>
      </pc:docMkLst>
      <pc:sldChg chg="modSp mod">
        <pc:chgData name="Andrew Uhlir" userId="1576c744-77df-433f-b097-44c245c3813a" providerId="ADAL" clId="{C72283D4-9861-4CE1-BE96-3A9372171F19}" dt="2023-05-02T15:37:05.052" v="4273" actId="948"/>
        <pc:sldMkLst>
          <pc:docMk/>
          <pc:sldMk cId="1825884496" sldId="274"/>
        </pc:sldMkLst>
        <pc:spChg chg="mod">
          <ac:chgData name="Andrew Uhlir" userId="1576c744-77df-433f-b097-44c245c3813a" providerId="ADAL" clId="{C72283D4-9861-4CE1-BE96-3A9372171F19}" dt="2023-05-01T17:40:46.595" v="67" actId="20577"/>
          <ac:spMkLst>
            <pc:docMk/>
            <pc:sldMk cId="1825884496" sldId="274"/>
            <ac:spMk id="4" creationId="{8B7ED5EF-8E18-4FEE-98CE-F89A24429778}"/>
          </ac:spMkLst>
        </pc:spChg>
        <pc:spChg chg="mod">
          <ac:chgData name="Andrew Uhlir" userId="1576c744-77df-433f-b097-44c245c3813a" providerId="ADAL" clId="{C72283D4-9861-4CE1-BE96-3A9372171F19}" dt="2023-05-02T15:37:05.052" v="4273" actId="948"/>
          <ac:spMkLst>
            <pc:docMk/>
            <pc:sldMk cId="1825884496" sldId="274"/>
            <ac:spMk id="7" creationId="{D47A3443-E505-42CD-9055-CEE2C5E169AC}"/>
          </ac:spMkLst>
        </pc:spChg>
      </pc:sldChg>
      <pc:sldChg chg="del">
        <pc:chgData name="Andrew Uhlir" userId="1576c744-77df-433f-b097-44c245c3813a" providerId="ADAL" clId="{C72283D4-9861-4CE1-BE96-3A9372171F19}" dt="2023-05-01T21:09:36.484" v="1617" actId="47"/>
        <pc:sldMkLst>
          <pc:docMk/>
          <pc:sldMk cId="1742991658" sldId="275"/>
        </pc:sldMkLst>
      </pc:sldChg>
      <pc:sldChg chg="modSp mod">
        <pc:chgData name="Andrew Uhlir" userId="1576c744-77df-433f-b097-44c245c3813a" providerId="ADAL" clId="{C72283D4-9861-4CE1-BE96-3A9372171F19}" dt="2023-05-01T21:08:09.228" v="1613" actId="403"/>
        <pc:sldMkLst>
          <pc:docMk/>
          <pc:sldMk cId="4203933959" sldId="280"/>
        </pc:sldMkLst>
        <pc:spChg chg="mod">
          <ac:chgData name="Andrew Uhlir" userId="1576c744-77df-433f-b097-44c245c3813a" providerId="ADAL" clId="{C72283D4-9861-4CE1-BE96-3A9372171F19}" dt="2023-05-01T21:08:09.228" v="1613" actId="403"/>
          <ac:spMkLst>
            <pc:docMk/>
            <pc:sldMk cId="4203933959" sldId="280"/>
            <ac:spMk id="4" creationId="{754FBF0E-0D32-49D0-9E96-9A4727B50214}"/>
          </ac:spMkLst>
        </pc:spChg>
      </pc:sldChg>
      <pc:sldChg chg="del">
        <pc:chgData name="Andrew Uhlir" userId="1576c744-77df-433f-b097-44c245c3813a" providerId="ADAL" clId="{C72283D4-9861-4CE1-BE96-3A9372171F19}" dt="2023-05-02T13:10:30.530" v="2289" actId="47"/>
        <pc:sldMkLst>
          <pc:docMk/>
          <pc:sldMk cId="2750375645" sldId="312"/>
        </pc:sldMkLst>
      </pc:sldChg>
      <pc:sldChg chg="addSp delSp modSp mod">
        <pc:chgData name="Andrew Uhlir" userId="1576c744-77df-433f-b097-44c245c3813a" providerId="ADAL" clId="{C72283D4-9861-4CE1-BE96-3A9372171F19}" dt="2023-05-02T13:44:17.293" v="3502" actId="20577"/>
        <pc:sldMkLst>
          <pc:docMk/>
          <pc:sldMk cId="3942636356" sldId="314"/>
        </pc:sldMkLst>
        <pc:spChg chg="mod">
          <ac:chgData name="Andrew Uhlir" userId="1576c744-77df-433f-b097-44c245c3813a" providerId="ADAL" clId="{C72283D4-9861-4CE1-BE96-3A9372171F19}" dt="2023-05-02T13:44:17.293" v="3502" actId="20577"/>
          <ac:spMkLst>
            <pc:docMk/>
            <pc:sldMk cId="3942636356" sldId="314"/>
            <ac:spMk id="2" creationId="{6728B211-C6A8-4266-A5B8-6D29EEAEB876}"/>
          </ac:spMkLst>
        </pc:spChg>
        <pc:spChg chg="mod">
          <ac:chgData name="Andrew Uhlir" userId="1576c744-77df-433f-b097-44c245c3813a" providerId="ADAL" clId="{C72283D4-9861-4CE1-BE96-3A9372171F19}" dt="2023-05-02T13:11:36.796" v="2294" actId="1076"/>
          <ac:spMkLst>
            <pc:docMk/>
            <pc:sldMk cId="3942636356" sldId="314"/>
            <ac:spMk id="6" creationId="{DBFD94FF-2164-4CE5-8892-BBE42100DB8F}"/>
          </ac:spMkLst>
        </pc:spChg>
        <pc:spChg chg="del">
          <ac:chgData name="Andrew Uhlir" userId="1576c744-77df-433f-b097-44c245c3813a" providerId="ADAL" clId="{C72283D4-9861-4CE1-BE96-3A9372171F19}" dt="2023-05-02T13:11:15.966" v="2291" actId="478"/>
          <ac:spMkLst>
            <pc:docMk/>
            <pc:sldMk cId="3942636356" sldId="314"/>
            <ac:spMk id="7" creationId="{78731B17-B618-487F-A1B1-B31402BF2ABE}"/>
          </ac:spMkLst>
        </pc:spChg>
        <pc:spChg chg="del">
          <ac:chgData name="Andrew Uhlir" userId="1576c744-77df-433f-b097-44c245c3813a" providerId="ADAL" clId="{C72283D4-9861-4CE1-BE96-3A9372171F19}" dt="2023-05-02T13:10:50.252" v="2290" actId="478"/>
          <ac:spMkLst>
            <pc:docMk/>
            <pc:sldMk cId="3942636356" sldId="314"/>
            <ac:spMk id="8" creationId="{12D15C00-38E5-D17B-77BB-C4DD9C5F39D6}"/>
          </ac:spMkLst>
        </pc:spChg>
        <pc:spChg chg="add mod">
          <ac:chgData name="Andrew Uhlir" userId="1576c744-77df-433f-b097-44c245c3813a" providerId="ADAL" clId="{C72283D4-9861-4CE1-BE96-3A9372171F19}" dt="2023-05-02T13:13:36.422" v="2334" actId="1076"/>
          <ac:spMkLst>
            <pc:docMk/>
            <pc:sldMk cId="3942636356" sldId="314"/>
            <ac:spMk id="9" creationId="{5CB68487-8657-4FE5-8992-0A605BBBF402}"/>
          </ac:spMkLst>
        </pc:spChg>
        <pc:graphicFrameChg chg="del">
          <ac:chgData name="Andrew Uhlir" userId="1576c744-77df-433f-b097-44c245c3813a" providerId="ADAL" clId="{C72283D4-9861-4CE1-BE96-3A9372171F19}" dt="2023-05-02T13:10:50.252" v="2290" actId="478"/>
          <ac:graphicFrameMkLst>
            <pc:docMk/>
            <pc:sldMk cId="3942636356" sldId="314"/>
            <ac:graphicFrameMk id="4" creationId="{7959ACDF-919F-2922-2B7C-99169724A791}"/>
          </ac:graphicFrameMkLst>
        </pc:graphicFrameChg>
        <pc:graphicFrameChg chg="modGraphic">
          <ac:chgData name="Andrew Uhlir" userId="1576c744-77df-433f-b097-44c245c3813a" providerId="ADAL" clId="{C72283D4-9861-4CE1-BE96-3A9372171F19}" dt="2023-05-02T13:43:51.363" v="3491" actId="20577"/>
          <ac:graphicFrameMkLst>
            <pc:docMk/>
            <pc:sldMk cId="3942636356" sldId="314"/>
            <ac:graphicFrameMk id="5" creationId="{733870E3-CA74-4184-854E-45F6F827E8DC}"/>
          </ac:graphicFrameMkLst>
        </pc:graphicFrameChg>
        <pc:graphicFrameChg chg="add mod">
          <ac:chgData name="Andrew Uhlir" userId="1576c744-77df-433f-b097-44c245c3813a" providerId="ADAL" clId="{C72283D4-9861-4CE1-BE96-3A9372171F19}" dt="2023-05-02T13:13:36.422" v="2334" actId="1076"/>
          <ac:graphicFrameMkLst>
            <pc:docMk/>
            <pc:sldMk cId="3942636356" sldId="314"/>
            <ac:graphicFrameMk id="10" creationId="{B76A369B-C6E1-857C-83F0-8DDD24859A10}"/>
          </ac:graphicFrameMkLst>
        </pc:graphicFrameChg>
      </pc:sldChg>
      <pc:sldChg chg="modSp del mod">
        <pc:chgData name="Andrew Uhlir" userId="1576c744-77df-433f-b097-44c245c3813a" providerId="ADAL" clId="{C72283D4-9861-4CE1-BE96-3A9372171F19}" dt="2023-05-01T17:41:41.190" v="81" actId="2696"/>
        <pc:sldMkLst>
          <pc:docMk/>
          <pc:sldMk cId="4014924703" sldId="326"/>
        </pc:sldMkLst>
        <pc:spChg chg="mod">
          <ac:chgData name="Andrew Uhlir" userId="1576c744-77df-433f-b097-44c245c3813a" providerId="ADAL" clId="{C72283D4-9861-4CE1-BE96-3A9372171F19}" dt="2023-05-01T17:41:32.685" v="79" actId="14100"/>
          <ac:spMkLst>
            <pc:docMk/>
            <pc:sldMk cId="4014924703" sldId="326"/>
            <ac:spMk id="4" creationId="{00000000-0000-0000-0000-000000000000}"/>
          </ac:spMkLst>
        </pc:spChg>
      </pc:sldChg>
      <pc:sldChg chg="addSp delSp modSp mod ord">
        <pc:chgData name="Andrew Uhlir" userId="1576c744-77df-433f-b097-44c245c3813a" providerId="ADAL" clId="{C72283D4-9861-4CE1-BE96-3A9372171F19}" dt="2023-05-01T17:51:10.114" v="197"/>
        <pc:sldMkLst>
          <pc:docMk/>
          <pc:sldMk cId="4105411169" sldId="334"/>
        </pc:sldMkLst>
        <pc:spChg chg="mod">
          <ac:chgData name="Andrew Uhlir" userId="1576c744-77df-433f-b097-44c245c3813a" providerId="ADAL" clId="{C72283D4-9861-4CE1-BE96-3A9372171F19}" dt="2023-05-01T17:49:48.301" v="164" actId="165"/>
          <ac:spMkLst>
            <pc:docMk/>
            <pc:sldMk cId="4105411169" sldId="334"/>
            <ac:spMk id="5" creationId="{F521AFCE-AD7D-4F1A-9DA7-9EA4439328F4}"/>
          </ac:spMkLst>
        </pc:spChg>
        <pc:spChg chg="mod">
          <ac:chgData name="Andrew Uhlir" userId="1576c744-77df-433f-b097-44c245c3813a" providerId="ADAL" clId="{C72283D4-9861-4CE1-BE96-3A9372171F19}" dt="2023-05-01T17:49:48.301" v="164" actId="165"/>
          <ac:spMkLst>
            <pc:docMk/>
            <pc:sldMk cId="4105411169" sldId="334"/>
            <ac:spMk id="6" creationId="{F14DEAB1-2864-4BD6-A92C-D830FCAB24A4}"/>
          </ac:spMkLst>
        </pc:spChg>
        <pc:spChg chg="mod">
          <ac:chgData name="Andrew Uhlir" userId="1576c744-77df-433f-b097-44c245c3813a" providerId="ADAL" clId="{C72283D4-9861-4CE1-BE96-3A9372171F19}" dt="2023-05-01T17:49:48.301" v="164" actId="165"/>
          <ac:spMkLst>
            <pc:docMk/>
            <pc:sldMk cId="4105411169" sldId="334"/>
            <ac:spMk id="7" creationId="{DFB80BBE-AD1D-44C6-8AC7-BE57F532A9AC}"/>
          </ac:spMkLst>
        </pc:spChg>
        <pc:spChg chg="mod">
          <ac:chgData name="Andrew Uhlir" userId="1576c744-77df-433f-b097-44c245c3813a" providerId="ADAL" clId="{C72283D4-9861-4CE1-BE96-3A9372171F19}" dt="2023-05-01T17:49:48.301" v="164" actId="165"/>
          <ac:spMkLst>
            <pc:docMk/>
            <pc:sldMk cId="4105411169" sldId="334"/>
            <ac:spMk id="8" creationId="{A65CEFF6-7957-4F92-8FA5-20463E98A68C}"/>
          </ac:spMkLst>
        </pc:spChg>
        <pc:spChg chg="mod">
          <ac:chgData name="Andrew Uhlir" userId="1576c744-77df-433f-b097-44c245c3813a" providerId="ADAL" clId="{C72283D4-9861-4CE1-BE96-3A9372171F19}" dt="2023-05-01T17:49:48.301" v="164" actId="165"/>
          <ac:spMkLst>
            <pc:docMk/>
            <pc:sldMk cId="4105411169" sldId="334"/>
            <ac:spMk id="9" creationId="{B518D7F8-B327-4531-A99A-5F67CFB95E13}"/>
          </ac:spMkLst>
        </pc:spChg>
        <pc:spChg chg="mod">
          <ac:chgData name="Andrew Uhlir" userId="1576c744-77df-433f-b097-44c245c3813a" providerId="ADAL" clId="{C72283D4-9861-4CE1-BE96-3A9372171F19}" dt="2023-05-01T17:49:48.301" v="164" actId="165"/>
          <ac:spMkLst>
            <pc:docMk/>
            <pc:sldMk cId="4105411169" sldId="334"/>
            <ac:spMk id="10" creationId="{F80E3724-4871-4330-A1ED-19F1391D4733}"/>
          </ac:spMkLst>
        </pc:spChg>
        <pc:spChg chg="mod">
          <ac:chgData name="Andrew Uhlir" userId="1576c744-77df-433f-b097-44c245c3813a" providerId="ADAL" clId="{C72283D4-9861-4CE1-BE96-3A9372171F19}" dt="2023-05-01T17:49:48.301" v="164" actId="165"/>
          <ac:spMkLst>
            <pc:docMk/>
            <pc:sldMk cId="4105411169" sldId="334"/>
            <ac:spMk id="11" creationId="{DCCA6410-1F78-4E21-8651-D9CC01E1BF04}"/>
          </ac:spMkLst>
        </pc:spChg>
        <pc:spChg chg="mod">
          <ac:chgData name="Andrew Uhlir" userId="1576c744-77df-433f-b097-44c245c3813a" providerId="ADAL" clId="{C72283D4-9861-4CE1-BE96-3A9372171F19}" dt="2023-05-01T17:49:48.301" v="164" actId="165"/>
          <ac:spMkLst>
            <pc:docMk/>
            <pc:sldMk cId="4105411169" sldId="334"/>
            <ac:spMk id="12" creationId="{2205D9B4-8121-45B8-AC55-007569EC7769}"/>
          </ac:spMkLst>
        </pc:spChg>
        <pc:spChg chg="mod">
          <ac:chgData name="Andrew Uhlir" userId="1576c744-77df-433f-b097-44c245c3813a" providerId="ADAL" clId="{C72283D4-9861-4CE1-BE96-3A9372171F19}" dt="2023-05-01T17:50:59.703" v="194" actId="20577"/>
          <ac:spMkLst>
            <pc:docMk/>
            <pc:sldMk cId="4105411169" sldId="334"/>
            <ac:spMk id="13" creationId="{ED346B2E-8E69-4AA6-850F-F7AFA5BFCDCB}"/>
          </ac:spMkLst>
        </pc:spChg>
        <pc:spChg chg="mod">
          <ac:chgData name="Andrew Uhlir" userId="1576c744-77df-433f-b097-44c245c3813a" providerId="ADAL" clId="{C72283D4-9861-4CE1-BE96-3A9372171F19}" dt="2023-05-01T17:50:47.229" v="192" actId="1035"/>
          <ac:spMkLst>
            <pc:docMk/>
            <pc:sldMk cId="4105411169" sldId="334"/>
            <ac:spMk id="14" creationId="{F99CBE73-118A-49F0-8203-6507258AD3A8}"/>
          </ac:spMkLst>
        </pc:spChg>
        <pc:spChg chg="mod">
          <ac:chgData name="Andrew Uhlir" userId="1576c744-77df-433f-b097-44c245c3813a" providerId="ADAL" clId="{C72283D4-9861-4CE1-BE96-3A9372171F19}" dt="2023-05-01T17:49:54.476" v="170" actId="6549"/>
          <ac:spMkLst>
            <pc:docMk/>
            <pc:sldMk cId="4105411169" sldId="334"/>
            <ac:spMk id="15" creationId="{0107BF87-0A04-42FD-A04A-815B34578A9E}"/>
          </ac:spMkLst>
        </pc:spChg>
        <pc:spChg chg="mod topLvl">
          <ac:chgData name="Andrew Uhlir" userId="1576c744-77df-433f-b097-44c245c3813a" providerId="ADAL" clId="{C72283D4-9861-4CE1-BE96-3A9372171F19}" dt="2023-05-01T17:49:48.301" v="164" actId="165"/>
          <ac:spMkLst>
            <pc:docMk/>
            <pc:sldMk cId="4105411169" sldId="334"/>
            <ac:spMk id="17" creationId="{32CB31BD-EEE5-45AD-9146-5D7BABC85987}"/>
          </ac:spMkLst>
        </pc:spChg>
        <pc:spChg chg="add mod">
          <ac:chgData name="Andrew Uhlir" userId="1576c744-77df-433f-b097-44c245c3813a" providerId="ADAL" clId="{C72283D4-9861-4CE1-BE96-3A9372171F19}" dt="2023-05-01T17:50:40.396" v="188" actId="1036"/>
          <ac:spMkLst>
            <pc:docMk/>
            <pc:sldMk cId="4105411169" sldId="334"/>
            <ac:spMk id="19" creationId="{83F20F93-4A32-2C4D-6DBF-CD646394538D}"/>
          </ac:spMkLst>
        </pc:spChg>
        <pc:spChg chg="del mod">
          <ac:chgData name="Andrew Uhlir" userId="1576c744-77df-433f-b097-44c245c3813a" providerId="ADAL" clId="{C72283D4-9861-4CE1-BE96-3A9372171F19}" dt="2023-05-01T17:50:12.733" v="174" actId="478"/>
          <ac:spMkLst>
            <pc:docMk/>
            <pc:sldMk cId="4105411169" sldId="334"/>
            <ac:spMk id="20" creationId="{2090657E-8831-4596-9051-74A1451E56F6}"/>
          </ac:spMkLst>
        </pc:spChg>
        <pc:grpChg chg="del">
          <ac:chgData name="Andrew Uhlir" userId="1576c744-77df-433f-b097-44c245c3813a" providerId="ADAL" clId="{C72283D4-9861-4CE1-BE96-3A9372171F19}" dt="2023-05-01T17:49:48.301" v="164" actId="165"/>
          <ac:grpSpMkLst>
            <pc:docMk/>
            <pc:sldMk cId="4105411169" sldId="334"/>
            <ac:grpSpMk id="3" creationId="{00457678-357C-7EA2-7621-328EF15C42C1}"/>
          </ac:grpSpMkLst>
        </pc:grpChg>
        <pc:grpChg chg="mod topLvl">
          <ac:chgData name="Andrew Uhlir" userId="1576c744-77df-433f-b097-44c245c3813a" providerId="ADAL" clId="{C72283D4-9861-4CE1-BE96-3A9372171F19}" dt="2023-05-01T17:49:48.301" v="164" actId="165"/>
          <ac:grpSpMkLst>
            <pc:docMk/>
            <pc:sldMk cId="4105411169" sldId="334"/>
            <ac:grpSpMk id="4" creationId="{D4C5BBE8-FDBA-404C-B9D2-0417C1E1D689}"/>
          </ac:grpSpMkLst>
        </pc:grpChg>
        <pc:cxnChg chg="del mod">
          <ac:chgData name="Andrew Uhlir" userId="1576c744-77df-433f-b097-44c245c3813a" providerId="ADAL" clId="{C72283D4-9861-4CE1-BE96-3A9372171F19}" dt="2023-05-01T17:50:05.629" v="173" actId="478"/>
          <ac:cxnSpMkLst>
            <pc:docMk/>
            <pc:sldMk cId="4105411169" sldId="334"/>
            <ac:cxnSpMk id="18" creationId="{7039DBBF-7F4F-BEDD-2726-E0409D76D06A}"/>
          </ac:cxnSpMkLst>
        </pc:cxnChg>
      </pc:sldChg>
      <pc:sldChg chg="addSp delSp modSp add mod ord">
        <pc:chgData name="Andrew Uhlir" userId="1576c744-77df-433f-b097-44c245c3813a" providerId="ADAL" clId="{C72283D4-9861-4CE1-BE96-3A9372171F19}" dt="2023-05-02T13:53:26.543" v="3818"/>
        <pc:sldMkLst>
          <pc:docMk/>
          <pc:sldMk cId="166642523" sldId="335"/>
        </pc:sldMkLst>
        <pc:spChg chg="del">
          <ac:chgData name="Andrew Uhlir" userId="1576c744-77df-433f-b097-44c245c3813a" providerId="ADAL" clId="{C72283D4-9861-4CE1-BE96-3A9372171F19}" dt="2023-05-01T17:53:26.591" v="220" actId="478"/>
          <ac:spMkLst>
            <pc:docMk/>
            <pc:sldMk cId="166642523" sldId="335"/>
            <ac:spMk id="2" creationId="{1CF68D94-C87C-9AF3-30B4-EB7F4741ED14}"/>
          </ac:spMkLst>
        </pc:spChg>
        <pc:spChg chg="add mod">
          <ac:chgData name="Andrew Uhlir" userId="1576c744-77df-433f-b097-44c245c3813a" providerId="ADAL" clId="{C72283D4-9861-4CE1-BE96-3A9372171F19}" dt="2023-05-01T17:53:26.591" v="220" actId="478"/>
          <ac:spMkLst>
            <pc:docMk/>
            <pc:sldMk cId="166642523" sldId="335"/>
            <ac:spMk id="5" creationId="{AF8BE91C-4890-7354-0299-3A94D70C5044}"/>
          </ac:spMkLst>
        </pc:spChg>
      </pc:sldChg>
      <pc:sldChg chg="del">
        <pc:chgData name="Andrew Uhlir" userId="1576c744-77df-433f-b097-44c245c3813a" providerId="ADAL" clId="{C72283D4-9861-4CE1-BE96-3A9372171F19}" dt="2023-05-01T18:09:43.636" v="351" actId="47"/>
        <pc:sldMkLst>
          <pc:docMk/>
          <pc:sldMk cId="424999570" sldId="339"/>
        </pc:sldMkLst>
      </pc:sldChg>
      <pc:sldChg chg="modSp add mod">
        <pc:chgData name="Andrew Uhlir" userId="1576c744-77df-433f-b097-44c245c3813a" providerId="ADAL" clId="{C72283D4-9861-4CE1-BE96-3A9372171F19}" dt="2023-05-02T19:25:00.777" v="8653" actId="20577"/>
        <pc:sldMkLst>
          <pc:docMk/>
          <pc:sldMk cId="1143099913" sldId="339"/>
        </pc:sldMkLst>
        <pc:graphicFrameChg chg="modGraphic">
          <ac:chgData name="Andrew Uhlir" userId="1576c744-77df-433f-b097-44c245c3813a" providerId="ADAL" clId="{C72283D4-9861-4CE1-BE96-3A9372171F19}" dt="2023-05-02T19:25:00.777" v="8653" actId="20577"/>
          <ac:graphicFrameMkLst>
            <pc:docMk/>
            <pc:sldMk cId="1143099913" sldId="339"/>
            <ac:graphicFrameMk id="12" creationId="{6E24A441-295B-8436-A5C8-079EAC19D88B}"/>
          </ac:graphicFrameMkLst>
        </pc:graphicFrameChg>
      </pc:sldChg>
      <pc:sldChg chg="del">
        <pc:chgData name="Andrew Uhlir" userId="1576c744-77df-433f-b097-44c245c3813a" providerId="ADAL" clId="{C72283D4-9861-4CE1-BE96-3A9372171F19}" dt="2023-05-01T18:09:43.636" v="351" actId="47"/>
        <pc:sldMkLst>
          <pc:docMk/>
          <pc:sldMk cId="3559391069" sldId="340"/>
        </pc:sldMkLst>
      </pc:sldChg>
      <pc:sldChg chg="addSp delSp modSp mod ord">
        <pc:chgData name="Andrew Uhlir" userId="1576c744-77df-433f-b097-44c245c3813a" providerId="ADAL" clId="{C72283D4-9861-4CE1-BE96-3A9372171F19}" dt="2023-05-02T20:27:03.963" v="8825" actId="1036"/>
        <pc:sldMkLst>
          <pc:docMk/>
          <pc:sldMk cId="2224659274" sldId="341"/>
        </pc:sldMkLst>
        <pc:spChg chg="mod">
          <ac:chgData name="Andrew Uhlir" userId="1576c744-77df-433f-b097-44c245c3813a" providerId="ADAL" clId="{C72283D4-9861-4CE1-BE96-3A9372171F19}" dt="2023-05-02T16:03:21.873" v="5442"/>
          <ac:spMkLst>
            <pc:docMk/>
            <pc:sldMk cId="2224659274" sldId="341"/>
            <ac:spMk id="2" creationId="{6728B211-C6A8-4266-A5B8-6D29EEAEB876}"/>
          </ac:spMkLst>
        </pc:spChg>
        <pc:spChg chg="add mod">
          <ac:chgData name="Andrew Uhlir" userId="1576c744-77df-433f-b097-44c245c3813a" providerId="ADAL" clId="{C72283D4-9861-4CE1-BE96-3A9372171F19}" dt="2023-05-02T16:06:16.977" v="5572" actId="20577"/>
          <ac:spMkLst>
            <pc:docMk/>
            <pc:sldMk cId="2224659274" sldId="341"/>
            <ac:spMk id="5" creationId="{F87829D8-8C65-38D8-8523-78142197BEF2}"/>
          </ac:spMkLst>
        </pc:spChg>
        <pc:spChg chg="add mod">
          <ac:chgData name="Andrew Uhlir" userId="1576c744-77df-433f-b097-44c245c3813a" providerId="ADAL" clId="{C72283D4-9861-4CE1-BE96-3A9372171F19}" dt="2023-05-02T17:21:29.630" v="5587" actId="1076"/>
          <ac:spMkLst>
            <pc:docMk/>
            <pc:sldMk cId="2224659274" sldId="341"/>
            <ac:spMk id="8" creationId="{5B749CCC-CFC3-1F24-B368-288FD858F94D}"/>
          </ac:spMkLst>
        </pc:spChg>
        <pc:spChg chg="add mod">
          <ac:chgData name="Andrew Uhlir" userId="1576c744-77df-433f-b097-44c245c3813a" providerId="ADAL" clId="{C72283D4-9861-4CE1-BE96-3A9372171F19}" dt="2023-05-02T16:06:10.293" v="5571" actId="1076"/>
          <ac:spMkLst>
            <pc:docMk/>
            <pc:sldMk cId="2224659274" sldId="341"/>
            <ac:spMk id="10" creationId="{9FB77FDB-A99A-D41D-4F45-CF35E1AEE1A8}"/>
          </ac:spMkLst>
        </pc:spChg>
        <pc:spChg chg="add mod">
          <ac:chgData name="Andrew Uhlir" userId="1576c744-77df-433f-b097-44c245c3813a" providerId="ADAL" clId="{C72283D4-9861-4CE1-BE96-3A9372171F19}" dt="2023-05-02T16:06:56.853" v="5583" actId="12"/>
          <ac:spMkLst>
            <pc:docMk/>
            <pc:sldMk cId="2224659274" sldId="341"/>
            <ac:spMk id="12" creationId="{2513A2A3-3987-FA10-4090-0E1FC9D47E74}"/>
          </ac:spMkLst>
        </pc:spChg>
        <pc:spChg chg="add mod">
          <ac:chgData name="Andrew Uhlir" userId="1576c744-77df-433f-b097-44c245c3813a" providerId="ADAL" clId="{C72283D4-9861-4CE1-BE96-3A9372171F19}" dt="2023-05-02T20:27:03.963" v="8825" actId="1036"/>
          <ac:spMkLst>
            <pc:docMk/>
            <pc:sldMk cId="2224659274" sldId="341"/>
            <ac:spMk id="13" creationId="{66F1D52E-B931-1F04-F5A3-BB044148579D}"/>
          </ac:spMkLst>
        </pc:spChg>
        <pc:spChg chg="add mod">
          <ac:chgData name="Andrew Uhlir" userId="1576c744-77df-433f-b097-44c245c3813a" providerId="ADAL" clId="{C72283D4-9861-4CE1-BE96-3A9372171F19}" dt="2023-05-02T17:20:37.961" v="5585" actId="1076"/>
          <ac:spMkLst>
            <pc:docMk/>
            <pc:sldMk cId="2224659274" sldId="341"/>
            <ac:spMk id="15" creationId="{8D0CC344-A071-5D03-AAC5-1E452D2D01F0}"/>
          </ac:spMkLst>
        </pc:spChg>
        <pc:spChg chg="add mod">
          <ac:chgData name="Andrew Uhlir" userId="1576c744-77df-433f-b097-44c245c3813a" providerId="ADAL" clId="{C72283D4-9861-4CE1-BE96-3A9372171F19}" dt="2023-05-02T17:20:35.266" v="5584" actId="1076"/>
          <ac:spMkLst>
            <pc:docMk/>
            <pc:sldMk cId="2224659274" sldId="341"/>
            <ac:spMk id="17" creationId="{3563EB52-B6CE-F558-5A08-93AAE378DAC1}"/>
          </ac:spMkLst>
        </pc:spChg>
        <pc:graphicFrameChg chg="del mod modGraphic">
          <ac:chgData name="Andrew Uhlir" userId="1576c744-77df-433f-b097-44c245c3813a" providerId="ADAL" clId="{C72283D4-9861-4CE1-BE96-3A9372171F19}" dt="2023-05-02T16:04:48.076" v="5542" actId="21"/>
          <ac:graphicFrameMkLst>
            <pc:docMk/>
            <pc:sldMk cId="2224659274" sldId="341"/>
            <ac:graphicFrameMk id="7" creationId="{78927075-2B18-4055-A968-81D6F6AF7BEC}"/>
          </ac:graphicFrameMkLst>
        </pc:graphicFrameChg>
      </pc:sldChg>
      <pc:sldChg chg="addSp delSp modSp mod ord">
        <pc:chgData name="Andrew Uhlir" userId="1576c744-77df-433f-b097-44c245c3813a" providerId="ADAL" clId="{C72283D4-9861-4CE1-BE96-3A9372171F19}" dt="2023-05-02T20:59:40.636" v="9639"/>
        <pc:sldMkLst>
          <pc:docMk/>
          <pc:sldMk cId="2124114532" sldId="342"/>
        </pc:sldMkLst>
        <pc:spChg chg="mod">
          <ac:chgData name="Andrew Uhlir" userId="1576c744-77df-433f-b097-44c245c3813a" providerId="ADAL" clId="{C72283D4-9861-4CE1-BE96-3A9372171F19}" dt="2023-05-02T13:44:20.560" v="3511" actId="20577"/>
          <ac:spMkLst>
            <pc:docMk/>
            <pc:sldMk cId="2124114532" sldId="342"/>
            <ac:spMk id="2" creationId="{6728B211-C6A8-4266-A5B8-6D29EEAEB876}"/>
          </ac:spMkLst>
        </pc:spChg>
        <pc:spChg chg="del">
          <ac:chgData name="Andrew Uhlir" userId="1576c744-77df-433f-b097-44c245c3813a" providerId="ADAL" clId="{C72283D4-9861-4CE1-BE96-3A9372171F19}" dt="2023-05-02T13:13:27.041" v="2331" actId="478"/>
          <ac:spMkLst>
            <pc:docMk/>
            <pc:sldMk cId="2124114532" sldId="342"/>
            <ac:spMk id="5" creationId="{1FD72ECD-574D-2F53-7BEF-79F9EF632FF3}"/>
          </ac:spMkLst>
        </pc:spChg>
        <pc:spChg chg="del mod">
          <ac:chgData name="Andrew Uhlir" userId="1576c744-77df-433f-b097-44c245c3813a" providerId="ADAL" clId="{C72283D4-9861-4CE1-BE96-3A9372171F19}" dt="2023-05-02T13:13:24.541" v="2330" actId="478"/>
          <ac:spMkLst>
            <pc:docMk/>
            <pc:sldMk cId="2124114532" sldId="342"/>
            <ac:spMk id="7" creationId="{81D30673-6FFE-4167-B4C4-B5A8868CF9D4}"/>
          </ac:spMkLst>
        </pc:spChg>
        <pc:spChg chg="del">
          <ac:chgData name="Andrew Uhlir" userId="1576c744-77df-433f-b097-44c245c3813a" providerId="ADAL" clId="{C72283D4-9861-4CE1-BE96-3A9372171F19}" dt="2023-05-02T13:13:24.541" v="2330" actId="478"/>
          <ac:spMkLst>
            <pc:docMk/>
            <pc:sldMk cId="2124114532" sldId="342"/>
            <ac:spMk id="8" creationId="{8166085D-4010-4951-9826-DC8016401540}"/>
          </ac:spMkLst>
        </pc:spChg>
        <pc:spChg chg="mod">
          <ac:chgData name="Andrew Uhlir" userId="1576c744-77df-433f-b097-44c245c3813a" providerId="ADAL" clId="{C72283D4-9861-4CE1-BE96-3A9372171F19}" dt="2023-05-02T13:12:32.463" v="2298" actId="1076"/>
          <ac:spMkLst>
            <pc:docMk/>
            <pc:sldMk cId="2124114532" sldId="342"/>
            <ac:spMk id="9" creationId="{57F740C9-3E06-40CB-992C-51C08CF1CB77}"/>
          </ac:spMkLst>
        </pc:spChg>
        <pc:spChg chg="del">
          <ac:chgData name="Andrew Uhlir" userId="1576c744-77df-433f-b097-44c245c3813a" providerId="ADAL" clId="{C72283D4-9861-4CE1-BE96-3A9372171F19}" dt="2023-05-02T13:12:16.725" v="2296" actId="478"/>
          <ac:spMkLst>
            <pc:docMk/>
            <pc:sldMk cId="2124114532" sldId="342"/>
            <ac:spMk id="10" creationId="{E558F542-7814-428A-A087-AFA407F6D17A}"/>
          </ac:spMkLst>
        </pc:spChg>
        <pc:spChg chg="add del mod">
          <ac:chgData name="Andrew Uhlir" userId="1576c744-77df-433f-b097-44c245c3813a" providerId="ADAL" clId="{C72283D4-9861-4CE1-BE96-3A9372171F19}" dt="2023-05-02T13:15:22.013" v="2492" actId="478"/>
          <ac:spMkLst>
            <pc:docMk/>
            <pc:sldMk cId="2124114532" sldId="342"/>
            <ac:spMk id="11" creationId="{9C44880E-3502-4344-CDF4-044ED2BE07B6}"/>
          </ac:spMkLst>
        </pc:spChg>
        <pc:spChg chg="add mod">
          <ac:chgData name="Andrew Uhlir" userId="1576c744-77df-433f-b097-44c245c3813a" providerId="ADAL" clId="{C72283D4-9861-4CE1-BE96-3A9372171F19}" dt="2023-05-02T17:29:58.398" v="6433" actId="20577"/>
          <ac:spMkLst>
            <pc:docMk/>
            <pc:sldMk cId="2124114532" sldId="342"/>
            <ac:spMk id="13" creationId="{F6EABCC5-0478-0A29-8BB3-F58F692A6D6C}"/>
          </ac:spMkLst>
        </pc:spChg>
        <pc:graphicFrameChg chg="mod modGraphic">
          <ac:chgData name="Andrew Uhlir" userId="1576c744-77df-433f-b097-44c245c3813a" providerId="ADAL" clId="{C72283D4-9861-4CE1-BE96-3A9372171F19}" dt="2023-05-02T17:29:12.090" v="6380" actId="14100"/>
          <ac:graphicFrameMkLst>
            <pc:docMk/>
            <pc:sldMk cId="2124114532" sldId="342"/>
            <ac:graphicFrameMk id="4" creationId="{B3247A37-81A1-4773-980D-3E01326CD9F9}"/>
          </ac:graphicFrameMkLst>
        </pc:graphicFrameChg>
        <pc:graphicFrameChg chg="add mod modGraphic">
          <ac:chgData name="Andrew Uhlir" userId="1576c744-77df-433f-b097-44c245c3813a" providerId="ADAL" clId="{C72283D4-9861-4CE1-BE96-3A9372171F19}" dt="2023-05-02T17:30:05.382" v="6434" actId="14734"/>
          <ac:graphicFrameMkLst>
            <pc:docMk/>
            <pc:sldMk cId="2124114532" sldId="342"/>
            <ac:graphicFrameMk id="5" creationId="{B14F8F00-22A1-AF8E-2F47-36F79F0AB304}"/>
          </ac:graphicFrameMkLst>
        </pc:graphicFrameChg>
        <pc:graphicFrameChg chg="del mod">
          <ac:chgData name="Andrew Uhlir" userId="1576c744-77df-433f-b097-44c245c3813a" providerId="ADAL" clId="{C72283D4-9861-4CE1-BE96-3A9372171F19}" dt="2023-05-02T13:13:24.541" v="2330" actId="478"/>
          <ac:graphicFrameMkLst>
            <pc:docMk/>
            <pc:sldMk cId="2124114532" sldId="342"/>
            <ac:graphicFrameMk id="6" creationId="{53F77DCF-3FAC-4FD8-9728-07693D49E19C}"/>
          </ac:graphicFrameMkLst>
        </pc:graphicFrameChg>
        <pc:graphicFrameChg chg="add del mod">
          <ac:chgData name="Andrew Uhlir" userId="1576c744-77df-433f-b097-44c245c3813a" providerId="ADAL" clId="{C72283D4-9861-4CE1-BE96-3A9372171F19}" dt="2023-05-02T13:15:22.013" v="2492" actId="478"/>
          <ac:graphicFrameMkLst>
            <pc:docMk/>
            <pc:sldMk cId="2124114532" sldId="342"/>
            <ac:graphicFrameMk id="12" creationId="{C8195A76-5430-EDE3-FEC6-B31C30B5827E}"/>
          </ac:graphicFrameMkLst>
        </pc:graphicFrameChg>
        <pc:picChg chg="add del mod ord">
          <ac:chgData name="Andrew Uhlir" userId="1576c744-77df-433f-b097-44c245c3813a" providerId="ADAL" clId="{C72283D4-9861-4CE1-BE96-3A9372171F19}" dt="2023-05-02T20:59:33.848" v="9637"/>
          <ac:picMkLst>
            <pc:docMk/>
            <pc:sldMk cId="2124114532" sldId="342"/>
            <ac:picMk id="6" creationId="{60677ED0-B2BD-C260-803B-53D3E10ACF7D}"/>
          </ac:picMkLst>
        </pc:picChg>
      </pc:sldChg>
      <pc:sldChg chg="del">
        <pc:chgData name="Andrew Uhlir" userId="1576c744-77df-433f-b097-44c245c3813a" providerId="ADAL" clId="{C72283D4-9861-4CE1-BE96-3A9372171F19}" dt="2023-05-01T18:09:30.429" v="350" actId="47"/>
        <pc:sldMkLst>
          <pc:docMk/>
          <pc:sldMk cId="3744018046" sldId="343"/>
        </pc:sldMkLst>
      </pc:sldChg>
      <pc:sldChg chg="delSp modSp mod">
        <pc:chgData name="Andrew Uhlir" userId="1576c744-77df-433f-b097-44c245c3813a" providerId="ADAL" clId="{C72283D4-9861-4CE1-BE96-3A9372171F19}" dt="2023-05-02T20:27:43.706" v="8836" actId="20577"/>
        <pc:sldMkLst>
          <pc:docMk/>
          <pc:sldMk cId="486486664" sldId="348"/>
        </pc:sldMkLst>
        <pc:spChg chg="mod">
          <ac:chgData name="Andrew Uhlir" userId="1576c744-77df-433f-b097-44c245c3813a" providerId="ADAL" clId="{C72283D4-9861-4CE1-BE96-3A9372171F19}" dt="2023-05-02T13:11:38.934" v="2295" actId="1076"/>
          <ac:spMkLst>
            <pc:docMk/>
            <pc:sldMk cId="486486664" sldId="348"/>
            <ac:spMk id="4" creationId="{2DB4DF11-4C09-4292-9F09-11D0B77110F5}"/>
          </ac:spMkLst>
        </pc:spChg>
        <pc:spChg chg="mod">
          <ac:chgData name="Andrew Uhlir" userId="1576c744-77df-433f-b097-44c245c3813a" providerId="ADAL" clId="{C72283D4-9861-4CE1-BE96-3A9372171F19}" dt="2023-05-02T20:27:43.706" v="8836" actId="20577"/>
          <ac:spMkLst>
            <pc:docMk/>
            <pc:sldMk cId="486486664" sldId="348"/>
            <ac:spMk id="6" creationId="{35E48C10-A291-41A7-8371-B25CA3A5A8B1}"/>
          </ac:spMkLst>
        </pc:spChg>
        <pc:spChg chg="del">
          <ac:chgData name="Andrew Uhlir" userId="1576c744-77df-433f-b097-44c245c3813a" providerId="ADAL" clId="{C72283D4-9861-4CE1-BE96-3A9372171F19}" dt="2023-05-02T12:34:50.848" v="2272" actId="478"/>
          <ac:spMkLst>
            <pc:docMk/>
            <pc:sldMk cId="486486664" sldId="348"/>
            <ac:spMk id="9" creationId="{3EE473C6-EE35-4FAA-82EA-6B94BCD14ED7}"/>
          </ac:spMkLst>
        </pc:spChg>
        <pc:graphicFrameChg chg="mod modGraphic">
          <ac:chgData name="Andrew Uhlir" userId="1576c744-77df-433f-b097-44c245c3813a" providerId="ADAL" clId="{C72283D4-9861-4CE1-BE96-3A9372171F19}" dt="2023-05-02T17:36:03.736" v="6436" actId="20577"/>
          <ac:graphicFrameMkLst>
            <pc:docMk/>
            <pc:sldMk cId="486486664" sldId="348"/>
            <ac:graphicFrameMk id="5" creationId="{A1E8DC89-824F-460E-A167-3AD20AF0659C}"/>
          </ac:graphicFrameMkLst>
        </pc:graphicFrameChg>
      </pc:sldChg>
      <pc:sldChg chg="addSp delSp modSp add del mod modClrScheme chgLayout">
        <pc:chgData name="Andrew Uhlir" userId="1576c744-77df-433f-b097-44c245c3813a" providerId="ADAL" clId="{C72283D4-9861-4CE1-BE96-3A9372171F19}" dt="2023-05-01T20:13:51.511" v="1433" actId="47"/>
        <pc:sldMkLst>
          <pc:docMk/>
          <pc:sldMk cId="1855878042" sldId="349"/>
        </pc:sldMkLst>
        <pc:spChg chg="mod">
          <ac:chgData name="Andrew Uhlir" userId="1576c744-77df-433f-b097-44c245c3813a" providerId="ADAL" clId="{C72283D4-9861-4CE1-BE96-3A9372171F19}" dt="2023-05-01T18:42:46.698" v="468" actId="164"/>
          <ac:spMkLst>
            <pc:docMk/>
            <pc:sldMk cId="1855878042" sldId="349"/>
            <ac:spMk id="2" creationId="{BE2EF160-0BA3-529A-E9A2-266EBB4636B5}"/>
          </ac:spMkLst>
        </pc:spChg>
        <pc:spChg chg="mod">
          <ac:chgData name="Andrew Uhlir" userId="1576c744-77df-433f-b097-44c245c3813a" providerId="ADAL" clId="{C72283D4-9861-4CE1-BE96-3A9372171F19}" dt="2023-05-01T18:42:46.698" v="468" actId="164"/>
          <ac:spMkLst>
            <pc:docMk/>
            <pc:sldMk cId="1855878042" sldId="349"/>
            <ac:spMk id="4" creationId="{8D692186-5BD7-A410-C4F2-85D28BE9BA10}"/>
          </ac:spMkLst>
        </pc:spChg>
        <pc:spChg chg="mod">
          <ac:chgData name="Andrew Uhlir" userId="1576c744-77df-433f-b097-44c245c3813a" providerId="ADAL" clId="{C72283D4-9861-4CE1-BE96-3A9372171F19}" dt="2023-05-01T18:41:13.195" v="435" actId="1076"/>
          <ac:spMkLst>
            <pc:docMk/>
            <pc:sldMk cId="1855878042" sldId="349"/>
            <ac:spMk id="7" creationId="{2E2F5BC6-46D6-4110-810D-E6CFBDF273C3}"/>
          </ac:spMkLst>
        </pc:spChg>
        <pc:spChg chg="mod">
          <ac:chgData name="Andrew Uhlir" userId="1576c744-77df-433f-b097-44c245c3813a" providerId="ADAL" clId="{C72283D4-9861-4CE1-BE96-3A9372171F19}" dt="2023-05-01T18:41:13.195" v="435" actId="1076"/>
          <ac:spMkLst>
            <pc:docMk/>
            <pc:sldMk cId="1855878042" sldId="349"/>
            <ac:spMk id="9" creationId="{3EE473C6-EE35-4FAA-82EA-6B94BCD14ED7}"/>
          </ac:spMkLst>
        </pc:spChg>
        <pc:spChg chg="add mod">
          <ac:chgData name="Andrew Uhlir" userId="1576c744-77df-433f-b097-44c245c3813a" providerId="ADAL" clId="{C72283D4-9861-4CE1-BE96-3A9372171F19}" dt="2023-05-01T18:43:51.359" v="486" actId="571"/>
          <ac:spMkLst>
            <pc:docMk/>
            <pc:sldMk cId="1855878042" sldId="349"/>
            <ac:spMk id="14" creationId="{45126262-3935-04B3-8CE3-EF16C38122DA}"/>
          </ac:spMkLst>
        </pc:spChg>
        <pc:spChg chg="mod">
          <ac:chgData name="Andrew Uhlir" userId="1576c744-77df-433f-b097-44c245c3813a" providerId="ADAL" clId="{C72283D4-9861-4CE1-BE96-3A9372171F19}" dt="2023-05-01T18:42:46.698" v="468" actId="164"/>
          <ac:spMkLst>
            <pc:docMk/>
            <pc:sldMk cId="1855878042" sldId="349"/>
            <ac:spMk id="15" creationId="{3F45B6EE-B973-9CA9-07FB-72899E6F3AAA}"/>
          </ac:spMkLst>
        </pc:spChg>
        <pc:spChg chg="mod">
          <ac:chgData name="Andrew Uhlir" userId="1576c744-77df-433f-b097-44c245c3813a" providerId="ADAL" clId="{C72283D4-9861-4CE1-BE96-3A9372171F19}" dt="2023-05-01T18:42:46.698" v="468" actId="164"/>
          <ac:spMkLst>
            <pc:docMk/>
            <pc:sldMk cId="1855878042" sldId="349"/>
            <ac:spMk id="16" creationId="{AB526C32-451C-B5E2-2CAA-A0C30E7ECB36}"/>
          </ac:spMkLst>
        </pc:spChg>
        <pc:spChg chg="mod">
          <ac:chgData name="Andrew Uhlir" userId="1576c744-77df-433f-b097-44c245c3813a" providerId="ADAL" clId="{C72283D4-9861-4CE1-BE96-3A9372171F19}" dt="2023-05-01T18:42:46.698" v="468" actId="164"/>
          <ac:spMkLst>
            <pc:docMk/>
            <pc:sldMk cId="1855878042" sldId="349"/>
            <ac:spMk id="17" creationId="{35573B29-1C1B-8857-D2C2-E14EE1104572}"/>
          </ac:spMkLst>
        </pc:spChg>
        <pc:spChg chg="mod">
          <ac:chgData name="Andrew Uhlir" userId="1576c744-77df-433f-b097-44c245c3813a" providerId="ADAL" clId="{C72283D4-9861-4CE1-BE96-3A9372171F19}" dt="2023-05-01T18:42:46.698" v="468" actId="164"/>
          <ac:spMkLst>
            <pc:docMk/>
            <pc:sldMk cId="1855878042" sldId="349"/>
            <ac:spMk id="18" creationId="{465613AC-51AE-6B7A-EF08-1C90039D36E9}"/>
          </ac:spMkLst>
        </pc:spChg>
        <pc:spChg chg="mod">
          <ac:chgData name="Andrew Uhlir" userId="1576c744-77df-433f-b097-44c245c3813a" providerId="ADAL" clId="{C72283D4-9861-4CE1-BE96-3A9372171F19}" dt="2023-05-01T18:42:46.698" v="468" actId="164"/>
          <ac:spMkLst>
            <pc:docMk/>
            <pc:sldMk cId="1855878042" sldId="349"/>
            <ac:spMk id="19" creationId="{2BB8D960-5206-8394-9466-CAE4330D0CF7}"/>
          </ac:spMkLst>
        </pc:spChg>
        <pc:spChg chg="mod">
          <ac:chgData name="Andrew Uhlir" userId="1576c744-77df-433f-b097-44c245c3813a" providerId="ADAL" clId="{C72283D4-9861-4CE1-BE96-3A9372171F19}" dt="2023-05-01T18:42:46.698" v="468" actId="164"/>
          <ac:spMkLst>
            <pc:docMk/>
            <pc:sldMk cId="1855878042" sldId="349"/>
            <ac:spMk id="20" creationId="{4FE30934-8D3A-B540-EB42-8CF14FB1D237}"/>
          </ac:spMkLst>
        </pc:spChg>
        <pc:spChg chg="mod">
          <ac:chgData name="Andrew Uhlir" userId="1576c744-77df-433f-b097-44c245c3813a" providerId="ADAL" clId="{C72283D4-9861-4CE1-BE96-3A9372171F19}" dt="2023-05-01T18:47:49.104" v="540" actId="164"/>
          <ac:spMkLst>
            <pc:docMk/>
            <pc:sldMk cId="1855878042" sldId="349"/>
            <ac:spMk id="21" creationId="{DBACBBE2-E196-0E32-373E-597658520A59}"/>
          </ac:spMkLst>
        </pc:spChg>
        <pc:spChg chg="mod">
          <ac:chgData name="Andrew Uhlir" userId="1576c744-77df-433f-b097-44c245c3813a" providerId="ADAL" clId="{C72283D4-9861-4CE1-BE96-3A9372171F19}" dt="2023-05-01T18:51:01.864" v="728" actId="1076"/>
          <ac:spMkLst>
            <pc:docMk/>
            <pc:sldMk cId="1855878042" sldId="349"/>
            <ac:spMk id="22" creationId="{42BC290F-43B4-A388-BAC4-7280980962AE}"/>
          </ac:spMkLst>
        </pc:spChg>
        <pc:spChg chg="mod">
          <ac:chgData name="Andrew Uhlir" userId="1576c744-77df-433f-b097-44c245c3813a" providerId="ADAL" clId="{C72283D4-9861-4CE1-BE96-3A9372171F19}" dt="2023-05-01T18:53:13.395" v="773" actId="164"/>
          <ac:spMkLst>
            <pc:docMk/>
            <pc:sldMk cId="1855878042" sldId="349"/>
            <ac:spMk id="23" creationId="{69247958-7BA7-67F1-8DE1-FD89C2AD0612}"/>
          </ac:spMkLst>
        </pc:spChg>
        <pc:spChg chg="mod">
          <ac:chgData name="Andrew Uhlir" userId="1576c744-77df-433f-b097-44c245c3813a" providerId="ADAL" clId="{C72283D4-9861-4CE1-BE96-3A9372171F19}" dt="2023-05-01T18:53:13.395" v="773" actId="164"/>
          <ac:spMkLst>
            <pc:docMk/>
            <pc:sldMk cId="1855878042" sldId="349"/>
            <ac:spMk id="24" creationId="{73077E79-CC55-B014-7DA3-75E58C266E04}"/>
          </ac:spMkLst>
        </pc:spChg>
        <pc:spChg chg="mod">
          <ac:chgData name="Andrew Uhlir" userId="1576c744-77df-433f-b097-44c245c3813a" providerId="ADAL" clId="{C72283D4-9861-4CE1-BE96-3A9372171F19}" dt="2023-05-01T18:47:43.551" v="539" actId="164"/>
          <ac:spMkLst>
            <pc:docMk/>
            <pc:sldMk cId="1855878042" sldId="349"/>
            <ac:spMk id="25" creationId="{E52FF9D6-D58F-4B24-B053-231FF583BD00}"/>
          </ac:spMkLst>
        </pc:spChg>
        <pc:spChg chg="mod">
          <ac:chgData name="Andrew Uhlir" userId="1576c744-77df-433f-b097-44c245c3813a" providerId="ADAL" clId="{C72283D4-9861-4CE1-BE96-3A9372171F19}" dt="2023-05-01T18:47:43.551" v="539" actId="164"/>
          <ac:spMkLst>
            <pc:docMk/>
            <pc:sldMk cId="1855878042" sldId="349"/>
            <ac:spMk id="26" creationId="{68F46194-F53A-FA4B-67E5-81E119642BFD}"/>
          </ac:spMkLst>
        </pc:spChg>
        <pc:spChg chg="mod">
          <ac:chgData name="Andrew Uhlir" userId="1576c744-77df-433f-b097-44c245c3813a" providerId="ADAL" clId="{C72283D4-9861-4CE1-BE96-3A9372171F19}" dt="2023-05-01T18:43:11.303" v="476" actId="1076"/>
          <ac:spMkLst>
            <pc:docMk/>
            <pc:sldMk cId="1855878042" sldId="349"/>
            <ac:spMk id="27" creationId="{A13C2DFD-17CD-25B8-7934-1FB465F6998D}"/>
          </ac:spMkLst>
        </pc:spChg>
        <pc:spChg chg="mod">
          <ac:chgData name="Andrew Uhlir" userId="1576c744-77df-433f-b097-44c245c3813a" providerId="ADAL" clId="{C72283D4-9861-4CE1-BE96-3A9372171F19}" dt="2023-05-01T18:43:11.303" v="476" actId="1076"/>
          <ac:spMkLst>
            <pc:docMk/>
            <pc:sldMk cId="1855878042" sldId="349"/>
            <ac:spMk id="28" creationId="{591C11BB-BFBF-B651-0B73-554475079FD1}"/>
          </ac:spMkLst>
        </pc:spChg>
        <pc:spChg chg="mod">
          <ac:chgData name="Andrew Uhlir" userId="1576c744-77df-433f-b097-44c245c3813a" providerId="ADAL" clId="{C72283D4-9861-4CE1-BE96-3A9372171F19}" dt="2023-05-01T18:43:57.768" v="487" actId="164"/>
          <ac:spMkLst>
            <pc:docMk/>
            <pc:sldMk cId="1855878042" sldId="349"/>
            <ac:spMk id="29" creationId="{2498330B-2663-E17B-136F-42582DF04B18}"/>
          </ac:spMkLst>
        </pc:spChg>
        <pc:spChg chg="mod">
          <ac:chgData name="Andrew Uhlir" userId="1576c744-77df-433f-b097-44c245c3813a" providerId="ADAL" clId="{C72283D4-9861-4CE1-BE96-3A9372171F19}" dt="2023-05-01T19:00:04.829" v="1047" actId="207"/>
          <ac:spMkLst>
            <pc:docMk/>
            <pc:sldMk cId="1855878042" sldId="349"/>
            <ac:spMk id="30" creationId="{75FBE3EE-E450-9FE4-EC6C-37D9303739D4}"/>
          </ac:spMkLst>
        </pc:spChg>
        <pc:spChg chg="mod">
          <ac:chgData name="Andrew Uhlir" userId="1576c744-77df-433f-b097-44c245c3813a" providerId="ADAL" clId="{C72283D4-9861-4CE1-BE96-3A9372171F19}" dt="2023-05-01T18:45:41.218" v="527" actId="164"/>
          <ac:spMkLst>
            <pc:docMk/>
            <pc:sldMk cId="1855878042" sldId="349"/>
            <ac:spMk id="31" creationId="{608CAF6D-6688-DB07-A3F0-492278F8D04E}"/>
          </ac:spMkLst>
        </pc:spChg>
        <pc:spChg chg="mod">
          <ac:chgData name="Andrew Uhlir" userId="1576c744-77df-433f-b097-44c245c3813a" providerId="ADAL" clId="{C72283D4-9861-4CE1-BE96-3A9372171F19}" dt="2023-05-01T18:52:52.438" v="769" actId="1076"/>
          <ac:spMkLst>
            <pc:docMk/>
            <pc:sldMk cId="1855878042" sldId="349"/>
            <ac:spMk id="32" creationId="{30436F9F-65B9-7D4A-C369-CF20B127F0A0}"/>
          </ac:spMkLst>
        </pc:spChg>
        <pc:spChg chg="mod">
          <ac:chgData name="Andrew Uhlir" userId="1576c744-77df-433f-b097-44c245c3813a" providerId="ADAL" clId="{C72283D4-9861-4CE1-BE96-3A9372171F19}" dt="2023-05-01T18:56:09.511" v="999" actId="1036"/>
          <ac:spMkLst>
            <pc:docMk/>
            <pc:sldMk cId="1855878042" sldId="349"/>
            <ac:spMk id="33" creationId="{939E2419-2910-C5B4-F17F-268D8B5F4D87}"/>
          </ac:spMkLst>
        </pc:spChg>
        <pc:spChg chg="mod">
          <ac:chgData name="Andrew Uhlir" userId="1576c744-77df-433f-b097-44c245c3813a" providerId="ADAL" clId="{C72283D4-9861-4CE1-BE96-3A9372171F19}" dt="2023-05-01T18:56:09.511" v="999" actId="1036"/>
          <ac:spMkLst>
            <pc:docMk/>
            <pc:sldMk cId="1855878042" sldId="349"/>
            <ac:spMk id="34" creationId="{9AF25FC5-3094-8DCC-A107-E217C17D87A8}"/>
          </ac:spMkLst>
        </pc:spChg>
        <pc:spChg chg="mod">
          <ac:chgData name="Andrew Uhlir" userId="1576c744-77df-433f-b097-44c245c3813a" providerId="ADAL" clId="{C72283D4-9861-4CE1-BE96-3A9372171F19}" dt="2023-05-01T18:50:32.423" v="723" actId="164"/>
          <ac:spMkLst>
            <pc:docMk/>
            <pc:sldMk cId="1855878042" sldId="349"/>
            <ac:spMk id="35" creationId="{5BFCC5DF-779F-82D1-6A27-C710058D6006}"/>
          </ac:spMkLst>
        </pc:spChg>
        <pc:spChg chg="mod">
          <ac:chgData name="Andrew Uhlir" userId="1576c744-77df-433f-b097-44c245c3813a" providerId="ADAL" clId="{C72283D4-9861-4CE1-BE96-3A9372171F19}" dt="2023-05-01T18:50:32.423" v="723" actId="164"/>
          <ac:spMkLst>
            <pc:docMk/>
            <pc:sldMk cId="1855878042" sldId="349"/>
            <ac:spMk id="36" creationId="{7ADAAD8C-56C1-E9BD-C4A0-F41FA1A4B812}"/>
          </ac:spMkLst>
        </pc:spChg>
        <pc:spChg chg="mod">
          <ac:chgData name="Andrew Uhlir" userId="1576c744-77df-433f-b097-44c245c3813a" providerId="ADAL" clId="{C72283D4-9861-4CE1-BE96-3A9372171F19}" dt="2023-05-01T18:50:05.110" v="712" actId="164"/>
          <ac:spMkLst>
            <pc:docMk/>
            <pc:sldMk cId="1855878042" sldId="349"/>
            <ac:spMk id="37" creationId="{71E73C94-5D13-F63D-824D-EEF820A4FF71}"/>
          </ac:spMkLst>
        </pc:spChg>
        <pc:spChg chg="mod">
          <ac:chgData name="Andrew Uhlir" userId="1576c744-77df-433f-b097-44c245c3813a" providerId="ADAL" clId="{C72283D4-9861-4CE1-BE96-3A9372171F19}" dt="2023-05-01T18:50:05.110" v="712" actId="164"/>
          <ac:spMkLst>
            <pc:docMk/>
            <pc:sldMk cId="1855878042" sldId="349"/>
            <ac:spMk id="38" creationId="{51DA9539-FF80-89F1-1837-0E1E579A81E3}"/>
          </ac:spMkLst>
        </pc:spChg>
        <pc:spChg chg="mod">
          <ac:chgData name="Andrew Uhlir" userId="1576c744-77df-433f-b097-44c245c3813a" providerId="ADAL" clId="{C72283D4-9861-4CE1-BE96-3A9372171F19}" dt="2023-05-01T18:42:46.698" v="468" actId="164"/>
          <ac:spMkLst>
            <pc:docMk/>
            <pc:sldMk cId="1855878042" sldId="349"/>
            <ac:spMk id="39" creationId="{FFFE5AB0-5C1B-26A5-A39E-9A35929AAABF}"/>
          </ac:spMkLst>
        </pc:spChg>
        <pc:spChg chg="mod">
          <ac:chgData name="Andrew Uhlir" userId="1576c744-77df-433f-b097-44c245c3813a" providerId="ADAL" clId="{C72283D4-9861-4CE1-BE96-3A9372171F19}" dt="2023-05-01T18:59:22.187" v="1045" actId="1035"/>
          <ac:spMkLst>
            <pc:docMk/>
            <pc:sldMk cId="1855878042" sldId="349"/>
            <ac:spMk id="40" creationId="{12A52EB1-26D2-2F9D-E19A-0298AA81CAC3}"/>
          </ac:spMkLst>
        </pc:spChg>
        <pc:spChg chg="mod">
          <ac:chgData name="Andrew Uhlir" userId="1576c744-77df-433f-b097-44c245c3813a" providerId="ADAL" clId="{C72283D4-9861-4CE1-BE96-3A9372171F19}" dt="2023-05-01T18:51:40.172" v="745" actId="164"/>
          <ac:spMkLst>
            <pc:docMk/>
            <pc:sldMk cId="1855878042" sldId="349"/>
            <ac:spMk id="41" creationId="{5588FCC7-090F-7F8A-CF3E-3B50E8A199B3}"/>
          </ac:spMkLst>
        </pc:spChg>
        <pc:spChg chg="mod">
          <ac:chgData name="Andrew Uhlir" userId="1576c744-77df-433f-b097-44c245c3813a" providerId="ADAL" clId="{C72283D4-9861-4CE1-BE96-3A9372171F19}" dt="2023-05-01T18:51:40.172" v="745" actId="164"/>
          <ac:spMkLst>
            <pc:docMk/>
            <pc:sldMk cId="1855878042" sldId="349"/>
            <ac:spMk id="42" creationId="{A7F8526D-BCFD-551A-9528-96B24A185AED}"/>
          </ac:spMkLst>
        </pc:spChg>
        <pc:spChg chg="mod ord">
          <ac:chgData name="Andrew Uhlir" userId="1576c744-77df-433f-b097-44c245c3813a" providerId="ADAL" clId="{C72283D4-9861-4CE1-BE96-3A9372171F19}" dt="2023-05-01T18:56:09.511" v="999" actId="1036"/>
          <ac:spMkLst>
            <pc:docMk/>
            <pc:sldMk cId="1855878042" sldId="349"/>
            <ac:spMk id="43" creationId="{E51A1E1B-20E9-2217-221E-C44E5E6AB308}"/>
          </ac:spMkLst>
        </pc:spChg>
        <pc:spChg chg="add mod">
          <ac:chgData name="Andrew Uhlir" userId="1576c744-77df-433f-b097-44c245c3813a" providerId="ADAL" clId="{C72283D4-9861-4CE1-BE96-3A9372171F19}" dt="2023-05-01T18:45:17.591" v="517" actId="164"/>
          <ac:spMkLst>
            <pc:docMk/>
            <pc:sldMk cId="1855878042" sldId="349"/>
            <ac:spMk id="45" creationId="{4D5496A6-94D8-8FB0-2956-CE8E892E94B2}"/>
          </ac:spMkLst>
        </pc:spChg>
        <pc:spChg chg="add mod">
          <ac:chgData name="Andrew Uhlir" userId="1576c744-77df-433f-b097-44c245c3813a" providerId="ADAL" clId="{C72283D4-9861-4CE1-BE96-3A9372171F19}" dt="2023-05-01T18:45:17.591" v="517" actId="164"/>
          <ac:spMkLst>
            <pc:docMk/>
            <pc:sldMk cId="1855878042" sldId="349"/>
            <ac:spMk id="46" creationId="{529C764A-5CE0-6C82-8632-290F6F28EECE}"/>
          </ac:spMkLst>
        </pc:spChg>
        <pc:spChg chg="add mod">
          <ac:chgData name="Andrew Uhlir" userId="1576c744-77df-433f-b097-44c245c3813a" providerId="ADAL" clId="{C72283D4-9861-4CE1-BE96-3A9372171F19}" dt="2023-05-01T18:56:09.511" v="999" actId="1036"/>
          <ac:spMkLst>
            <pc:docMk/>
            <pc:sldMk cId="1855878042" sldId="349"/>
            <ac:spMk id="51" creationId="{635C480A-998D-3556-BA20-557145F7A95A}"/>
          </ac:spMkLst>
        </pc:spChg>
        <pc:spChg chg="add mod">
          <ac:chgData name="Andrew Uhlir" userId="1576c744-77df-433f-b097-44c245c3813a" providerId="ADAL" clId="{C72283D4-9861-4CE1-BE96-3A9372171F19}" dt="2023-05-01T18:56:09.511" v="999" actId="1036"/>
          <ac:spMkLst>
            <pc:docMk/>
            <pc:sldMk cId="1855878042" sldId="349"/>
            <ac:spMk id="52" creationId="{FA5485A2-4B2C-BED8-ADC5-11786432903D}"/>
          </ac:spMkLst>
        </pc:spChg>
        <pc:spChg chg="mod">
          <ac:chgData name="Andrew Uhlir" userId="1576c744-77df-433f-b097-44c245c3813a" providerId="ADAL" clId="{C72283D4-9861-4CE1-BE96-3A9372171F19}" dt="2023-05-01T18:52:03.132" v="754"/>
          <ac:spMkLst>
            <pc:docMk/>
            <pc:sldMk cId="1855878042" sldId="349"/>
            <ac:spMk id="57" creationId="{3754B7B2-E8EB-B466-A468-0E79F350B153}"/>
          </ac:spMkLst>
        </pc:spChg>
        <pc:spChg chg="mod">
          <ac:chgData name="Andrew Uhlir" userId="1576c744-77df-433f-b097-44c245c3813a" providerId="ADAL" clId="{C72283D4-9861-4CE1-BE96-3A9372171F19}" dt="2023-05-01T18:52:08.179" v="766" actId="20577"/>
          <ac:spMkLst>
            <pc:docMk/>
            <pc:sldMk cId="1855878042" sldId="349"/>
            <ac:spMk id="58" creationId="{8B21AC1E-C7D5-55B4-F423-A39ECDDD3C57}"/>
          </ac:spMkLst>
        </pc:spChg>
        <pc:spChg chg="add mod">
          <ac:chgData name="Andrew Uhlir" userId="1576c744-77df-433f-b097-44c245c3813a" providerId="ADAL" clId="{C72283D4-9861-4CE1-BE96-3A9372171F19}" dt="2023-05-01T18:54:32.704" v="874" actId="164"/>
          <ac:spMkLst>
            <pc:docMk/>
            <pc:sldMk cId="1855878042" sldId="349"/>
            <ac:spMk id="60" creationId="{DA4021AC-464F-53E7-C333-35F95730F7B9}"/>
          </ac:spMkLst>
        </pc:spChg>
        <pc:spChg chg="add mod">
          <ac:chgData name="Andrew Uhlir" userId="1576c744-77df-433f-b097-44c245c3813a" providerId="ADAL" clId="{C72283D4-9861-4CE1-BE96-3A9372171F19}" dt="2023-05-01T18:56:43.475" v="1001" actId="1076"/>
          <ac:spMkLst>
            <pc:docMk/>
            <pc:sldMk cId="1855878042" sldId="349"/>
            <ac:spMk id="61" creationId="{B8F6642E-4646-6B77-73E1-EB4932A12B3B}"/>
          </ac:spMkLst>
        </pc:spChg>
        <pc:spChg chg="add mod">
          <ac:chgData name="Andrew Uhlir" userId="1576c744-77df-433f-b097-44c245c3813a" providerId="ADAL" clId="{C72283D4-9861-4CE1-BE96-3A9372171F19}" dt="2023-05-01T18:55:30.806" v="906" actId="164"/>
          <ac:spMkLst>
            <pc:docMk/>
            <pc:sldMk cId="1855878042" sldId="349"/>
            <ac:spMk id="63" creationId="{AF01614C-D6C5-036D-1BFA-566E14C5292B}"/>
          </ac:spMkLst>
        </pc:spChg>
        <pc:spChg chg="add mod">
          <ac:chgData name="Andrew Uhlir" userId="1576c744-77df-433f-b097-44c245c3813a" providerId="ADAL" clId="{C72283D4-9861-4CE1-BE96-3A9372171F19}" dt="2023-05-01T18:55:30.806" v="906" actId="164"/>
          <ac:spMkLst>
            <pc:docMk/>
            <pc:sldMk cId="1855878042" sldId="349"/>
            <ac:spMk id="64" creationId="{85E64752-98CD-2470-0DB1-A5F3AF428689}"/>
          </ac:spMkLst>
        </pc:spChg>
        <pc:spChg chg="add del mod ord">
          <ac:chgData name="Andrew Uhlir" userId="1576c744-77df-433f-b097-44c245c3813a" providerId="ADAL" clId="{C72283D4-9861-4CE1-BE96-3A9372171F19}" dt="2023-05-01T18:56:05.787" v="990" actId="478"/>
          <ac:spMkLst>
            <pc:docMk/>
            <pc:sldMk cId="1855878042" sldId="349"/>
            <ac:spMk id="66" creationId="{7576F44A-0A9A-5379-4F81-5B1D19E15A55}"/>
          </ac:spMkLst>
        </pc:spChg>
        <pc:spChg chg="mod">
          <ac:chgData name="Andrew Uhlir" userId="1576c744-77df-433f-b097-44c245c3813a" providerId="ADAL" clId="{C72283D4-9861-4CE1-BE96-3A9372171F19}" dt="2023-05-01T18:56:58.783" v="1003"/>
          <ac:spMkLst>
            <pc:docMk/>
            <pc:sldMk cId="1855878042" sldId="349"/>
            <ac:spMk id="68" creationId="{5EFC5800-6A83-847A-00D1-56F811D10668}"/>
          </ac:spMkLst>
        </pc:spChg>
        <pc:spChg chg="mod">
          <ac:chgData name="Andrew Uhlir" userId="1576c744-77df-433f-b097-44c245c3813a" providerId="ADAL" clId="{C72283D4-9861-4CE1-BE96-3A9372171F19}" dt="2023-05-01T18:57:09.137" v="1025" actId="1035"/>
          <ac:spMkLst>
            <pc:docMk/>
            <pc:sldMk cId="1855878042" sldId="349"/>
            <ac:spMk id="69" creationId="{8E874827-4330-5ADD-93BE-1AC43EBC26C8}"/>
          </ac:spMkLst>
        </pc:spChg>
        <pc:grpChg chg="add mod">
          <ac:chgData name="Andrew Uhlir" userId="1576c744-77df-433f-b097-44c245c3813a" providerId="ADAL" clId="{C72283D4-9861-4CE1-BE96-3A9372171F19}" dt="2023-05-01T18:56:09.511" v="999" actId="1036"/>
          <ac:grpSpMkLst>
            <pc:docMk/>
            <pc:sldMk cId="1855878042" sldId="349"/>
            <ac:grpSpMk id="3" creationId="{763E7941-60D1-6519-BF96-5203E9BC9A95}"/>
          </ac:grpSpMkLst>
        </pc:grpChg>
        <pc:grpChg chg="add mod">
          <ac:chgData name="Andrew Uhlir" userId="1576c744-77df-433f-b097-44c245c3813a" providerId="ADAL" clId="{C72283D4-9861-4CE1-BE96-3A9372171F19}" dt="2023-05-01T18:59:14.424" v="1040" actId="1038"/>
          <ac:grpSpMkLst>
            <pc:docMk/>
            <pc:sldMk cId="1855878042" sldId="349"/>
            <ac:grpSpMk id="5" creationId="{74E3A86E-3621-08EB-3145-12D182BFE1E7}"/>
          </ac:grpSpMkLst>
        </pc:grpChg>
        <pc:grpChg chg="add mod">
          <ac:chgData name="Andrew Uhlir" userId="1576c744-77df-433f-b097-44c245c3813a" providerId="ADAL" clId="{C72283D4-9861-4CE1-BE96-3A9372171F19}" dt="2023-05-01T18:59:13.657" v="1038" actId="1038"/>
          <ac:grpSpMkLst>
            <pc:docMk/>
            <pc:sldMk cId="1855878042" sldId="349"/>
            <ac:grpSpMk id="6" creationId="{ADB9A498-4A2B-2813-783D-F5BF17794E3F}"/>
          </ac:grpSpMkLst>
        </pc:grpChg>
        <pc:grpChg chg="add mod">
          <ac:chgData name="Andrew Uhlir" userId="1576c744-77df-433f-b097-44c245c3813a" providerId="ADAL" clId="{C72283D4-9861-4CE1-BE96-3A9372171F19}" dt="2023-05-01T18:59:12.607" v="1036" actId="1038"/>
          <ac:grpSpMkLst>
            <pc:docMk/>
            <pc:sldMk cId="1855878042" sldId="349"/>
            <ac:grpSpMk id="8" creationId="{B43289C4-115B-914C-418E-58E73D3A593D}"/>
          </ac:grpSpMkLst>
        </pc:grpChg>
        <pc:grpChg chg="add mod">
          <ac:chgData name="Andrew Uhlir" userId="1576c744-77df-433f-b097-44c245c3813a" providerId="ADAL" clId="{C72283D4-9861-4CE1-BE96-3A9372171F19}" dt="2023-05-01T18:56:09.511" v="999" actId="1036"/>
          <ac:grpSpMkLst>
            <pc:docMk/>
            <pc:sldMk cId="1855878042" sldId="349"/>
            <ac:grpSpMk id="10" creationId="{69520B96-DF40-9424-C7C9-E07EA16860F6}"/>
          </ac:grpSpMkLst>
        </pc:grpChg>
        <pc:grpChg chg="add mod">
          <ac:chgData name="Andrew Uhlir" userId="1576c744-77df-433f-b097-44c245c3813a" providerId="ADAL" clId="{C72283D4-9861-4CE1-BE96-3A9372171F19}" dt="2023-05-01T18:59:10.880" v="1034" actId="1038"/>
          <ac:grpSpMkLst>
            <pc:docMk/>
            <pc:sldMk cId="1855878042" sldId="349"/>
            <ac:grpSpMk id="12" creationId="{C8BAB795-536B-362D-48AB-A45E32ACAA7D}"/>
          </ac:grpSpMkLst>
        </pc:grpChg>
        <pc:grpChg chg="add mod">
          <ac:chgData name="Andrew Uhlir" userId="1576c744-77df-433f-b097-44c245c3813a" providerId="ADAL" clId="{C72283D4-9861-4CE1-BE96-3A9372171F19}" dt="2023-05-01T18:42:46.698" v="468" actId="164"/>
          <ac:grpSpMkLst>
            <pc:docMk/>
            <pc:sldMk cId="1855878042" sldId="349"/>
            <ac:grpSpMk id="13" creationId="{F14790BA-0E93-0597-5C11-D12C37DA7522}"/>
          </ac:grpSpMkLst>
        </pc:grpChg>
        <pc:grpChg chg="add mod">
          <ac:chgData name="Andrew Uhlir" userId="1576c744-77df-433f-b097-44c245c3813a" providerId="ADAL" clId="{C72283D4-9861-4CE1-BE96-3A9372171F19}" dt="2023-05-01T18:56:09.511" v="999" actId="1036"/>
          <ac:grpSpMkLst>
            <pc:docMk/>
            <pc:sldMk cId="1855878042" sldId="349"/>
            <ac:grpSpMk id="44" creationId="{20A03BF8-96F1-4201-BB66-B34940F264FF}"/>
          </ac:grpSpMkLst>
        </pc:grpChg>
        <pc:grpChg chg="add mod">
          <ac:chgData name="Andrew Uhlir" userId="1576c744-77df-433f-b097-44c245c3813a" providerId="ADAL" clId="{C72283D4-9861-4CE1-BE96-3A9372171F19}" dt="2023-05-01T19:00:39.030" v="1057" actId="1076"/>
          <ac:grpSpMkLst>
            <pc:docMk/>
            <pc:sldMk cId="1855878042" sldId="349"/>
            <ac:grpSpMk id="47" creationId="{B82E9C05-6C10-1E4A-8E41-718CB0CF20CD}"/>
          </ac:grpSpMkLst>
        </pc:grpChg>
        <pc:grpChg chg="add mod">
          <ac:chgData name="Andrew Uhlir" userId="1576c744-77df-433f-b097-44c245c3813a" providerId="ADAL" clId="{C72283D4-9861-4CE1-BE96-3A9372171F19}" dt="2023-05-01T18:56:09.511" v="999" actId="1036"/>
          <ac:grpSpMkLst>
            <pc:docMk/>
            <pc:sldMk cId="1855878042" sldId="349"/>
            <ac:grpSpMk id="48" creationId="{9404F791-D84F-D3BB-7AD3-ED54AF67A896}"/>
          </ac:grpSpMkLst>
        </pc:grpChg>
        <pc:grpChg chg="add mod">
          <ac:chgData name="Andrew Uhlir" userId="1576c744-77df-433f-b097-44c245c3813a" providerId="ADAL" clId="{C72283D4-9861-4CE1-BE96-3A9372171F19}" dt="2023-05-01T18:56:09.511" v="999" actId="1036"/>
          <ac:grpSpMkLst>
            <pc:docMk/>
            <pc:sldMk cId="1855878042" sldId="349"/>
            <ac:grpSpMk id="49" creationId="{E65D30D9-A18D-51FE-70D7-519672C35F54}"/>
          </ac:grpSpMkLst>
        </pc:grpChg>
        <pc:grpChg chg="add mod">
          <ac:chgData name="Andrew Uhlir" userId="1576c744-77df-433f-b097-44c245c3813a" providerId="ADAL" clId="{C72283D4-9861-4CE1-BE96-3A9372171F19}" dt="2023-05-01T18:56:09.511" v="999" actId="1036"/>
          <ac:grpSpMkLst>
            <pc:docMk/>
            <pc:sldMk cId="1855878042" sldId="349"/>
            <ac:grpSpMk id="50" creationId="{E009A9E2-4E17-10FD-9D9B-19F817548333}"/>
          </ac:grpSpMkLst>
        </pc:grpChg>
        <pc:grpChg chg="add mod">
          <ac:chgData name="Andrew Uhlir" userId="1576c744-77df-433f-b097-44c245c3813a" providerId="ADAL" clId="{C72283D4-9861-4CE1-BE96-3A9372171F19}" dt="2023-05-01T18:56:09.511" v="999" actId="1036"/>
          <ac:grpSpMkLst>
            <pc:docMk/>
            <pc:sldMk cId="1855878042" sldId="349"/>
            <ac:grpSpMk id="53" creationId="{0DB26A4A-BF0A-1073-7967-E4D9BD359881}"/>
          </ac:grpSpMkLst>
        </pc:grpChg>
        <pc:grpChg chg="add mod">
          <ac:chgData name="Andrew Uhlir" userId="1576c744-77df-433f-b097-44c245c3813a" providerId="ADAL" clId="{C72283D4-9861-4CE1-BE96-3A9372171F19}" dt="2023-05-01T18:56:09.511" v="999" actId="1036"/>
          <ac:grpSpMkLst>
            <pc:docMk/>
            <pc:sldMk cId="1855878042" sldId="349"/>
            <ac:grpSpMk id="54" creationId="{106D256D-A83F-B88D-31B1-F005E2377CEB}"/>
          </ac:grpSpMkLst>
        </pc:grpChg>
        <pc:grpChg chg="add mod">
          <ac:chgData name="Andrew Uhlir" userId="1576c744-77df-433f-b097-44c245c3813a" providerId="ADAL" clId="{C72283D4-9861-4CE1-BE96-3A9372171F19}" dt="2023-05-01T18:56:09.511" v="999" actId="1036"/>
          <ac:grpSpMkLst>
            <pc:docMk/>
            <pc:sldMk cId="1855878042" sldId="349"/>
            <ac:grpSpMk id="55" creationId="{3D285BC5-2D36-F6A4-3EF3-C197C12A0774}"/>
          </ac:grpSpMkLst>
        </pc:grpChg>
        <pc:grpChg chg="add mod">
          <ac:chgData name="Andrew Uhlir" userId="1576c744-77df-433f-b097-44c245c3813a" providerId="ADAL" clId="{C72283D4-9861-4CE1-BE96-3A9372171F19}" dt="2023-05-01T18:56:09.511" v="999" actId="1036"/>
          <ac:grpSpMkLst>
            <pc:docMk/>
            <pc:sldMk cId="1855878042" sldId="349"/>
            <ac:grpSpMk id="56" creationId="{2AC5F9C8-EA6A-EC3A-626D-164D77F03CC4}"/>
          </ac:grpSpMkLst>
        </pc:grpChg>
        <pc:grpChg chg="add mod">
          <ac:chgData name="Andrew Uhlir" userId="1576c744-77df-433f-b097-44c245c3813a" providerId="ADAL" clId="{C72283D4-9861-4CE1-BE96-3A9372171F19}" dt="2023-05-01T18:56:09.511" v="999" actId="1036"/>
          <ac:grpSpMkLst>
            <pc:docMk/>
            <pc:sldMk cId="1855878042" sldId="349"/>
            <ac:grpSpMk id="59" creationId="{A1FC46EA-5A8F-8569-FBDC-F15BD6375AE5}"/>
          </ac:grpSpMkLst>
        </pc:grpChg>
        <pc:grpChg chg="add mod">
          <ac:chgData name="Andrew Uhlir" userId="1576c744-77df-433f-b097-44c245c3813a" providerId="ADAL" clId="{C72283D4-9861-4CE1-BE96-3A9372171F19}" dt="2023-05-01T18:56:46.870" v="1002" actId="1076"/>
          <ac:grpSpMkLst>
            <pc:docMk/>
            <pc:sldMk cId="1855878042" sldId="349"/>
            <ac:grpSpMk id="62" creationId="{D44664BC-F7F6-752F-5F8B-05C22C319985}"/>
          </ac:grpSpMkLst>
        </pc:grpChg>
        <pc:grpChg chg="add mod">
          <ac:chgData name="Andrew Uhlir" userId="1576c744-77df-433f-b097-44c245c3813a" providerId="ADAL" clId="{C72283D4-9861-4CE1-BE96-3A9372171F19}" dt="2023-05-01T18:56:09.511" v="999" actId="1036"/>
          <ac:grpSpMkLst>
            <pc:docMk/>
            <pc:sldMk cId="1855878042" sldId="349"/>
            <ac:grpSpMk id="65" creationId="{223754E1-8436-C16C-8BBE-A5ECB5DB05D7}"/>
          </ac:grpSpMkLst>
        </pc:grpChg>
        <pc:grpChg chg="add mod">
          <ac:chgData name="Andrew Uhlir" userId="1576c744-77df-433f-b097-44c245c3813a" providerId="ADAL" clId="{C72283D4-9861-4CE1-BE96-3A9372171F19}" dt="2023-05-01T18:57:17.898" v="1026" actId="1076"/>
          <ac:grpSpMkLst>
            <pc:docMk/>
            <pc:sldMk cId="1855878042" sldId="349"/>
            <ac:grpSpMk id="67" creationId="{ABBEEE5C-1249-AAB8-4B1C-E1B47889771E}"/>
          </ac:grpSpMkLst>
        </pc:grpChg>
        <pc:picChg chg="mod">
          <ac:chgData name="Andrew Uhlir" userId="1576c744-77df-433f-b097-44c245c3813a" providerId="ADAL" clId="{C72283D4-9861-4CE1-BE96-3A9372171F19}" dt="2023-05-01T18:51:44.088" v="746" actId="1076"/>
          <ac:picMkLst>
            <pc:docMk/>
            <pc:sldMk cId="1855878042" sldId="349"/>
            <ac:picMk id="11" creationId="{5BC2BC0B-E5BD-CE06-4DF7-12D8B08922D8}"/>
          </ac:picMkLst>
        </pc:picChg>
      </pc:sldChg>
      <pc:sldChg chg="mod modShow">
        <pc:chgData name="Andrew Uhlir" userId="1576c744-77df-433f-b097-44c245c3813a" providerId="ADAL" clId="{C72283D4-9861-4CE1-BE96-3A9372171F19}" dt="2023-05-01T18:00:50.317" v="222" actId="729"/>
        <pc:sldMkLst>
          <pc:docMk/>
          <pc:sldMk cId="2712849800" sldId="351"/>
        </pc:sldMkLst>
      </pc:sldChg>
      <pc:sldChg chg="del">
        <pc:chgData name="Andrew Uhlir" userId="1576c744-77df-433f-b097-44c245c3813a" providerId="ADAL" clId="{C72283D4-9861-4CE1-BE96-3A9372171F19}" dt="2023-05-01T21:08:17.940" v="1614" actId="2696"/>
        <pc:sldMkLst>
          <pc:docMk/>
          <pc:sldMk cId="2218114056" sldId="352"/>
        </pc:sldMkLst>
      </pc:sldChg>
      <pc:sldChg chg="del mod modShow">
        <pc:chgData name="Andrew Uhlir" userId="1576c744-77df-433f-b097-44c245c3813a" providerId="ADAL" clId="{C72283D4-9861-4CE1-BE96-3A9372171F19}" dt="2023-05-01T17:51:04.774" v="195" actId="47"/>
        <pc:sldMkLst>
          <pc:docMk/>
          <pc:sldMk cId="944444489" sldId="353"/>
        </pc:sldMkLst>
      </pc:sldChg>
      <pc:sldChg chg="addSp delSp modSp mod">
        <pc:chgData name="Andrew Uhlir" userId="1576c744-77df-433f-b097-44c245c3813a" providerId="ADAL" clId="{C72283D4-9861-4CE1-BE96-3A9372171F19}" dt="2023-05-02T12:33:01.373" v="2271" actId="207"/>
        <pc:sldMkLst>
          <pc:docMk/>
          <pc:sldMk cId="984162136" sldId="354"/>
        </pc:sldMkLst>
        <pc:spChg chg="mod">
          <ac:chgData name="Andrew Uhlir" userId="1576c744-77df-433f-b097-44c245c3813a" providerId="ADAL" clId="{C72283D4-9861-4CE1-BE96-3A9372171F19}" dt="2023-05-01T18:06:11.029" v="318" actId="20577"/>
          <ac:spMkLst>
            <pc:docMk/>
            <pc:sldMk cId="984162136" sldId="354"/>
            <ac:spMk id="8" creationId="{9AB2E06F-7E3A-7A43-49EF-6A792B2C6BB2}"/>
          </ac:spMkLst>
        </pc:spChg>
        <pc:spChg chg="mod">
          <ac:chgData name="Andrew Uhlir" userId="1576c744-77df-433f-b097-44c245c3813a" providerId="ADAL" clId="{C72283D4-9861-4CE1-BE96-3A9372171F19}" dt="2023-05-01T21:09:04.294" v="1615" actId="1076"/>
          <ac:spMkLst>
            <pc:docMk/>
            <pc:sldMk cId="984162136" sldId="354"/>
            <ac:spMk id="16" creationId="{D8E887F8-7140-8AC4-B3FE-1AF2394703B3}"/>
          </ac:spMkLst>
        </pc:spChg>
        <pc:graphicFrameChg chg="add mod">
          <ac:chgData name="Andrew Uhlir" userId="1576c744-77df-433f-b097-44c245c3813a" providerId="ADAL" clId="{C72283D4-9861-4CE1-BE96-3A9372171F19}" dt="2023-05-02T12:33:01.373" v="2271" actId="207"/>
          <ac:graphicFrameMkLst>
            <pc:docMk/>
            <pc:sldMk cId="984162136" sldId="354"/>
            <ac:graphicFrameMk id="2" creationId="{A9D7AB84-6C15-4CB9-6AFE-E410C366026E}"/>
          </ac:graphicFrameMkLst>
        </pc:graphicFrameChg>
        <pc:graphicFrameChg chg="del">
          <ac:chgData name="Andrew Uhlir" userId="1576c744-77df-433f-b097-44c245c3813a" providerId="ADAL" clId="{C72283D4-9861-4CE1-BE96-3A9372171F19}" dt="2023-05-01T18:02:35.906" v="223" actId="478"/>
          <ac:graphicFrameMkLst>
            <pc:docMk/>
            <pc:sldMk cId="984162136" sldId="354"/>
            <ac:graphicFrameMk id="14" creationId="{07937A40-53EC-4DE7-9F45-F775616AD337}"/>
          </ac:graphicFrameMkLst>
        </pc:graphicFrameChg>
      </pc:sldChg>
      <pc:sldChg chg="addSp delSp modSp add del mod modShow">
        <pc:chgData name="Andrew Uhlir" userId="1576c744-77df-433f-b097-44c245c3813a" providerId="ADAL" clId="{C72283D4-9861-4CE1-BE96-3A9372171F19}" dt="2023-05-02T12:28:18.826" v="2239" actId="47"/>
        <pc:sldMkLst>
          <pc:docMk/>
          <pc:sldMk cId="1536764874" sldId="356"/>
        </pc:sldMkLst>
        <pc:spChg chg="mod">
          <ac:chgData name="Andrew Uhlir" userId="1576c744-77df-433f-b097-44c245c3813a" providerId="ADAL" clId="{C72283D4-9861-4CE1-BE96-3A9372171F19}" dt="2023-05-02T12:12:04.331" v="1844" actId="20577"/>
          <ac:spMkLst>
            <pc:docMk/>
            <pc:sldMk cId="1536764874" sldId="356"/>
            <ac:spMk id="2" creationId="{7DB16813-BFE7-4E62-B1D7-2D120A6419FB}"/>
          </ac:spMkLst>
        </pc:spChg>
        <pc:spChg chg="add del mod">
          <ac:chgData name="Andrew Uhlir" userId="1576c744-77df-433f-b097-44c245c3813a" providerId="ADAL" clId="{C72283D4-9861-4CE1-BE96-3A9372171F19}" dt="2023-05-02T12:12:59.276" v="1855"/>
          <ac:spMkLst>
            <pc:docMk/>
            <pc:sldMk cId="1536764874" sldId="356"/>
            <ac:spMk id="3" creationId="{AC131E5B-789F-09EC-DC9D-F3E1A1F469B5}"/>
          </ac:spMkLst>
        </pc:spChg>
        <pc:spChg chg="add 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4" creationId="{2B214663-EDDA-5781-D957-7388A8F86B0B}"/>
          </ac:spMkLst>
        </pc:spChg>
        <pc:spChg chg="add 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6" creationId="{77C3AC19-0B29-B0D8-B789-5609566D06EB}"/>
          </ac:spMkLst>
        </pc:spChg>
        <pc:spChg chg="add del mod">
          <ac:chgData name="Andrew Uhlir" userId="1576c744-77df-433f-b097-44c245c3813a" providerId="ADAL" clId="{C72283D4-9861-4CE1-BE96-3A9372171F19}" dt="2023-05-02T12:13:34.245" v="1888"/>
          <ac:spMkLst>
            <pc:docMk/>
            <pc:sldMk cId="1536764874" sldId="356"/>
            <ac:spMk id="7" creationId="{8250D6D3-2A84-7027-BD42-0B4B307E70F0}"/>
          </ac:spMkLst>
        </pc:spChg>
        <pc:spChg chg="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18" creationId="{20BA5699-2E26-AC79-703A-88B3A4AF8359}"/>
          </ac:spMkLst>
        </pc:spChg>
        <pc:spChg chg="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19" creationId="{2FFEF3CC-AC5D-F0C4-E82E-C42EEC16673A}"/>
          </ac:spMkLst>
        </pc:spChg>
        <pc:spChg chg="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20" creationId="{96F3EE42-BDEE-2BCA-5DB3-D97B4053DCF3}"/>
          </ac:spMkLst>
        </pc:spChg>
        <pc:spChg chg="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21" creationId="{21FCF15F-B3CB-474E-138E-C9E37095DFC2}"/>
          </ac:spMkLst>
        </pc:spChg>
        <pc:spChg chg="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22" creationId="{3CC5ADCB-F2CE-238E-D9A5-8FEC841F8500}"/>
          </ac:spMkLst>
        </pc:spChg>
        <pc:spChg chg="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23" creationId="{6E0159B8-31E7-5E79-E9A4-E9CE3555452D}"/>
          </ac:spMkLst>
        </pc:spChg>
        <pc:spChg chg="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24" creationId="{E912033D-9D2C-275D-B8FB-45A16EF35456}"/>
          </ac:spMkLst>
        </pc:spChg>
        <pc:spChg chg="del mod">
          <ac:chgData name="Andrew Uhlir" userId="1576c744-77df-433f-b097-44c245c3813a" providerId="ADAL" clId="{C72283D4-9861-4CE1-BE96-3A9372171F19}" dt="2023-05-02T12:27:02.801" v="2222" actId="478"/>
          <ac:spMkLst>
            <pc:docMk/>
            <pc:sldMk cId="1536764874" sldId="356"/>
            <ac:spMk id="25" creationId="{3F0842B4-0E24-1A6B-B4B6-3D06A833E411}"/>
          </ac:spMkLst>
        </pc:spChg>
        <pc:spChg chg="del mod">
          <ac:chgData name="Andrew Uhlir" userId="1576c744-77df-433f-b097-44c245c3813a" providerId="ADAL" clId="{C72283D4-9861-4CE1-BE96-3A9372171F19}" dt="2023-05-02T12:27:02.801" v="2222" actId="478"/>
          <ac:spMkLst>
            <pc:docMk/>
            <pc:sldMk cId="1536764874" sldId="356"/>
            <ac:spMk id="26" creationId="{1B7E308A-757E-9E89-1F18-01167F925615}"/>
          </ac:spMkLst>
        </pc:spChg>
        <pc:spChg chg="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28" creationId="{242DBD0F-F941-77FF-E8E1-290D2B8DF70A}"/>
          </ac:spMkLst>
        </pc:spChg>
        <pc:spChg chg="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29" creationId="{8302EFC7-E37E-11D7-0FD9-F3C4FCC1FEA9}"/>
          </ac:spMkLst>
        </pc:spChg>
        <pc:spChg chg="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30" creationId="{0BEE1377-6378-3D88-00F6-5713044485F1}"/>
          </ac:spMkLst>
        </pc:spChg>
        <pc:spChg chg="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31" creationId="{8C7BC92B-9EBA-D92C-9F1E-4ACE3356ADAA}"/>
          </ac:spMkLst>
        </pc:spChg>
        <pc:spChg chg="mod">
          <ac:chgData name="Andrew Uhlir" userId="1576c744-77df-433f-b097-44c245c3813a" providerId="ADAL" clId="{C72283D4-9861-4CE1-BE96-3A9372171F19}" dt="2023-05-02T12:27:06.251" v="2223" actId="1076"/>
          <ac:spMkLst>
            <pc:docMk/>
            <pc:sldMk cId="1536764874" sldId="356"/>
            <ac:spMk id="32" creationId="{EB2FFF82-D9CD-7871-7F13-4D0FA16A224B}"/>
          </ac:spMkLst>
        </pc:spChg>
        <pc:spChg chg="add del mod">
          <ac:chgData name="Andrew Uhlir" userId="1576c744-77df-433f-b097-44c245c3813a" providerId="ADAL" clId="{C72283D4-9861-4CE1-BE96-3A9372171F19}" dt="2023-05-02T12:27:12.693" v="2224" actId="1076"/>
          <ac:spMkLst>
            <pc:docMk/>
            <pc:sldMk cId="1536764874" sldId="356"/>
            <ac:spMk id="33" creationId="{9C199128-5374-A659-FF7E-F9D2EBA5D588}"/>
          </ac:spMkLst>
        </pc:spChg>
        <pc:spChg chg="del mod">
          <ac:chgData name="Andrew Uhlir" userId="1576c744-77df-433f-b097-44c245c3813a" providerId="ADAL" clId="{C72283D4-9861-4CE1-BE96-3A9372171F19}" dt="2023-05-02T12:27:02.801" v="2222" actId="478"/>
          <ac:spMkLst>
            <pc:docMk/>
            <pc:sldMk cId="1536764874" sldId="356"/>
            <ac:spMk id="34" creationId="{96603B2F-E5FD-93CC-8015-0886BD0429C8}"/>
          </ac:spMkLst>
        </pc:spChg>
        <pc:spChg chg="add mod">
          <ac:chgData name="Andrew Uhlir" userId="1576c744-77df-433f-b097-44c245c3813a" providerId="ADAL" clId="{C72283D4-9861-4CE1-BE96-3A9372171F19}" dt="2023-05-02T12:27:12.693" v="2224" actId="1076"/>
          <ac:spMkLst>
            <pc:docMk/>
            <pc:sldMk cId="1536764874" sldId="356"/>
            <ac:spMk id="35" creationId="{D2C2FB73-1DCE-298E-4D55-E772491C37C3}"/>
          </ac:spMkLst>
        </pc:spChg>
        <pc:spChg chg="add del mod">
          <ac:chgData name="Andrew Uhlir" userId="1576c744-77df-433f-b097-44c245c3813a" providerId="ADAL" clId="{C72283D4-9861-4CE1-BE96-3A9372171F19}" dt="2023-05-02T12:22:14.472" v="2092" actId="478"/>
          <ac:spMkLst>
            <pc:docMk/>
            <pc:sldMk cId="1536764874" sldId="356"/>
            <ac:spMk id="37" creationId="{3C412CA1-CAA4-7034-D751-DAACEB4F7770}"/>
          </ac:spMkLst>
        </pc:spChg>
        <pc:spChg chg="add mod">
          <ac:chgData name="Andrew Uhlir" userId="1576c744-77df-433f-b097-44c245c3813a" providerId="ADAL" clId="{C72283D4-9861-4CE1-BE96-3A9372171F19}" dt="2023-05-02T12:27:12.693" v="2224" actId="1076"/>
          <ac:spMkLst>
            <pc:docMk/>
            <pc:sldMk cId="1536764874" sldId="356"/>
            <ac:spMk id="38" creationId="{94FA0AB4-773B-AC50-18B9-D24C201C8EB1}"/>
          </ac:spMkLst>
        </pc:spChg>
        <pc:spChg chg="add del mod">
          <ac:chgData name="Andrew Uhlir" userId="1576c744-77df-433f-b097-44c245c3813a" providerId="ADAL" clId="{C72283D4-9861-4CE1-BE96-3A9372171F19}" dt="2023-05-02T12:27:16.273" v="2226" actId="478"/>
          <ac:spMkLst>
            <pc:docMk/>
            <pc:sldMk cId="1536764874" sldId="356"/>
            <ac:spMk id="43" creationId="{69A9F530-C0FA-2696-2416-866576A72505}"/>
          </ac:spMkLst>
        </pc:spChg>
        <pc:spChg chg="del mod">
          <ac:chgData name="Andrew Uhlir" userId="1576c744-77df-433f-b097-44c245c3813a" providerId="ADAL" clId="{C72283D4-9861-4CE1-BE96-3A9372171F19}" dt="2023-05-02T12:14:33.013" v="1908" actId="478"/>
          <ac:spMkLst>
            <pc:docMk/>
            <pc:sldMk cId="1536764874" sldId="356"/>
            <ac:spMk id="44" creationId="{55F4EDE9-CC61-DF37-7A39-D3765EE32535}"/>
          </ac:spMkLst>
        </pc:spChg>
        <pc:spChg chg="mod">
          <ac:chgData name="Andrew Uhlir" userId="1576c744-77df-433f-b097-44c245c3813a" providerId="ADAL" clId="{C72283D4-9861-4CE1-BE96-3A9372171F19}" dt="2023-05-02T12:27:12.693" v="2224" actId="1076"/>
          <ac:spMkLst>
            <pc:docMk/>
            <pc:sldMk cId="1536764874" sldId="356"/>
            <ac:spMk id="45" creationId="{2B53007A-075A-7062-34B6-07D6C708857A}"/>
          </ac:spMkLst>
        </pc:spChg>
        <pc:spChg chg="add del mod">
          <ac:chgData name="Andrew Uhlir" userId="1576c744-77df-433f-b097-44c245c3813a" providerId="ADAL" clId="{C72283D4-9861-4CE1-BE96-3A9372171F19}" dt="2023-05-02T12:27:15.433" v="2225" actId="478"/>
          <ac:spMkLst>
            <pc:docMk/>
            <pc:sldMk cId="1536764874" sldId="356"/>
            <ac:spMk id="46" creationId="{6ECBAE54-E569-3FDA-0AC3-95576B46AF6E}"/>
          </ac:spMkLst>
        </pc:spChg>
        <pc:spChg chg="mod">
          <ac:chgData name="Andrew Uhlir" userId="1576c744-77df-433f-b097-44c245c3813a" providerId="ADAL" clId="{C72283D4-9861-4CE1-BE96-3A9372171F19}" dt="2023-05-02T12:27:12.693" v="2224" actId="1076"/>
          <ac:spMkLst>
            <pc:docMk/>
            <pc:sldMk cId="1536764874" sldId="356"/>
            <ac:spMk id="47" creationId="{B5E0FA6A-2FBE-156E-469B-2A05A12CFEBF}"/>
          </ac:spMkLst>
        </pc:spChg>
        <pc:spChg chg="mod">
          <ac:chgData name="Andrew Uhlir" userId="1576c744-77df-433f-b097-44c245c3813a" providerId="ADAL" clId="{C72283D4-9861-4CE1-BE96-3A9372171F19}" dt="2023-05-02T12:27:35.026" v="2231" actId="1076"/>
          <ac:spMkLst>
            <pc:docMk/>
            <pc:sldMk cId="1536764874" sldId="356"/>
            <ac:spMk id="48" creationId="{99040DF5-867C-E0ED-D596-F6E41B86D67D}"/>
          </ac:spMkLst>
        </pc:spChg>
        <pc:spChg chg="mod">
          <ac:chgData name="Andrew Uhlir" userId="1576c744-77df-433f-b097-44c245c3813a" providerId="ADAL" clId="{C72283D4-9861-4CE1-BE96-3A9372171F19}" dt="2023-05-02T12:27:12.693" v="2224" actId="1076"/>
          <ac:spMkLst>
            <pc:docMk/>
            <pc:sldMk cId="1536764874" sldId="356"/>
            <ac:spMk id="49" creationId="{3D299A99-1CF0-DDA7-FDD4-0B5E7E00B3EC}"/>
          </ac:spMkLst>
        </pc:spChg>
        <pc:spChg chg="add mod">
          <ac:chgData name="Andrew Uhlir" userId="1576c744-77df-433f-b097-44c245c3813a" providerId="ADAL" clId="{C72283D4-9861-4CE1-BE96-3A9372171F19}" dt="2023-05-02T12:27:25.092" v="2228" actId="1076"/>
          <ac:spMkLst>
            <pc:docMk/>
            <pc:sldMk cId="1536764874" sldId="356"/>
            <ac:spMk id="50" creationId="{F370B18C-7D3B-47D6-6704-D855734B9F1F}"/>
          </ac:spMkLst>
        </pc:spChg>
        <pc:spChg chg="add mod">
          <ac:chgData name="Andrew Uhlir" userId="1576c744-77df-433f-b097-44c245c3813a" providerId="ADAL" clId="{C72283D4-9861-4CE1-BE96-3A9372171F19}" dt="2023-05-02T12:27:25.092" v="2228" actId="1076"/>
          <ac:spMkLst>
            <pc:docMk/>
            <pc:sldMk cId="1536764874" sldId="356"/>
            <ac:spMk id="51" creationId="{191A134B-3548-B68B-1CC0-E58764638150}"/>
          </ac:spMkLst>
        </pc:spChg>
        <pc:spChg chg="add mod">
          <ac:chgData name="Andrew Uhlir" userId="1576c744-77df-433f-b097-44c245c3813a" providerId="ADAL" clId="{C72283D4-9861-4CE1-BE96-3A9372171F19}" dt="2023-05-02T12:27:25.092" v="2228" actId="1076"/>
          <ac:spMkLst>
            <pc:docMk/>
            <pc:sldMk cId="1536764874" sldId="356"/>
            <ac:spMk id="52" creationId="{15E6EEF1-FF99-F519-6DD1-8C1A0E34DD76}"/>
          </ac:spMkLst>
        </pc:spChg>
        <pc:spChg chg="add mod">
          <ac:chgData name="Andrew Uhlir" userId="1576c744-77df-433f-b097-44c245c3813a" providerId="ADAL" clId="{C72283D4-9861-4CE1-BE96-3A9372171F19}" dt="2023-05-02T12:27:43.749" v="2233" actId="1076"/>
          <ac:spMkLst>
            <pc:docMk/>
            <pc:sldMk cId="1536764874" sldId="356"/>
            <ac:spMk id="58" creationId="{6563BC47-3F6F-DB3D-170A-2DEDF5AF5369}"/>
          </ac:spMkLst>
        </pc:spChg>
        <pc:spChg chg="add mod">
          <ac:chgData name="Andrew Uhlir" userId="1576c744-77df-433f-b097-44c245c3813a" providerId="ADAL" clId="{C72283D4-9861-4CE1-BE96-3A9372171F19}" dt="2023-05-02T12:27:43.749" v="2233" actId="1076"/>
          <ac:spMkLst>
            <pc:docMk/>
            <pc:sldMk cId="1536764874" sldId="356"/>
            <ac:spMk id="59" creationId="{C229AFBD-6F32-1CD5-E79D-D62EF949FB72}"/>
          </ac:spMkLst>
        </pc:spChg>
        <pc:picChg chg="add del mod">
          <ac:chgData name="Andrew Uhlir" userId="1576c744-77df-433f-b097-44c245c3813a" providerId="ADAL" clId="{C72283D4-9861-4CE1-BE96-3A9372171F19}" dt="2023-05-02T12:19:11.826" v="2013" actId="478"/>
          <ac:picMkLst>
            <pc:docMk/>
            <pc:sldMk cId="1536764874" sldId="356"/>
            <ac:picMk id="27" creationId="{38E3187B-797D-4746-86D1-792ABF99F9E7}"/>
          </ac:picMkLst>
        </pc:picChg>
        <pc:cxnChg chg="del mod">
          <ac:chgData name="Andrew Uhlir" userId="1576c744-77df-433f-b097-44c245c3813a" providerId="ADAL" clId="{C72283D4-9861-4CE1-BE96-3A9372171F19}" dt="2023-05-02T12:14:29.597" v="1907" actId="478"/>
          <ac:cxnSpMkLst>
            <pc:docMk/>
            <pc:sldMk cId="1536764874" sldId="356"/>
            <ac:cxnSpMk id="5" creationId="{54916C95-7D86-9BEF-C45B-CAF9334E5395}"/>
          </ac:cxnSpMkLst>
        </pc:cxnChg>
        <pc:cxnChg chg="add mod">
          <ac:chgData name="Andrew Uhlir" userId="1576c744-77df-433f-b097-44c245c3813a" providerId="ADAL" clId="{C72283D4-9861-4CE1-BE96-3A9372171F19}" dt="2023-05-02T12:28:02.873" v="2234" actId="208"/>
          <ac:cxnSpMkLst>
            <pc:docMk/>
            <pc:sldMk cId="1536764874" sldId="356"/>
            <ac:cxnSpMk id="9" creationId="{2E6AC3F4-7603-7518-8077-CFAFAFA37D3E}"/>
          </ac:cxnSpMkLst>
        </pc:cxnChg>
        <pc:cxnChg chg="add mod">
          <ac:chgData name="Andrew Uhlir" userId="1576c744-77df-433f-b097-44c245c3813a" providerId="ADAL" clId="{C72283D4-9861-4CE1-BE96-3A9372171F19}" dt="2023-05-02T12:28:02.873" v="2234" actId="208"/>
          <ac:cxnSpMkLst>
            <pc:docMk/>
            <pc:sldMk cId="1536764874" sldId="356"/>
            <ac:cxnSpMk id="11" creationId="{4197B0CB-1968-E316-3B8B-B8B8BBC7A38B}"/>
          </ac:cxnSpMkLst>
        </pc:cxnChg>
        <pc:cxnChg chg="add mod">
          <ac:chgData name="Andrew Uhlir" userId="1576c744-77df-433f-b097-44c245c3813a" providerId="ADAL" clId="{C72283D4-9861-4CE1-BE96-3A9372171F19}" dt="2023-05-02T12:28:02.873" v="2234" actId="208"/>
          <ac:cxnSpMkLst>
            <pc:docMk/>
            <pc:sldMk cId="1536764874" sldId="356"/>
            <ac:cxnSpMk id="14" creationId="{87297D4E-CF19-264D-633A-CFBEAB8C8C65}"/>
          </ac:cxnSpMkLst>
        </pc:cxnChg>
        <pc:cxnChg chg="add mod">
          <ac:chgData name="Andrew Uhlir" userId="1576c744-77df-433f-b097-44c245c3813a" providerId="ADAL" clId="{C72283D4-9861-4CE1-BE96-3A9372171F19}" dt="2023-05-02T12:28:02.873" v="2234" actId="208"/>
          <ac:cxnSpMkLst>
            <pc:docMk/>
            <pc:sldMk cId="1536764874" sldId="356"/>
            <ac:cxnSpMk id="15" creationId="{B59AAE82-D30F-5CC1-7B4B-83FA2CCE3158}"/>
          </ac:cxnSpMkLst>
        </pc:cxnChg>
        <pc:cxnChg chg="del mod">
          <ac:chgData name="Andrew Uhlir" userId="1576c744-77df-433f-b097-44c245c3813a" providerId="ADAL" clId="{C72283D4-9861-4CE1-BE96-3A9372171F19}" dt="2023-05-02T12:14:34.294" v="1909" actId="478"/>
          <ac:cxnSpMkLst>
            <pc:docMk/>
            <pc:sldMk cId="1536764874" sldId="356"/>
            <ac:cxnSpMk id="36" creationId="{EA101FC4-26D5-80BA-DD13-8B4E8733E375}"/>
          </ac:cxnSpMkLst>
        </pc:cxnChg>
        <pc:cxnChg chg="add mod">
          <ac:chgData name="Andrew Uhlir" userId="1576c744-77df-433f-b097-44c245c3813a" providerId="ADAL" clId="{C72283D4-9861-4CE1-BE96-3A9372171F19}" dt="2023-05-02T12:28:02.873" v="2234" actId="208"/>
          <ac:cxnSpMkLst>
            <pc:docMk/>
            <pc:sldMk cId="1536764874" sldId="356"/>
            <ac:cxnSpMk id="39" creationId="{D2BBF4A7-F25F-7AD0-A194-0936CDDA1396}"/>
          </ac:cxnSpMkLst>
        </pc:cxnChg>
        <pc:cxnChg chg="add del mod">
          <ac:chgData name="Andrew Uhlir" userId="1576c744-77df-433f-b097-44c245c3813a" providerId="ADAL" clId="{C72283D4-9861-4CE1-BE96-3A9372171F19}" dt="2023-05-02T12:22:14.472" v="2092" actId="478"/>
          <ac:cxnSpMkLst>
            <pc:docMk/>
            <pc:sldMk cId="1536764874" sldId="356"/>
            <ac:cxnSpMk id="40" creationId="{FB50DA49-7E8A-A7A5-6C0F-E63DC15E071A}"/>
          </ac:cxnSpMkLst>
        </pc:cxnChg>
        <pc:cxnChg chg="add mod">
          <ac:chgData name="Andrew Uhlir" userId="1576c744-77df-433f-b097-44c245c3813a" providerId="ADAL" clId="{C72283D4-9861-4CE1-BE96-3A9372171F19}" dt="2023-05-02T12:28:02.873" v="2234" actId="208"/>
          <ac:cxnSpMkLst>
            <pc:docMk/>
            <pc:sldMk cId="1536764874" sldId="356"/>
            <ac:cxnSpMk id="41" creationId="{4D5502A8-C42F-2F63-A7A1-9923EA30911F}"/>
          </ac:cxnSpMkLst>
        </pc:cxnChg>
        <pc:cxnChg chg="add del mod">
          <ac:chgData name="Andrew Uhlir" userId="1576c744-77df-433f-b097-44c245c3813a" providerId="ADAL" clId="{C72283D4-9861-4CE1-BE96-3A9372171F19}" dt="2023-05-02T12:28:02.873" v="2234" actId="208"/>
          <ac:cxnSpMkLst>
            <pc:docMk/>
            <pc:sldMk cId="1536764874" sldId="356"/>
            <ac:cxnSpMk id="42" creationId="{2AE8B687-5F0B-569F-D5BF-2BF14BDE5FFC}"/>
          </ac:cxnSpMkLst>
        </pc:cxnChg>
        <pc:cxnChg chg="add mod">
          <ac:chgData name="Andrew Uhlir" userId="1576c744-77df-433f-b097-44c245c3813a" providerId="ADAL" clId="{C72283D4-9861-4CE1-BE96-3A9372171F19}" dt="2023-05-02T12:28:02.873" v="2234" actId="208"/>
          <ac:cxnSpMkLst>
            <pc:docMk/>
            <pc:sldMk cId="1536764874" sldId="356"/>
            <ac:cxnSpMk id="53" creationId="{07F9FC50-43BE-3695-5EDF-C050A4660994}"/>
          </ac:cxnSpMkLst>
        </pc:cxnChg>
        <pc:cxnChg chg="add mod">
          <ac:chgData name="Andrew Uhlir" userId="1576c744-77df-433f-b097-44c245c3813a" providerId="ADAL" clId="{C72283D4-9861-4CE1-BE96-3A9372171F19}" dt="2023-05-02T12:28:02.873" v="2234" actId="208"/>
          <ac:cxnSpMkLst>
            <pc:docMk/>
            <pc:sldMk cId="1536764874" sldId="356"/>
            <ac:cxnSpMk id="54" creationId="{77EBBB55-7B5B-22F8-FD55-08E22FB1A272}"/>
          </ac:cxnSpMkLst>
        </pc:cxnChg>
        <pc:cxnChg chg="add mod">
          <ac:chgData name="Andrew Uhlir" userId="1576c744-77df-433f-b097-44c245c3813a" providerId="ADAL" clId="{C72283D4-9861-4CE1-BE96-3A9372171F19}" dt="2023-05-02T12:28:02.873" v="2234" actId="208"/>
          <ac:cxnSpMkLst>
            <pc:docMk/>
            <pc:sldMk cId="1536764874" sldId="356"/>
            <ac:cxnSpMk id="55" creationId="{9B72DE62-C4ED-A7C5-C018-548A2F95F2D7}"/>
          </ac:cxnSpMkLst>
        </pc:cxnChg>
        <pc:cxnChg chg="add mod">
          <ac:chgData name="Andrew Uhlir" userId="1576c744-77df-433f-b097-44c245c3813a" providerId="ADAL" clId="{C72283D4-9861-4CE1-BE96-3A9372171F19}" dt="2023-05-02T12:28:02.873" v="2234" actId="208"/>
          <ac:cxnSpMkLst>
            <pc:docMk/>
            <pc:sldMk cId="1536764874" sldId="356"/>
            <ac:cxnSpMk id="60" creationId="{5E8970AC-12ED-FB57-869C-E8F886299A40}"/>
          </ac:cxnSpMkLst>
        </pc:cxnChg>
        <pc:cxnChg chg="add mod">
          <ac:chgData name="Andrew Uhlir" userId="1576c744-77df-433f-b097-44c245c3813a" providerId="ADAL" clId="{C72283D4-9861-4CE1-BE96-3A9372171F19}" dt="2023-05-02T12:28:02.873" v="2234" actId="208"/>
          <ac:cxnSpMkLst>
            <pc:docMk/>
            <pc:sldMk cId="1536764874" sldId="356"/>
            <ac:cxnSpMk id="61" creationId="{ED573721-EEC6-FAB7-9C08-18DEC6BC0CAB}"/>
          </ac:cxnSpMkLst>
        </pc:cxnChg>
      </pc:sldChg>
      <pc:sldChg chg="del ord">
        <pc:chgData name="Andrew Uhlir" userId="1576c744-77df-433f-b097-44c245c3813a" providerId="ADAL" clId="{C72283D4-9861-4CE1-BE96-3A9372171F19}" dt="2023-05-01T18:26:26.974" v="358" actId="47"/>
        <pc:sldMkLst>
          <pc:docMk/>
          <pc:sldMk cId="4150684776" sldId="357"/>
        </pc:sldMkLst>
      </pc:sldChg>
      <pc:sldChg chg="del">
        <pc:chgData name="Andrew Uhlir" userId="1576c744-77df-433f-b097-44c245c3813a" providerId="ADAL" clId="{C72283D4-9861-4CE1-BE96-3A9372171F19}" dt="2023-05-01T20:53:32.902" v="1565" actId="47"/>
        <pc:sldMkLst>
          <pc:docMk/>
          <pc:sldMk cId="2647994449" sldId="358"/>
        </pc:sldMkLst>
      </pc:sldChg>
      <pc:sldChg chg="addSp delSp modSp add del mod">
        <pc:chgData name="Andrew Uhlir" userId="1576c744-77df-433f-b097-44c245c3813a" providerId="ADAL" clId="{C72283D4-9861-4CE1-BE96-3A9372171F19}" dt="2023-05-01T17:48:34.091" v="149" actId="47"/>
        <pc:sldMkLst>
          <pc:docMk/>
          <pc:sldMk cId="1250518928" sldId="359"/>
        </pc:sldMkLst>
        <pc:spChg chg="add mod">
          <ac:chgData name="Andrew Uhlir" userId="1576c744-77df-433f-b097-44c245c3813a" providerId="ADAL" clId="{C72283D4-9861-4CE1-BE96-3A9372171F19}" dt="2023-05-01T17:44:45.076" v="143" actId="1076"/>
          <ac:spMkLst>
            <pc:docMk/>
            <pc:sldMk cId="1250518928" sldId="359"/>
            <ac:spMk id="3" creationId="{1691E274-B2D5-9815-FDE9-6E2577892CA1}"/>
          </ac:spMkLst>
        </pc:spChg>
        <pc:spChg chg="mod">
          <ac:chgData name="Andrew Uhlir" userId="1576c744-77df-433f-b097-44c245c3813a" providerId="ADAL" clId="{C72283D4-9861-4CE1-BE96-3A9372171F19}" dt="2023-05-01T17:42:39.317" v="110" actId="6549"/>
          <ac:spMkLst>
            <pc:docMk/>
            <pc:sldMk cId="1250518928" sldId="359"/>
            <ac:spMk id="13" creationId="{ED346B2E-8E69-4AA6-850F-F7AFA5BFCDCB}"/>
          </ac:spMkLst>
        </pc:spChg>
        <pc:spChg chg="del mod">
          <ac:chgData name="Andrew Uhlir" userId="1576c744-77df-433f-b097-44c245c3813a" providerId="ADAL" clId="{C72283D4-9861-4CE1-BE96-3A9372171F19}" dt="2023-05-01T17:43:37.764" v="117" actId="478"/>
          <ac:spMkLst>
            <pc:docMk/>
            <pc:sldMk cId="1250518928" sldId="359"/>
            <ac:spMk id="18" creationId="{81211C67-EA33-2D30-7500-10AAE32FE132}"/>
          </ac:spMkLst>
        </pc:spChg>
        <pc:spChg chg="del mod">
          <ac:chgData name="Andrew Uhlir" userId="1576c744-77df-433f-b097-44c245c3813a" providerId="ADAL" clId="{C72283D4-9861-4CE1-BE96-3A9372171F19}" dt="2023-05-01T17:43:30.677" v="113" actId="478"/>
          <ac:spMkLst>
            <pc:docMk/>
            <pc:sldMk cId="1250518928" sldId="359"/>
            <ac:spMk id="19" creationId="{1D9376ED-1541-6B28-C1D7-C5F6B5800C0D}"/>
          </ac:spMkLst>
        </pc:spChg>
        <pc:spChg chg="mod">
          <ac:chgData name="Andrew Uhlir" userId="1576c744-77df-433f-b097-44c245c3813a" providerId="ADAL" clId="{C72283D4-9861-4CE1-BE96-3A9372171F19}" dt="2023-05-01T17:44:27.996" v="136" actId="403"/>
          <ac:spMkLst>
            <pc:docMk/>
            <pc:sldMk cId="1250518928" sldId="359"/>
            <ac:spMk id="21" creationId="{406FAEEC-63D1-E1AC-F351-158B513F0B8C}"/>
          </ac:spMkLst>
        </pc:spChg>
        <pc:spChg chg="mod">
          <ac:chgData name="Andrew Uhlir" userId="1576c744-77df-433f-b097-44c245c3813a" providerId="ADAL" clId="{C72283D4-9861-4CE1-BE96-3A9372171F19}" dt="2023-05-01T17:45:08.574" v="147" actId="1076"/>
          <ac:spMkLst>
            <pc:docMk/>
            <pc:sldMk cId="1250518928" sldId="359"/>
            <ac:spMk id="22" creationId="{1B9A565A-6F07-D320-1899-FEFB9AB6B3AD}"/>
          </ac:spMkLst>
        </pc:spChg>
        <pc:spChg chg="mod">
          <ac:chgData name="Andrew Uhlir" userId="1576c744-77df-433f-b097-44c245c3813a" providerId="ADAL" clId="{C72283D4-9861-4CE1-BE96-3A9372171F19}" dt="2023-05-01T17:44:50.499" v="144" actId="1076"/>
          <ac:spMkLst>
            <pc:docMk/>
            <pc:sldMk cId="1250518928" sldId="359"/>
            <ac:spMk id="23" creationId="{0FAC626B-78C0-0155-B15E-A472673FDCC2}"/>
          </ac:spMkLst>
        </pc:spChg>
        <pc:spChg chg="mod">
          <ac:chgData name="Andrew Uhlir" userId="1576c744-77df-433f-b097-44c245c3813a" providerId="ADAL" clId="{C72283D4-9861-4CE1-BE96-3A9372171F19}" dt="2023-05-01T17:44:27.996" v="136" actId="403"/>
          <ac:spMkLst>
            <pc:docMk/>
            <pc:sldMk cId="1250518928" sldId="359"/>
            <ac:spMk id="24" creationId="{D5828D78-938D-E3C2-3465-9743223AB2C5}"/>
          </ac:spMkLst>
        </pc:spChg>
        <pc:spChg chg="del mod">
          <ac:chgData name="Andrew Uhlir" userId="1576c744-77df-433f-b097-44c245c3813a" providerId="ADAL" clId="{C72283D4-9861-4CE1-BE96-3A9372171F19}" dt="2023-05-01T17:43:31.998" v="114" actId="478"/>
          <ac:spMkLst>
            <pc:docMk/>
            <pc:sldMk cId="1250518928" sldId="359"/>
            <ac:spMk id="26" creationId="{A9DBE7BF-A269-8CB0-C4E4-CC850C637B76}"/>
          </ac:spMkLst>
        </pc:spChg>
        <pc:spChg chg="add del mod">
          <ac:chgData name="Andrew Uhlir" userId="1576c744-77df-433f-b097-44c245c3813a" providerId="ADAL" clId="{C72283D4-9861-4CE1-BE96-3A9372171F19}" dt="2023-05-01T17:43:42.644" v="119" actId="478"/>
          <ac:spMkLst>
            <pc:docMk/>
            <pc:sldMk cId="1250518928" sldId="359"/>
            <ac:spMk id="31" creationId="{45C244F0-AD03-47BA-3F6F-77AC7DC449AE}"/>
          </ac:spMkLst>
        </pc:spChg>
        <pc:spChg chg="add del mod">
          <ac:chgData name="Andrew Uhlir" userId="1576c744-77df-433f-b097-44c245c3813a" providerId="ADAL" clId="{C72283D4-9861-4CE1-BE96-3A9372171F19}" dt="2023-05-01T17:43:47.796" v="122" actId="478"/>
          <ac:spMkLst>
            <pc:docMk/>
            <pc:sldMk cId="1250518928" sldId="359"/>
            <ac:spMk id="34" creationId="{81831D56-1CD5-8F29-23ED-9A13B04E19BC}"/>
          </ac:spMkLst>
        </pc:spChg>
        <pc:grpChg chg="add mod">
          <ac:chgData name="Andrew Uhlir" userId="1576c744-77df-433f-b097-44c245c3813a" providerId="ADAL" clId="{C72283D4-9861-4CE1-BE96-3A9372171F19}" dt="2023-05-01T17:44:40.996" v="142" actId="14100"/>
          <ac:grpSpMkLst>
            <pc:docMk/>
            <pc:sldMk cId="1250518928" sldId="359"/>
            <ac:grpSpMk id="16" creationId="{33BD8437-6551-4340-DCF5-FA0364CA6F7C}"/>
          </ac:grpSpMkLst>
        </pc:grpChg>
        <pc:grpChg chg="del">
          <ac:chgData name="Andrew Uhlir" userId="1576c744-77df-433f-b097-44c245c3813a" providerId="ADAL" clId="{C72283D4-9861-4CE1-BE96-3A9372171F19}" dt="2023-05-01T17:42:48.565" v="111" actId="478"/>
          <ac:grpSpMkLst>
            <pc:docMk/>
            <pc:sldMk cId="1250518928" sldId="359"/>
            <ac:grpSpMk id="33" creationId="{D18818BB-D1F0-4941-89F1-C5B6DCC7786C}"/>
          </ac:grpSpMkLst>
        </pc:grpChg>
      </pc:sldChg>
      <pc:sldChg chg="add del">
        <pc:chgData name="Andrew Uhlir" userId="1576c744-77df-433f-b097-44c245c3813a" providerId="ADAL" clId="{C72283D4-9861-4CE1-BE96-3A9372171F19}" dt="2023-05-01T17:42:08.841" v="83"/>
        <pc:sldMkLst>
          <pc:docMk/>
          <pc:sldMk cId="2868830305" sldId="359"/>
        </pc:sldMkLst>
      </pc:sldChg>
      <pc:sldChg chg="addSp delSp modSp add del mod modShow">
        <pc:chgData name="Andrew Uhlir" userId="1576c744-77df-433f-b097-44c245c3813a" providerId="ADAL" clId="{C72283D4-9861-4CE1-BE96-3A9372171F19}" dt="2023-05-02T17:21:44.765" v="5590" actId="47"/>
        <pc:sldMkLst>
          <pc:docMk/>
          <pc:sldMk cId="267281942" sldId="362"/>
        </pc:sldMkLst>
        <pc:picChg chg="add del mod">
          <ac:chgData name="Andrew Uhlir" userId="1576c744-77df-433f-b097-44c245c3813a" providerId="ADAL" clId="{C72283D4-9861-4CE1-BE96-3A9372171F19}" dt="2023-05-02T13:46:51.504" v="3664" actId="478"/>
          <ac:picMkLst>
            <pc:docMk/>
            <pc:sldMk cId="267281942" sldId="362"/>
            <ac:picMk id="3" creationId="{907B8A24-706A-6DBF-DA2A-DA0BFF0D051A}"/>
          </ac:picMkLst>
        </pc:picChg>
      </pc:sldChg>
      <pc:sldChg chg="modSp add mod ord">
        <pc:chgData name="Andrew Uhlir" userId="1576c744-77df-433f-b097-44c245c3813a" providerId="ADAL" clId="{C72283D4-9861-4CE1-BE96-3A9372171F19}" dt="2023-05-02T15:44:34.490" v="4903" actId="20577"/>
        <pc:sldMkLst>
          <pc:docMk/>
          <pc:sldMk cId="989544069" sldId="363"/>
        </pc:sldMkLst>
        <pc:spChg chg="mod">
          <ac:chgData name="Andrew Uhlir" userId="1576c744-77df-433f-b097-44c245c3813a" providerId="ADAL" clId="{C72283D4-9861-4CE1-BE96-3A9372171F19}" dt="2023-05-02T13:51:50.530" v="3809" actId="20577"/>
          <ac:spMkLst>
            <pc:docMk/>
            <pc:sldMk cId="989544069" sldId="363"/>
            <ac:spMk id="30" creationId="{F78364A0-AAF0-48A2-8E2C-63BFBFA06909}"/>
          </ac:spMkLst>
        </pc:spChg>
        <pc:spChg chg="mod">
          <ac:chgData name="Andrew Uhlir" userId="1576c744-77df-433f-b097-44c245c3813a" providerId="ADAL" clId="{C72283D4-9861-4CE1-BE96-3A9372171F19}" dt="2023-05-02T15:44:34.490" v="4903" actId="20577"/>
          <ac:spMkLst>
            <pc:docMk/>
            <pc:sldMk cId="989544069" sldId="363"/>
            <ac:spMk id="31" creationId="{F1019E4C-5B4A-47C7-B252-7F7B16CCC3D6}"/>
          </ac:spMkLst>
        </pc:spChg>
        <pc:spChg chg="mod">
          <ac:chgData name="Andrew Uhlir" userId="1576c744-77df-433f-b097-44c245c3813a" providerId="ADAL" clId="{C72283D4-9861-4CE1-BE96-3A9372171F19}" dt="2023-05-01T17:52:19.653" v="218" actId="20577"/>
          <ac:spMkLst>
            <pc:docMk/>
            <pc:sldMk cId="989544069" sldId="363"/>
            <ac:spMk id="33" creationId="{2E0759B3-0A38-4088-9FE4-6887B08EE191}"/>
          </ac:spMkLst>
        </pc:spChg>
        <pc:spChg chg="mod">
          <ac:chgData name="Andrew Uhlir" userId="1576c744-77df-433f-b097-44c245c3813a" providerId="ADAL" clId="{C72283D4-9861-4CE1-BE96-3A9372171F19}" dt="2023-05-02T13:52:02.981" v="3813" actId="6549"/>
          <ac:spMkLst>
            <pc:docMk/>
            <pc:sldMk cId="989544069" sldId="363"/>
            <ac:spMk id="35" creationId="{EF45AACC-6D07-430D-AA60-3D5325F78950}"/>
          </ac:spMkLst>
        </pc:spChg>
      </pc:sldChg>
      <pc:sldChg chg="addSp delSp modSp add mod">
        <pc:chgData name="Andrew Uhlir" userId="1576c744-77df-433f-b097-44c245c3813a" providerId="ADAL" clId="{C72283D4-9861-4CE1-BE96-3A9372171F19}" dt="2023-05-02T20:55:01.118" v="9627" actId="1076"/>
        <pc:sldMkLst>
          <pc:docMk/>
          <pc:sldMk cId="3251649012" sldId="364"/>
        </pc:sldMkLst>
        <pc:spChg chg="add del mod">
          <ac:chgData name="Andrew Uhlir" userId="1576c744-77df-433f-b097-44c245c3813a" providerId="ADAL" clId="{C72283D4-9861-4CE1-BE96-3A9372171F19}" dt="2023-05-02T11:59:29.989" v="1633" actId="478"/>
          <ac:spMkLst>
            <pc:docMk/>
            <pc:sldMk cId="3251649012" sldId="364"/>
            <ac:spMk id="7" creationId="{2E8CA65A-2B96-4CBD-BB61-ECA5B14343C4}"/>
          </ac:spMkLst>
        </pc:spChg>
        <pc:spChg chg="mod">
          <ac:chgData name="Andrew Uhlir" userId="1576c744-77df-433f-b097-44c245c3813a" providerId="ADAL" clId="{C72283D4-9861-4CE1-BE96-3A9372171F19}" dt="2023-05-02T11:59:41.412" v="1638" actId="1076"/>
          <ac:spMkLst>
            <pc:docMk/>
            <pc:sldMk cId="3251649012" sldId="364"/>
            <ac:spMk id="25" creationId="{F0CBEDF3-0C91-4D77-B5B2-75C6762D7A04}"/>
          </ac:spMkLst>
        </pc:spChg>
        <pc:spChg chg="mod">
          <ac:chgData name="Andrew Uhlir" userId="1576c744-77df-433f-b097-44c245c3813a" providerId="ADAL" clId="{C72283D4-9861-4CE1-BE96-3A9372171F19}" dt="2023-05-02T20:54:42.915" v="9616" actId="1076"/>
          <ac:spMkLst>
            <pc:docMk/>
            <pc:sldMk cId="3251649012" sldId="364"/>
            <ac:spMk id="26" creationId="{1EDAC7E7-C172-48F2-AD60-FF6F872B9911}"/>
          </ac:spMkLst>
        </pc:spChg>
        <pc:spChg chg="add del mod">
          <ac:chgData name="Andrew Uhlir" userId="1576c744-77df-433f-b097-44c245c3813a" providerId="ADAL" clId="{C72283D4-9861-4CE1-BE96-3A9372171F19}" dt="2023-05-02T20:54:59.799" v="9625" actId="1076"/>
          <ac:spMkLst>
            <pc:docMk/>
            <pc:sldMk cId="3251649012" sldId="364"/>
            <ac:spMk id="40" creationId="{7575ADB7-C292-4C0B-B75B-9C9A5811B6B5}"/>
          </ac:spMkLst>
        </pc:spChg>
        <pc:spChg chg="mod">
          <ac:chgData name="Andrew Uhlir" userId="1576c744-77df-433f-b097-44c245c3813a" providerId="ADAL" clId="{C72283D4-9861-4CE1-BE96-3A9372171F19}" dt="2023-05-02T20:54:23.390" v="9608" actId="1076"/>
          <ac:spMkLst>
            <pc:docMk/>
            <pc:sldMk cId="3251649012" sldId="364"/>
            <ac:spMk id="44" creationId="{F745515B-8F3A-40BF-A90E-A02B46E83931}"/>
          </ac:spMkLst>
        </pc:spChg>
        <pc:picChg chg="add mod ord">
          <ac:chgData name="Andrew Uhlir" userId="1576c744-77df-433f-b097-44c245c3813a" providerId="ADAL" clId="{C72283D4-9861-4CE1-BE96-3A9372171F19}" dt="2023-05-02T11:59:39.911" v="1637" actId="1076"/>
          <ac:picMkLst>
            <pc:docMk/>
            <pc:sldMk cId="3251649012" sldId="364"/>
            <ac:picMk id="3" creationId="{591C4945-3693-31CD-EBF4-AD8B200A726E}"/>
          </ac:picMkLst>
        </pc:picChg>
        <pc:picChg chg="del">
          <ac:chgData name="Andrew Uhlir" userId="1576c744-77df-433f-b097-44c245c3813a" providerId="ADAL" clId="{C72283D4-9861-4CE1-BE96-3A9372171F19}" dt="2023-05-02T11:59:09.443" v="1622" actId="478"/>
          <ac:picMkLst>
            <pc:docMk/>
            <pc:sldMk cId="3251649012" sldId="364"/>
            <ac:picMk id="6" creationId="{BE350B73-973C-41AF-9022-910F433716F8}"/>
          </ac:picMkLst>
        </pc:picChg>
        <pc:picChg chg="mod">
          <ac:chgData name="Andrew Uhlir" userId="1576c744-77df-433f-b097-44c245c3813a" providerId="ADAL" clId="{C72283D4-9861-4CE1-BE96-3A9372171F19}" dt="2023-05-02T20:55:01.118" v="9627" actId="1076"/>
          <ac:picMkLst>
            <pc:docMk/>
            <pc:sldMk cId="3251649012" sldId="364"/>
            <ac:picMk id="27" creationId="{73BDFC01-4D6D-4CE2-AAA1-2F7384276725}"/>
          </ac:picMkLst>
        </pc:picChg>
        <pc:picChg chg="add del mod">
          <ac:chgData name="Andrew Uhlir" userId="1576c744-77df-433f-b097-44c245c3813a" providerId="ADAL" clId="{C72283D4-9861-4CE1-BE96-3A9372171F19}" dt="2023-05-02T20:54:46.967" v="9618" actId="1076"/>
          <ac:picMkLst>
            <pc:docMk/>
            <pc:sldMk cId="3251649012" sldId="364"/>
            <ac:picMk id="42" creationId="{0E4303F1-E0E4-49AA-ABE3-F8A3C4F20825}"/>
          </ac:picMkLst>
        </pc:picChg>
        <pc:picChg chg="mod">
          <ac:chgData name="Andrew Uhlir" userId="1576c744-77df-433f-b097-44c245c3813a" providerId="ADAL" clId="{C72283D4-9861-4CE1-BE96-3A9372171F19}" dt="2023-05-02T20:54:23.390" v="9608" actId="1076"/>
          <ac:picMkLst>
            <pc:docMk/>
            <pc:sldMk cId="3251649012" sldId="364"/>
            <ac:picMk id="43" creationId="{A80CB11A-9B92-4688-8B12-724164C08607}"/>
          </ac:picMkLst>
        </pc:picChg>
      </pc:sldChg>
      <pc:sldChg chg="modSp new del mod ord">
        <pc:chgData name="Andrew Uhlir" userId="1576c744-77df-433f-b097-44c245c3813a" providerId="ADAL" clId="{C72283D4-9861-4CE1-BE96-3A9372171F19}" dt="2023-05-02T12:09:41.664" v="1687" actId="47"/>
        <pc:sldMkLst>
          <pc:docMk/>
          <pc:sldMk cId="3983777815" sldId="365"/>
        </pc:sldMkLst>
        <pc:spChg chg="mod">
          <ac:chgData name="Andrew Uhlir" userId="1576c744-77df-433f-b097-44c245c3813a" providerId="ADAL" clId="{C72283D4-9861-4CE1-BE96-3A9372171F19}" dt="2023-05-01T18:48:31.903" v="649" actId="20577"/>
          <ac:spMkLst>
            <pc:docMk/>
            <pc:sldMk cId="3983777815" sldId="365"/>
            <ac:spMk id="2" creationId="{507021BA-52CA-1C92-3FDB-491AFADEC81E}"/>
          </ac:spMkLst>
        </pc:spChg>
      </pc:sldChg>
      <pc:sldChg chg="addSp delSp modSp new del mod setBg modClrScheme chgLayout">
        <pc:chgData name="Andrew Uhlir" userId="1576c744-77df-433f-b097-44c245c3813a" providerId="ADAL" clId="{C72283D4-9861-4CE1-BE96-3A9372171F19}" dt="2023-05-02T18:17:03.092" v="6862" actId="47"/>
        <pc:sldMkLst>
          <pc:docMk/>
          <pc:sldMk cId="3547270416" sldId="366"/>
        </pc:sldMkLst>
        <pc:spChg chg="del">
          <ac:chgData name="Andrew Uhlir" userId="1576c744-77df-433f-b097-44c245c3813a" providerId="ADAL" clId="{C72283D4-9861-4CE1-BE96-3A9372171F19}" dt="2023-05-01T19:52:16.456" v="1127" actId="478"/>
          <ac:spMkLst>
            <pc:docMk/>
            <pc:sldMk cId="3547270416" sldId="366"/>
            <ac:spMk id="2" creationId="{8DA08CFB-313A-0FEB-27B8-1D4A7FD3B76D}"/>
          </ac:spMkLst>
        </pc:spChg>
        <pc:spChg chg="add mod">
          <ac:chgData name="Andrew Uhlir" userId="1576c744-77df-433f-b097-44c245c3813a" providerId="ADAL" clId="{C72283D4-9861-4CE1-BE96-3A9372171F19}" dt="2023-05-02T15:47:29.648" v="5066" actId="164"/>
          <ac:spMkLst>
            <pc:docMk/>
            <pc:sldMk cId="3547270416" sldId="366"/>
            <ac:spMk id="2" creationId="{CB471266-140A-47E1-A451-8D9D0924CD78}"/>
          </ac:spMkLst>
        </pc:spChg>
        <pc:spChg chg="add mod">
          <ac:chgData name="Andrew Uhlir" userId="1576c744-77df-433f-b097-44c245c3813a" providerId="ADAL" clId="{C72283D4-9861-4CE1-BE96-3A9372171F19}" dt="2023-05-02T16:00:59.911" v="5332" actId="207"/>
          <ac:spMkLst>
            <pc:docMk/>
            <pc:sldMk cId="3547270416" sldId="366"/>
            <ac:spMk id="3" creationId="{754273D7-8682-3435-AE51-8EF76F3DC813}"/>
          </ac:spMkLst>
        </pc:spChg>
        <pc:spChg chg="del">
          <ac:chgData name="Andrew Uhlir" userId="1576c744-77df-433f-b097-44c245c3813a" providerId="ADAL" clId="{C72283D4-9861-4CE1-BE96-3A9372171F19}" dt="2023-05-01T19:01:39.905" v="1059" actId="3680"/>
          <ac:spMkLst>
            <pc:docMk/>
            <pc:sldMk cId="3547270416" sldId="366"/>
            <ac:spMk id="3" creationId="{F0BD9831-4CDE-E428-149E-561EFB983840}"/>
          </ac:spMkLst>
        </pc:spChg>
        <pc:spChg chg="add mod">
          <ac:chgData name="Andrew Uhlir" userId="1576c744-77df-433f-b097-44c245c3813a" providerId="ADAL" clId="{C72283D4-9861-4CE1-BE96-3A9372171F19}" dt="2023-05-02T16:01:03.288" v="5333" actId="207"/>
          <ac:spMkLst>
            <pc:docMk/>
            <pc:sldMk cId="3547270416" sldId="366"/>
            <ac:spMk id="4" creationId="{EB0BEC1D-4BB5-3DAB-3085-589EAF23BB0C}"/>
          </ac:spMkLst>
        </pc:spChg>
        <pc:spChg chg="add del mod">
          <ac:chgData name="Andrew Uhlir" userId="1576c744-77df-433f-b097-44c245c3813a" providerId="ADAL" clId="{C72283D4-9861-4CE1-BE96-3A9372171F19}" dt="2023-05-02T15:47:19.368" v="5063"/>
          <ac:spMkLst>
            <pc:docMk/>
            <pc:sldMk cId="3547270416" sldId="366"/>
            <ac:spMk id="5" creationId="{4E338AB1-DD82-4CDF-C229-FECD682AF129}"/>
          </ac:spMkLst>
        </pc:spChg>
        <pc:spChg chg="add del mod">
          <ac:chgData name="Andrew Uhlir" userId="1576c744-77df-433f-b097-44c245c3813a" providerId="ADAL" clId="{C72283D4-9861-4CE1-BE96-3A9372171F19}" dt="2023-05-01T19:26:17.588" v="1064"/>
          <ac:spMkLst>
            <pc:docMk/>
            <pc:sldMk cId="3547270416" sldId="366"/>
            <ac:spMk id="6" creationId="{2622F476-B037-A46D-4144-656AB68DA64A}"/>
          </ac:spMkLst>
        </pc:spChg>
        <pc:spChg chg="add del mod">
          <ac:chgData name="Andrew Uhlir" userId="1576c744-77df-433f-b097-44c245c3813a" providerId="ADAL" clId="{C72283D4-9861-4CE1-BE96-3A9372171F19}" dt="2023-05-02T15:47:19.368" v="5063"/>
          <ac:spMkLst>
            <pc:docMk/>
            <pc:sldMk cId="3547270416" sldId="366"/>
            <ac:spMk id="6" creationId="{EF13F927-01D8-0105-5A55-B59297580B31}"/>
          </ac:spMkLst>
        </pc:spChg>
        <pc:spChg chg="add mod">
          <ac:chgData name="Andrew Uhlir" userId="1576c744-77df-433f-b097-44c245c3813a" providerId="ADAL" clId="{C72283D4-9861-4CE1-BE96-3A9372171F19}" dt="2023-05-02T16:01:17.800" v="5336" actId="1076"/>
          <ac:spMkLst>
            <pc:docMk/>
            <pc:sldMk cId="3547270416" sldId="366"/>
            <ac:spMk id="7" creationId="{B394E3EC-9E23-2674-4F18-096F28F5155E}"/>
          </ac:spMkLst>
        </pc:spChg>
        <pc:spChg chg="add del mod">
          <ac:chgData name="Andrew Uhlir" userId="1576c744-77df-433f-b097-44c245c3813a" providerId="ADAL" clId="{C72283D4-9861-4CE1-BE96-3A9372171F19}" dt="2023-05-02T17:48:31.781" v="6443" actId="478"/>
          <ac:spMkLst>
            <pc:docMk/>
            <pc:sldMk cId="3547270416" sldId="366"/>
            <ac:spMk id="11" creationId="{C6E9F654-86D8-9250-3F75-DE51305B90D9}"/>
          </ac:spMkLst>
        </pc:spChg>
        <pc:spChg chg="add mod ord">
          <ac:chgData name="Andrew Uhlir" userId="1576c744-77df-433f-b097-44c245c3813a" providerId="ADAL" clId="{C72283D4-9861-4CE1-BE96-3A9372171F19}" dt="2023-05-01T20:17:03.945" v="1525" actId="20577"/>
          <ac:spMkLst>
            <pc:docMk/>
            <pc:sldMk cId="3547270416" sldId="366"/>
            <ac:spMk id="12" creationId="{14B8AE16-B968-DBED-8774-2712AF9C3839}"/>
          </ac:spMkLst>
        </pc:spChg>
        <pc:spChg chg="add del mod ord">
          <ac:chgData name="Andrew Uhlir" userId="1576c744-77df-433f-b097-44c245c3813a" providerId="ADAL" clId="{C72283D4-9861-4CE1-BE96-3A9372171F19}" dt="2023-05-01T20:14:59.512" v="1442" actId="478"/>
          <ac:spMkLst>
            <pc:docMk/>
            <pc:sldMk cId="3547270416" sldId="366"/>
            <ac:spMk id="13" creationId="{21D69C72-01FE-7FD9-F8FF-59EE2D0B1E21}"/>
          </ac:spMkLst>
        </pc:spChg>
        <pc:spChg chg="add del mod">
          <ac:chgData name="Andrew Uhlir" userId="1576c744-77df-433f-b097-44c245c3813a" providerId="ADAL" clId="{C72283D4-9861-4CE1-BE96-3A9372171F19}" dt="2023-05-02T17:48:31.781" v="6443" actId="478"/>
          <ac:spMkLst>
            <pc:docMk/>
            <pc:sldMk cId="3547270416" sldId="366"/>
            <ac:spMk id="13" creationId="{2E731E93-34C0-D1DD-EC34-9135ABA7AAB1}"/>
          </ac:spMkLst>
        </pc:spChg>
        <pc:spChg chg="add del mod">
          <ac:chgData name="Andrew Uhlir" userId="1576c744-77df-433f-b097-44c245c3813a" providerId="ADAL" clId="{C72283D4-9861-4CE1-BE96-3A9372171F19}" dt="2023-05-02T17:48:31.781" v="6443" actId="478"/>
          <ac:spMkLst>
            <pc:docMk/>
            <pc:sldMk cId="3547270416" sldId="366"/>
            <ac:spMk id="15" creationId="{1ED748D7-636B-EB0F-B7EC-8847EA237038}"/>
          </ac:spMkLst>
        </pc:spChg>
        <pc:spChg chg="add mod">
          <ac:chgData name="Andrew Uhlir" userId="1576c744-77df-433f-b097-44c245c3813a" providerId="ADAL" clId="{C72283D4-9861-4CE1-BE96-3A9372171F19}" dt="2023-05-01T20:19:20.528" v="1557" actId="207"/>
          <ac:spMkLst>
            <pc:docMk/>
            <pc:sldMk cId="3547270416" sldId="366"/>
            <ac:spMk id="17" creationId="{098ADA76-6C9B-DC98-70C3-F2AD9461D0D1}"/>
          </ac:spMkLst>
        </pc:spChg>
        <pc:spChg chg="add del">
          <ac:chgData name="Andrew Uhlir" userId="1576c744-77df-433f-b097-44c245c3813a" providerId="ADAL" clId="{C72283D4-9861-4CE1-BE96-3A9372171F19}" dt="2023-05-01T20:14:41.514" v="1437" actId="26606"/>
          <ac:spMkLst>
            <pc:docMk/>
            <pc:sldMk cId="3547270416" sldId="366"/>
            <ac:spMk id="18" creationId="{385E1BDC-A9B0-4A87-82E3-F3187F69A802}"/>
          </ac:spMkLst>
        </pc:spChg>
        <pc:spChg chg="add del mod">
          <ac:chgData name="Andrew Uhlir" userId="1576c744-77df-433f-b097-44c245c3813a" providerId="ADAL" clId="{C72283D4-9861-4CE1-BE96-3A9372171F19}" dt="2023-05-02T17:48:31.781" v="6443" actId="478"/>
          <ac:spMkLst>
            <pc:docMk/>
            <pc:sldMk cId="3547270416" sldId="366"/>
            <ac:spMk id="18" creationId="{7CD1646E-DE4F-8638-35FD-C7D46CDCBAC8}"/>
          </ac:spMkLst>
        </pc:spChg>
        <pc:spChg chg="add mod">
          <ac:chgData name="Andrew Uhlir" userId="1576c744-77df-433f-b097-44c245c3813a" providerId="ADAL" clId="{C72283D4-9861-4CE1-BE96-3A9372171F19}" dt="2023-05-01T20:19:20.528" v="1557" actId="207"/>
          <ac:spMkLst>
            <pc:docMk/>
            <pc:sldMk cId="3547270416" sldId="366"/>
            <ac:spMk id="19" creationId="{6504D610-2662-3B48-1BAE-38F33C92FE56}"/>
          </ac:spMkLst>
        </pc:spChg>
        <pc:spChg chg="add del">
          <ac:chgData name="Andrew Uhlir" userId="1576c744-77df-433f-b097-44c245c3813a" providerId="ADAL" clId="{C72283D4-9861-4CE1-BE96-3A9372171F19}" dt="2023-05-01T20:14:41.514" v="1437" actId="26606"/>
          <ac:spMkLst>
            <pc:docMk/>
            <pc:sldMk cId="3547270416" sldId="366"/>
            <ac:spMk id="20" creationId="{0990C621-3B8B-4820-8328-D47EF7CE823C}"/>
          </ac:spMkLst>
        </pc:spChg>
        <pc:spChg chg="add mod">
          <ac:chgData name="Andrew Uhlir" userId="1576c744-77df-433f-b097-44c245c3813a" providerId="ADAL" clId="{C72283D4-9861-4CE1-BE96-3A9372171F19}" dt="2023-05-02T16:01:13.886" v="5334" actId="164"/>
          <ac:spMkLst>
            <pc:docMk/>
            <pc:sldMk cId="3547270416" sldId="366"/>
            <ac:spMk id="20" creationId="{D075EEE6-4CAE-5224-0800-028ACECDE415}"/>
          </ac:spMkLst>
        </pc:spChg>
        <pc:spChg chg="add del">
          <ac:chgData name="Andrew Uhlir" userId="1576c744-77df-433f-b097-44c245c3813a" providerId="ADAL" clId="{C72283D4-9861-4CE1-BE96-3A9372171F19}" dt="2023-05-01T20:14:41.514" v="1437" actId="26606"/>
          <ac:spMkLst>
            <pc:docMk/>
            <pc:sldMk cId="3547270416" sldId="366"/>
            <ac:spMk id="22" creationId="{C1A2385B-1D2A-4E17-84FA-6CB7F0AAE473}"/>
          </ac:spMkLst>
        </pc:spChg>
        <pc:spChg chg="add mod">
          <ac:chgData name="Andrew Uhlir" userId="1576c744-77df-433f-b097-44c245c3813a" providerId="ADAL" clId="{C72283D4-9861-4CE1-BE96-3A9372171F19}" dt="2023-05-02T16:01:13.886" v="5334" actId="164"/>
          <ac:spMkLst>
            <pc:docMk/>
            <pc:sldMk cId="3547270416" sldId="366"/>
            <ac:spMk id="22" creationId="{DF3916A9-E2A1-84D6-9647-F522A8396F5B}"/>
          </ac:spMkLst>
        </pc:spChg>
        <pc:spChg chg="add del">
          <ac:chgData name="Andrew Uhlir" userId="1576c744-77df-433f-b097-44c245c3813a" providerId="ADAL" clId="{C72283D4-9861-4CE1-BE96-3A9372171F19}" dt="2023-05-01T20:14:41.514" v="1437" actId="26606"/>
          <ac:spMkLst>
            <pc:docMk/>
            <pc:sldMk cId="3547270416" sldId="366"/>
            <ac:spMk id="24" creationId="{5E791F2F-79DB-4CC0-9FA1-001E3E91E8B7}"/>
          </ac:spMkLst>
        </pc:spChg>
        <pc:spChg chg="mod">
          <ac:chgData name="Andrew Uhlir" userId="1576c744-77df-433f-b097-44c245c3813a" providerId="ADAL" clId="{C72283D4-9861-4CE1-BE96-3A9372171F19}" dt="2023-05-02T17:48:38.403" v="6445"/>
          <ac:spMkLst>
            <pc:docMk/>
            <pc:sldMk cId="3547270416" sldId="366"/>
            <ac:spMk id="26" creationId="{F2F02B5D-170A-BA11-08A6-BB2A33E43331}"/>
          </ac:spMkLst>
        </pc:spChg>
        <pc:spChg chg="mod">
          <ac:chgData name="Andrew Uhlir" userId="1576c744-77df-433f-b097-44c245c3813a" providerId="ADAL" clId="{C72283D4-9861-4CE1-BE96-3A9372171F19}" dt="2023-05-02T17:48:38.403" v="6445"/>
          <ac:spMkLst>
            <pc:docMk/>
            <pc:sldMk cId="3547270416" sldId="366"/>
            <ac:spMk id="27" creationId="{779272A8-451C-6ED5-C036-CCC6A96399B5}"/>
          </ac:spMkLst>
        </pc:spChg>
        <pc:grpChg chg="add mod">
          <ac:chgData name="Andrew Uhlir" userId="1576c744-77df-433f-b097-44c245c3813a" providerId="ADAL" clId="{C72283D4-9861-4CE1-BE96-3A9372171F19}" dt="2023-05-02T16:01:37.366" v="5384" actId="1035"/>
          <ac:grpSpMkLst>
            <pc:docMk/>
            <pc:sldMk cId="3547270416" sldId="366"/>
            <ac:grpSpMk id="9" creationId="{9D07ED0A-6C9C-A2E5-C4CA-29DF02DAACB3}"/>
          </ac:grpSpMkLst>
        </pc:grpChg>
        <pc:grpChg chg="add mod">
          <ac:chgData name="Andrew Uhlir" userId="1576c744-77df-433f-b097-44c245c3813a" providerId="ADAL" clId="{C72283D4-9861-4CE1-BE96-3A9372171F19}" dt="2023-05-02T16:01:40.067" v="5387" actId="1036"/>
          <ac:grpSpMkLst>
            <pc:docMk/>
            <pc:sldMk cId="3547270416" sldId="366"/>
            <ac:grpSpMk id="10" creationId="{A41E66CF-48EF-8283-1239-58C62A15ED7F}"/>
          </ac:grpSpMkLst>
        </pc:grpChg>
        <pc:grpChg chg="add mod">
          <ac:chgData name="Andrew Uhlir" userId="1576c744-77df-433f-b097-44c245c3813a" providerId="ADAL" clId="{C72283D4-9861-4CE1-BE96-3A9372171F19}" dt="2023-05-02T17:51:44.130" v="6454" actId="164"/>
          <ac:grpSpMkLst>
            <pc:docMk/>
            <pc:sldMk cId="3547270416" sldId="366"/>
            <ac:grpSpMk id="21" creationId="{5435E3CB-709E-10F4-AA5C-0F28F970D416}"/>
          </ac:grpSpMkLst>
        </pc:grpChg>
        <pc:grpChg chg="add mod">
          <ac:chgData name="Andrew Uhlir" userId="1576c744-77df-433f-b097-44c245c3813a" providerId="ADAL" clId="{C72283D4-9861-4CE1-BE96-3A9372171F19}" dt="2023-05-02T16:01:37.366" v="5384" actId="1035"/>
          <ac:grpSpMkLst>
            <pc:docMk/>
            <pc:sldMk cId="3547270416" sldId="366"/>
            <ac:grpSpMk id="23" creationId="{6309C6CA-6BFA-8313-562E-70FDFEAFA8BB}"/>
          </ac:grpSpMkLst>
        </pc:grpChg>
        <pc:grpChg chg="add mod">
          <ac:chgData name="Andrew Uhlir" userId="1576c744-77df-433f-b097-44c245c3813a" providerId="ADAL" clId="{C72283D4-9861-4CE1-BE96-3A9372171F19}" dt="2023-05-02T17:51:54.047" v="6456" actId="164"/>
          <ac:grpSpMkLst>
            <pc:docMk/>
            <pc:sldMk cId="3547270416" sldId="366"/>
            <ac:grpSpMk id="24" creationId="{526C79DF-BEC2-43D4-B379-E43A3D434AEF}"/>
          </ac:grpSpMkLst>
        </pc:grpChg>
        <pc:grpChg chg="add mod">
          <ac:chgData name="Andrew Uhlir" userId="1576c744-77df-433f-b097-44c245c3813a" providerId="ADAL" clId="{C72283D4-9861-4CE1-BE96-3A9372171F19}" dt="2023-05-02T17:51:48.481" v="6455" actId="1076"/>
          <ac:grpSpMkLst>
            <pc:docMk/>
            <pc:sldMk cId="3547270416" sldId="366"/>
            <ac:grpSpMk id="30" creationId="{1C29BDA0-4677-67C6-11AE-45E66B503441}"/>
          </ac:grpSpMkLst>
        </pc:grpChg>
        <pc:grpChg chg="add mod">
          <ac:chgData name="Andrew Uhlir" userId="1576c744-77df-433f-b097-44c245c3813a" providerId="ADAL" clId="{C72283D4-9861-4CE1-BE96-3A9372171F19}" dt="2023-05-02T17:51:54.047" v="6456" actId="164"/>
          <ac:grpSpMkLst>
            <pc:docMk/>
            <pc:sldMk cId="3547270416" sldId="366"/>
            <ac:grpSpMk id="31" creationId="{C2A47A41-F738-96B4-8AD7-2E5AE9FD528B}"/>
          </ac:grpSpMkLst>
        </pc:grpChg>
        <pc:graphicFrameChg chg="add del mod ord modGraphic">
          <ac:chgData name="Andrew Uhlir" userId="1576c744-77df-433f-b097-44c245c3813a" providerId="ADAL" clId="{C72283D4-9861-4CE1-BE96-3A9372171F19}" dt="2023-05-01T19:01:47.737" v="1061" actId="478"/>
          <ac:graphicFrameMkLst>
            <pc:docMk/>
            <pc:sldMk cId="3547270416" sldId="366"/>
            <ac:graphicFrameMk id="4" creationId="{E1F6DD4F-F58E-344F-DF92-9007667DBA0B}"/>
          </ac:graphicFrameMkLst>
        </pc:graphicFrameChg>
        <pc:graphicFrameChg chg="add del mod">
          <ac:chgData name="Andrew Uhlir" userId="1576c744-77df-433f-b097-44c245c3813a" providerId="ADAL" clId="{C72283D4-9861-4CE1-BE96-3A9372171F19}" dt="2023-05-01T19:26:11.347" v="1063"/>
          <ac:graphicFrameMkLst>
            <pc:docMk/>
            <pc:sldMk cId="3547270416" sldId="366"/>
            <ac:graphicFrameMk id="7" creationId="{5449D9C5-D0EF-EAC2-7D10-A60368DB1AE8}"/>
          </ac:graphicFrameMkLst>
        </pc:graphicFrameChg>
        <pc:graphicFrameChg chg="add mod ord modGraphic">
          <ac:chgData name="Andrew Uhlir" userId="1576c744-77df-433f-b097-44c245c3813a" providerId="ADAL" clId="{C72283D4-9861-4CE1-BE96-3A9372171F19}" dt="2023-05-02T17:52:16.199" v="6517" actId="20577"/>
          <ac:graphicFrameMkLst>
            <pc:docMk/>
            <pc:sldMk cId="3547270416" sldId="366"/>
            <ac:graphicFrameMk id="8" creationId="{ADA3C9DE-3454-DF7B-125C-552A352E4E02}"/>
          </ac:graphicFrameMkLst>
        </pc:graphicFrameChg>
        <pc:picChg chg="add del mod">
          <ac:chgData name="Andrew Uhlir" userId="1576c744-77df-433f-b097-44c245c3813a" providerId="ADAL" clId="{C72283D4-9861-4CE1-BE96-3A9372171F19}" dt="2023-05-01T20:02:47.168" v="1199" actId="478"/>
          <ac:picMkLst>
            <pc:docMk/>
            <pc:sldMk cId="3547270416" sldId="366"/>
            <ac:picMk id="10" creationId="{47629367-2A67-B1E2-0EC1-7CE16AEB51E1}"/>
          </ac:picMkLst>
        </pc:picChg>
        <pc:picChg chg="add del mod">
          <ac:chgData name="Andrew Uhlir" userId="1576c744-77df-433f-b097-44c245c3813a" providerId="ADAL" clId="{C72283D4-9861-4CE1-BE96-3A9372171F19}" dt="2023-05-01T20:14:44.938" v="1438" actId="478"/>
          <ac:picMkLst>
            <pc:docMk/>
            <pc:sldMk cId="3547270416" sldId="366"/>
            <ac:picMk id="11" creationId="{8D23723D-A750-4667-9445-8F176744B519}"/>
          </ac:picMkLst>
        </pc:picChg>
        <pc:picChg chg="add mod ord">
          <ac:chgData name="Andrew Uhlir" userId="1576c744-77df-433f-b097-44c245c3813a" providerId="ADAL" clId="{C72283D4-9861-4CE1-BE96-3A9372171F19}" dt="2023-05-02T17:51:44.130" v="6454" actId="164"/>
          <ac:picMkLst>
            <pc:docMk/>
            <pc:sldMk cId="3547270416" sldId="366"/>
            <ac:picMk id="14" creationId="{6BBFED9D-2679-C773-0B0B-EC2AA8D83081}"/>
          </ac:picMkLst>
        </pc:picChg>
        <pc:picChg chg="add del mod">
          <ac:chgData name="Andrew Uhlir" userId="1576c744-77df-433f-b097-44c245c3813a" providerId="ADAL" clId="{C72283D4-9861-4CE1-BE96-3A9372171F19}" dt="2023-05-02T17:50:52.551" v="6447" actId="478"/>
          <ac:picMkLst>
            <pc:docMk/>
            <pc:sldMk cId="3547270416" sldId="366"/>
            <ac:picMk id="28" creationId="{0A20454D-4497-4883-05CB-9F418E9BE289}"/>
          </ac:picMkLst>
        </pc:picChg>
        <pc:picChg chg="add mod">
          <ac:chgData name="Andrew Uhlir" userId="1576c744-77df-433f-b097-44c245c3813a" providerId="ADAL" clId="{C72283D4-9861-4CE1-BE96-3A9372171F19}" dt="2023-05-02T17:51:54.047" v="6456" actId="164"/>
          <ac:picMkLst>
            <pc:docMk/>
            <pc:sldMk cId="3547270416" sldId="366"/>
            <ac:picMk id="29" creationId="{724B28D8-C707-35C8-5469-0695F7A14264}"/>
          </ac:picMkLst>
        </pc:picChg>
        <pc:cxnChg chg="add mod">
          <ac:chgData name="Andrew Uhlir" userId="1576c744-77df-433f-b097-44c245c3813a" providerId="ADAL" clId="{C72283D4-9861-4CE1-BE96-3A9372171F19}" dt="2023-05-01T20:19:38.871" v="1560" actId="208"/>
          <ac:cxnSpMkLst>
            <pc:docMk/>
            <pc:sldMk cId="3547270416" sldId="366"/>
            <ac:cxnSpMk id="16" creationId="{E82DE6E0-9B67-65E4-3734-CF645A32BF91}"/>
          </ac:cxnSpMkLst>
        </pc:cxnChg>
        <pc:cxnChg chg="mod">
          <ac:chgData name="Andrew Uhlir" userId="1576c744-77df-433f-b097-44c245c3813a" providerId="ADAL" clId="{C72283D4-9861-4CE1-BE96-3A9372171F19}" dt="2023-05-02T17:48:38.403" v="6445"/>
          <ac:cxnSpMkLst>
            <pc:docMk/>
            <pc:sldMk cId="3547270416" sldId="366"/>
            <ac:cxnSpMk id="25" creationId="{DCF4CBE5-AB78-EBAF-881D-1F3416E35E76}"/>
          </ac:cxnSpMkLst>
        </pc:cxnChg>
      </pc:sldChg>
      <pc:sldChg chg="delSp modSp add del mod">
        <pc:chgData name="Andrew Uhlir" userId="1576c744-77df-433f-b097-44c245c3813a" providerId="ADAL" clId="{C72283D4-9861-4CE1-BE96-3A9372171F19}" dt="2023-05-02T12:26:28.955" v="2220" actId="47"/>
        <pc:sldMkLst>
          <pc:docMk/>
          <pc:sldMk cId="2472404897" sldId="367"/>
        </pc:sldMkLst>
        <pc:spChg chg="mod">
          <ac:chgData name="Andrew Uhlir" userId="1576c744-77df-433f-b097-44c245c3813a" providerId="ADAL" clId="{C72283D4-9861-4CE1-BE96-3A9372171F19}" dt="2023-05-02T12:26:00.957" v="2217" actId="1076"/>
          <ac:spMkLst>
            <pc:docMk/>
            <pc:sldMk cId="2472404897" sldId="367"/>
            <ac:spMk id="35" creationId="{D2C2FB73-1DCE-298E-4D55-E772491C37C3}"/>
          </ac:spMkLst>
        </pc:spChg>
        <pc:spChg chg="mod">
          <ac:chgData name="Andrew Uhlir" userId="1576c744-77df-433f-b097-44c245c3813a" providerId="ADAL" clId="{C72283D4-9861-4CE1-BE96-3A9372171F19}" dt="2023-05-02T12:26:00.957" v="2217" actId="1076"/>
          <ac:spMkLst>
            <pc:docMk/>
            <pc:sldMk cId="2472404897" sldId="367"/>
            <ac:spMk id="38" creationId="{94FA0AB4-773B-AC50-18B9-D24C201C8EB1}"/>
          </ac:spMkLst>
        </pc:spChg>
        <pc:spChg chg="del">
          <ac:chgData name="Andrew Uhlir" userId="1576c744-77df-433f-b097-44c245c3813a" providerId="ADAL" clId="{C72283D4-9861-4CE1-BE96-3A9372171F19}" dt="2023-05-02T12:26:06.040" v="2218" actId="478"/>
          <ac:spMkLst>
            <pc:docMk/>
            <pc:sldMk cId="2472404897" sldId="367"/>
            <ac:spMk id="45" creationId="{2B53007A-075A-7062-34B6-07D6C708857A}"/>
          </ac:spMkLst>
        </pc:spChg>
        <pc:spChg chg="del">
          <ac:chgData name="Andrew Uhlir" userId="1576c744-77df-433f-b097-44c245c3813a" providerId="ADAL" clId="{C72283D4-9861-4CE1-BE96-3A9372171F19}" dt="2023-05-02T12:26:06.040" v="2218" actId="478"/>
          <ac:spMkLst>
            <pc:docMk/>
            <pc:sldMk cId="2472404897" sldId="367"/>
            <ac:spMk id="47" creationId="{B5E0FA6A-2FBE-156E-469B-2A05A12CFEBF}"/>
          </ac:spMkLst>
        </pc:spChg>
        <pc:spChg chg="mod">
          <ac:chgData name="Andrew Uhlir" userId="1576c744-77df-433f-b097-44c245c3813a" providerId="ADAL" clId="{C72283D4-9861-4CE1-BE96-3A9372171F19}" dt="2023-05-02T12:26:13.005" v="2219" actId="1076"/>
          <ac:spMkLst>
            <pc:docMk/>
            <pc:sldMk cId="2472404897" sldId="367"/>
            <ac:spMk id="48" creationId="{99040DF5-867C-E0ED-D596-F6E41B86D67D}"/>
          </ac:spMkLst>
        </pc:spChg>
        <pc:spChg chg="mod">
          <ac:chgData name="Andrew Uhlir" userId="1576c744-77df-433f-b097-44c245c3813a" providerId="ADAL" clId="{C72283D4-9861-4CE1-BE96-3A9372171F19}" dt="2023-05-02T12:26:13.005" v="2219" actId="1076"/>
          <ac:spMkLst>
            <pc:docMk/>
            <pc:sldMk cId="2472404897" sldId="367"/>
            <ac:spMk id="49" creationId="{3D299A99-1CF0-DDA7-FDD4-0B5E7E00B3EC}"/>
          </ac:spMkLst>
        </pc:spChg>
        <pc:cxnChg chg="del">
          <ac:chgData name="Andrew Uhlir" userId="1576c744-77df-433f-b097-44c245c3813a" providerId="ADAL" clId="{C72283D4-9861-4CE1-BE96-3A9372171F19}" dt="2023-05-02T12:26:06.040" v="2218" actId="478"/>
          <ac:cxnSpMkLst>
            <pc:docMk/>
            <pc:sldMk cId="2472404897" sldId="367"/>
            <ac:cxnSpMk id="9" creationId="{2E6AC3F4-7603-7518-8077-CFAFAFA37D3E}"/>
          </ac:cxnSpMkLst>
        </pc:cxnChg>
        <pc:cxnChg chg="mod">
          <ac:chgData name="Andrew Uhlir" userId="1576c744-77df-433f-b097-44c245c3813a" providerId="ADAL" clId="{C72283D4-9861-4CE1-BE96-3A9372171F19}" dt="2023-05-02T12:26:13.005" v="2219" actId="1076"/>
          <ac:cxnSpMkLst>
            <pc:docMk/>
            <pc:sldMk cId="2472404897" sldId="367"/>
            <ac:cxnSpMk id="11" creationId="{4197B0CB-1968-E316-3B8B-B8B8BBC7A38B}"/>
          </ac:cxnSpMkLst>
        </pc:cxnChg>
        <pc:cxnChg chg="mod">
          <ac:chgData name="Andrew Uhlir" userId="1576c744-77df-433f-b097-44c245c3813a" providerId="ADAL" clId="{C72283D4-9861-4CE1-BE96-3A9372171F19}" dt="2023-05-02T12:26:13.005" v="2219" actId="1076"/>
          <ac:cxnSpMkLst>
            <pc:docMk/>
            <pc:sldMk cId="2472404897" sldId="367"/>
            <ac:cxnSpMk id="14" creationId="{87297D4E-CF19-264D-633A-CFBEAB8C8C65}"/>
          </ac:cxnSpMkLst>
        </pc:cxnChg>
        <pc:cxnChg chg="del">
          <ac:chgData name="Andrew Uhlir" userId="1576c744-77df-433f-b097-44c245c3813a" providerId="ADAL" clId="{C72283D4-9861-4CE1-BE96-3A9372171F19}" dt="2023-05-02T12:26:06.040" v="2218" actId="478"/>
          <ac:cxnSpMkLst>
            <pc:docMk/>
            <pc:sldMk cId="2472404897" sldId="367"/>
            <ac:cxnSpMk id="15" creationId="{B59AAE82-D30F-5CC1-7B4B-83FA2CCE3158}"/>
          </ac:cxnSpMkLst>
        </pc:cxnChg>
        <pc:cxnChg chg="mod">
          <ac:chgData name="Andrew Uhlir" userId="1576c744-77df-433f-b097-44c245c3813a" providerId="ADAL" clId="{C72283D4-9861-4CE1-BE96-3A9372171F19}" dt="2023-05-02T12:26:00.957" v="2217" actId="1076"/>
          <ac:cxnSpMkLst>
            <pc:docMk/>
            <pc:sldMk cId="2472404897" sldId="367"/>
            <ac:cxnSpMk id="39" creationId="{D2BBF4A7-F25F-7AD0-A194-0936CDDA1396}"/>
          </ac:cxnSpMkLst>
        </pc:cxnChg>
        <pc:cxnChg chg="mod">
          <ac:chgData name="Andrew Uhlir" userId="1576c744-77df-433f-b097-44c245c3813a" providerId="ADAL" clId="{C72283D4-9861-4CE1-BE96-3A9372171F19}" dt="2023-05-02T12:26:00.957" v="2217" actId="1076"/>
          <ac:cxnSpMkLst>
            <pc:docMk/>
            <pc:sldMk cId="2472404897" sldId="367"/>
            <ac:cxnSpMk id="41" creationId="{4D5502A8-C42F-2F63-A7A1-9923EA30911F}"/>
          </ac:cxnSpMkLst>
        </pc:cxnChg>
      </pc:sldChg>
      <pc:sldChg chg="addSp delSp modSp add mod ord">
        <pc:chgData name="Andrew Uhlir" userId="1576c744-77df-433f-b097-44c245c3813a" providerId="ADAL" clId="{C72283D4-9861-4CE1-BE96-3A9372171F19}" dt="2023-05-02T15:41:11.423" v="4502"/>
        <pc:sldMkLst>
          <pc:docMk/>
          <pc:sldMk cId="2539042644" sldId="367"/>
        </pc:sldMkLst>
        <pc:spChg chg="add 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3" creationId="{7CEB77A8-C881-1224-6D89-C253E7A1D074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4" creationId="{2B214663-EDDA-5781-D957-7388A8F86B0B}"/>
          </ac:spMkLst>
        </pc:spChg>
        <pc:spChg chg="add del mod">
          <ac:chgData name="Andrew Uhlir" userId="1576c744-77df-433f-b097-44c245c3813a" providerId="ADAL" clId="{C72283D4-9861-4CE1-BE96-3A9372171F19}" dt="2023-05-02T15:41:11.423" v="4502"/>
          <ac:spMkLst>
            <pc:docMk/>
            <pc:sldMk cId="2539042644" sldId="367"/>
            <ac:spMk id="5" creationId="{5FA91480-8BEF-05F8-E322-A0A0AE298649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6" creationId="{77C3AC19-0B29-B0D8-B789-5609566D06EB}"/>
          </ac:spMkLst>
        </pc:spChg>
        <pc:spChg chg="add del mod">
          <ac:chgData name="Andrew Uhlir" userId="1576c744-77df-433f-b097-44c245c3813a" providerId="ADAL" clId="{C72283D4-9861-4CE1-BE96-3A9372171F19}" dt="2023-05-02T15:41:11.423" v="4502"/>
          <ac:spMkLst>
            <pc:docMk/>
            <pc:sldMk cId="2539042644" sldId="367"/>
            <ac:spMk id="7" creationId="{F5A0B46E-D05F-EB39-15BB-E0416D309EE1}"/>
          </ac:spMkLst>
        </pc:spChg>
        <pc:spChg chg="add del mod">
          <ac:chgData name="Andrew Uhlir" userId="1576c744-77df-433f-b097-44c245c3813a" providerId="ADAL" clId="{C72283D4-9861-4CE1-BE96-3A9372171F19}" dt="2023-05-02T15:41:11.423" v="4502"/>
          <ac:spMkLst>
            <pc:docMk/>
            <pc:sldMk cId="2539042644" sldId="367"/>
            <ac:spMk id="8" creationId="{73D4C913-9D02-C265-F412-4608E4014154}"/>
          </ac:spMkLst>
        </pc:spChg>
        <pc:spChg chg="add del mod">
          <ac:chgData name="Andrew Uhlir" userId="1576c744-77df-433f-b097-44c245c3813a" providerId="ADAL" clId="{C72283D4-9861-4CE1-BE96-3A9372171F19}" dt="2023-05-02T15:41:11.423" v="4502"/>
          <ac:spMkLst>
            <pc:docMk/>
            <pc:sldMk cId="2539042644" sldId="367"/>
            <ac:spMk id="12" creationId="{55D21C55-E80C-CD61-BC4E-7A6F1271536C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18" creationId="{20BA5699-2E26-AC79-703A-88B3A4AF8359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19" creationId="{2FFEF3CC-AC5D-F0C4-E82E-C42EEC16673A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20" creationId="{96F3EE42-BDEE-2BCA-5DB3-D97B4053DCF3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21" creationId="{21FCF15F-B3CB-474E-138E-C9E37095DFC2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22" creationId="{3CC5ADCB-F2CE-238E-D9A5-8FEC841F8500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23" creationId="{6E0159B8-31E7-5E79-E9A4-E9CE3555452D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24" creationId="{E912033D-9D2C-275D-B8FB-45A16EF35456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25" creationId="{3F0842B4-0E24-1A6B-B4B6-3D06A833E411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26" creationId="{1B7E308A-757E-9E89-1F18-01167F925615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28" creationId="{242DBD0F-F941-77FF-E8E1-290D2B8DF70A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29" creationId="{8302EFC7-E37E-11D7-0FD9-F3C4FCC1FEA9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30" creationId="{0BEE1377-6378-3D88-00F6-5713044485F1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31" creationId="{8C7BC92B-9EBA-D92C-9F1E-4ACE3356ADAA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32" creationId="{EB2FFF82-D9CD-7871-7F13-4D0FA16A224B}"/>
          </ac:spMkLst>
        </pc:spChg>
        <pc:spChg chg="add del mod">
          <ac:chgData name="Andrew Uhlir" userId="1576c744-77df-433f-b097-44c245c3813a" providerId="ADAL" clId="{C72283D4-9861-4CE1-BE96-3A9372171F19}" dt="2023-05-02T15:41:11.423" v="4502"/>
          <ac:spMkLst>
            <pc:docMk/>
            <pc:sldMk cId="2539042644" sldId="367"/>
            <ac:spMk id="33" creationId="{1E4AA815-8B80-61DC-B2A1-A51728AC9ADB}"/>
          </ac:spMkLst>
        </pc:spChg>
        <pc:spChg chg="del">
          <ac:chgData name="Andrew Uhlir" userId="1576c744-77df-433f-b097-44c245c3813a" providerId="ADAL" clId="{C72283D4-9861-4CE1-BE96-3A9372171F19}" dt="2023-05-02T12:31:20.176" v="2270" actId="478"/>
          <ac:spMkLst>
            <pc:docMk/>
            <pc:sldMk cId="2539042644" sldId="367"/>
            <ac:spMk id="33" creationId="{9C199128-5374-A659-FF7E-F9D2EBA5D588}"/>
          </ac:spMkLst>
        </pc:spChg>
        <pc:spChg chg="mod">
          <ac:chgData name="Andrew Uhlir" userId="1576c744-77df-433f-b097-44c245c3813a" providerId="ADAL" clId="{C72283D4-9861-4CE1-BE96-3A9372171F19}" dt="2023-05-02T15:40:43.311" v="4477" actId="1036"/>
          <ac:spMkLst>
            <pc:docMk/>
            <pc:sldMk cId="2539042644" sldId="367"/>
            <ac:spMk id="34" creationId="{96603B2F-E5FD-93CC-8015-0886BD0429C8}"/>
          </ac:spMkLst>
        </pc:spChg>
        <pc:spChg chg="del">
          <ac:chgData name="Andrew Uhlir" userId="1576c744-77df-433f-b097-44c245c3813a" providerId="ADAL" clId="{C72283D4-9861-4CE1-BE96-3A9372171F19}" dt="2023-05-02T15:37:35.133" v="4276" actId="478"/>
          <ac:spMkLst>
            <pc:docMk/>
            <pc:sldMk cId="2539042644" sldId="367"/>
            <ac:spMk id="35" creationId="{D2C2FB73-1DCE-298E-4D55-E772491C37C3}"/>
          </ac:spMkLst>
        </pc:spChg>
        <pc:spChg chg="del">
          <ac:chgData name="Andrew Uhlir" userId="1576c744-77df-433f-b097-44c245c3813a" providerId="ADAL" clId="{C72283D4-9861-4CE1-BE96-3A9372171F19}" dt="2023-05-02T15:37:35.133" v="4276" actId="478"/>
          <ac:spMkLst>
            <pc:docMk/>
            <pc:sldMk cId="2539042644" sldId="367"/>
            <ac:spMk id="38" creationId="{94FA0AB4-773B-AC50-18B9-D24C201C8EB1}"/>
          </ac:spMkLst>
        </pc:spChg>
        <pc:spChg chg="del">
          <ac:chgData name="Andrew Uhlir" userId="1576c744-77df-433f-b097-44c245c3813a" providerId="ADAL" clId="{C72283D4-9861-4CE1-BE96-3A9372171F19}" dt="2023-05-02T15:37:35.133" v="4276" actId="478"/>
          <ac:spMkLst>
            <pc:docMk/>
            <pc:sldMk cId="2539042644" sldId="367"/>
            <ac:spMk id="43" creationId="{69A9F530-C0FA-2696-2416-866576A72505}"/>
          </ac:spMkLst>
        </pc:spChg>
        <pc:spChg chg="del">
          <ac:chgData name="Andrew Uhlir" userId="1576c744-77df-433f-b097-44c245c3813a" providerId="ADAL" clId="{C72283D4-9861-4CE1-BE96-3A9372171F19}" dt="2023-05-02T15:37:35.133" v="4276" actId="478"/>
          <ac:spMkLst>
            <pc:docMk/>
            <pc:sldMk cId="2539042644" sldId="367"/>
            <ac:spMk id="45" creationId="{2B53007A-075A-7062-34B6-07D6C708857A}"/>
          </ac:spMkLst>
        </pc:spChg>
        <pc:spChg chg="del">
          <ac:chgData name="Andrew Uhlir" userId="1576c744-77df-433f-b097-44c245c3813a" providerId="ADAL" clId="{C72283D4-9861-4CE1-BE96-3A9372171F19}" dt="2023-05-02T15:37:35.133" v="4276" actId="478"/>
          <ac:spMkLst>
            <pc:docMk/>
            <pc:sldMk cId="2539042644" sldId="367"/>
            <ac:spMk id="46" creationId="{6ECBAE54-E569-3FDA-0AC3-95576B46AF6E}"/>
          </ac:spMkLst>
        </pc:spChg>
        <pc:spChg chg="del">
          <ac:chgData name="Andrew Uhlir" userId="1576c744-77df-433f-b097-44c245c3813a" providerId="ADAL" clId="{C72283D4-9861-4CE1-BE96-3A9372171F19}" dt="2023-05-02T15:37:35.133" v="4276" actId="478"/>
          <ac:spMkLst>
            <pc:docMk/>
            <pc:sldMk cId="2539042644" sldId="367"/>
            <ac:spMk id="47" creationId="{B5E0FA6A-2FBE-156E-469B-2A05A12CFEBF}"/>
          </ac:spMkLst>
        </pc:spChg>
        <pc:spChg chg="del">
          <ac:chgData name="Andrew Uhlir" userId="1576c744-77df-433f-b097-44c245c3813a" providerId="ADAL" clId="{C72283D4-9861-4CE1-BE96-3A9372171F19}" dt="2023-05-02T15:37:35.133" v="4276" actId="478"/>
          <ac:spMkLst>
            <pc:docMk/>
            <pc:sldMk cId="2539042644" sldId="367"/>
            <ac:spMk id="48" creationId="{99040DF5-867C-E0ED-D596-F6E41B86D67D}"/>
          </ac:spMkLst>
        </pc:spChg>
        <pc:spChg chg="del">
          <ac:chgData name="Andrew Uhlir" userId="1576c744-77df-433f-b097-44c245c3813a" providerId="ADAL" clId="{C72283D4-9861-4CE1-BE96-3A9372171F19}" dt="2023-05-02T15:37:35.133" v="4276" actId="478"/>
          <ac:spMkLst>
            <pc:docMk/>
            <pc:sldMk cId="2539042644" sldId="367"/>
            <ac:spMk id="49" creationId="{3D299A99-1CF0-DDA7-FDD4-0B5E7E00B3EC}"/>
          </ac:spMkLst>
        </pc:spChg>
        <pc:grpChg chg="add del mod">
          <ac:chgData name="Andrew Uhlir" userId="1576c744-77df-433f-b097-44c245c3813a" providerId="ADAL" clId="{C72283D4-9861-4CE1-BE96-3A9372171F19}" dt="2023-05-02T13:50:30.821" v="3787" actId="165"/>
          <ac:grpSpMkLst>
            <pc:docMk/>
            <pc:sldMk cId="2539042644" sldId="367"/>
            <ac:grpSpMk id="12" creationId="{997A6561-711B-2895-3D0B-DE02BB390871}"/>
          </ac:grpSpMkLst>
        </pc:grpChg>
        <pc:grpChg chg="add del mod">
          <ac:chgData name="Andrew Uhlir" userId="1576c744-77df-433f-b097-44c245c3813a" providerId="ADAL" clId="{C72283D4-9861-4CE1-BE96-3A9372171F19}" dt="2023-05-02T13:50:25.134" v="3785" actId="478"/>
          <ac:grpSpMkLst>
            <pc:docMk/>
            <pc:sldMk cId="2539042644" sldId="367"/>
            <ac:grpSpMk id="13" creationId="{0AB94C55-2538-2F1C-2F30-C053A8AAAF62}"/>
          </ac:grpSpMkLst>
        </pc:grpChg>
        <pc:grpChg chg="add del mod">
          <ac:chgData name="Andrew Uhlir" userId="1576c744-77df-433f-b097-44c245c3813a" providerId="ADAL" clId="{C72283D4-9861-4CE1-BE96-3A9372171F19}" dt="2023-05-02T13:50:24.156" v="3783" actId="478"/>
          <ac:grpSpMkLst>
            <pc:docMk/>
            <pc:sldMk cId="2539042644" sldId="367"/>
            <ac:grpSpMk id="36" creationId="{998F0CA0-4EAB-698C-0840-4E19EB9D2ABC}"/>
          </ac:grpSpMkLst>
        </pc:grpChg>
        <pc:grpChg chg="add del mod">
          <ac:chgData name="Andrew Uhlir" userId="1576c744-77df-433f-b097-44c245c3813a" providerId="ADAL" clId="{C72283D4-9861-4CE1-BE96-3A9372171F19}" dt="2023-05-02T15:41:11.423" v="4502"/>
          <ac:grpSpMkLst>
            <pc:docMk/>
            <pc:sldMk cId="2539042644" sldId="367"/>
            <ac:grpSpMk id="36" creationId="{D56D3490-1CF1-B909-4A47-AFEC4E4ED44D}"/>
          </ac:grpSpMkLst>
        </pc:grpChg>
        <pc:grpChg chg="add del mod">
          <ac:chgData name="Andrew Uhlir" userId="1576c744-77df-433f-b097-44c245c3813a" providerId="ADAL" clId="{C72283D4-9861-4CE1-BE96-3A9372171F19}" dt="2023-05-02T15:41:11.423" v="4502"/>
          <ac:grpSpMkLst>
            <pc:docMk/>
            <pc:sldMk cId="2539042644" sldId="367"/>
            <ac:grpSpMk id="42" creationId="{C08D8DCE-44DE-F631-E26F-6D0F03A1DCFF}"/>
          </ac:grpSpMkLst>
        </pc:grpChg>
        <pc:grpChg chg="add del mod">
          <ac:chgData name="Andrew Uhlir" userId="1576c744-77df-433f-b097-44c245c3813a" providerId="ADAL" clId="{C72283D4-9861-4CE1-BE96-3A9372171F19}" dt="2023-05-02T15:37:35.133" v="4276" actId="478"/>
          <ac:grpSpMkLst>
            <pc:docMk/>
            <pc:sldMk cId="2539042644" sldId="367"/>
            <ac:grpSpMk id="52" creationId="{A1CA572D-38FC-551A-ADCD-560F58487B21}"/>
          </ac:grpSpMkLst>
        </pc:grpChg>
        <pc:grpChg chg="add del mod">
          <ac:chgData name="Andrew Uhlir" userId="1576c744-77df-433f-b097-44c245c3813a" providerId="ADAL" clId="{C72283D4-9861-4CE1-BE96-3A9372171F19}" dt="2023-05-02T15:37:35.133" v="4276" actId="478"/>
          <ac:grpSpMkLst>
            <pc:docMk/>
            <pc:sldMk cId="2539042644" sldId="367"/>
            <ac:grpSpMk id="53" creationId="{8658133D-A232-0922-1BCD-443009821A35}"/>
          </ac:grpSpMkLst>
        </pc:grpChg>
        <pc:grpChg chg="add del mod">
          <ac:chgData name="Andrew Uhlir" userId="1576c744-77df-433f-b097-44c245c3813a" providerId="ADAL" clId="{C72283D4-9861-4CE1-BE96-3A9372171F19}" dt="2023-05-02T15:37:35.133" v="4276" actId="478"/>
          <ac:grpSpMkLst>
            <pc:docMk/>
            <pc:sldMk cId="2539042644" sldId="367"/>
            <ac:grpSpMk id="56" creationId="{AD2B073E-B273-AD84-EF5C-1921381E3EAF}"/>
          </ac:grpSpMkLst>
        </pc:grpChg>
        <pc:picChg chg="add del mod topLvl">
          <ac:chgData name="Andrew Uhlir" userId="1576c744-77df-433f-b097-44c245c3813a" providerId="ADAL" clId="{C72283D4-9861-4CE1-BE96-3A9372171F19}" dt="2023-05-02T13:50:33.938" v="3789" actId="478"/>
          <ac:picMkLst>
            <pc:docMk/>
            <pc:sldMk cId="2539042644" sldId="367"/>
            <ac:picMk id="5" creationId="{C2FC9F84-9026-2FFD-4CED-1747EADF7D83}"/>
          </ac:picMkLst>
        </pc:picChg>
        <pc:picChg chg="add del mod topLvl">
          <ac:chgData name="Andrew Uhlir" userId="1576c744-77df-433f-b097-44c245c3813a" providerId="ADAL" clId="{C72283D4-9861-4CE1-BE96-3A9372171F19}" dt="2023-05-02T13:50:32.790" v="3788" actId="478"/>
          <ac:picMkLst>
            <pc:docMk/>
            <pc:sldMk cId="2539042644" sldId="367"/>
            <ac:picMk id="8" creationId="{788452DD-97C5-4CB6-9359-7ECB0B726606}"/>
          </ac:picMkLst>
        </pc:picChg>
        <pc:picChg chg="add mod topLvl">
          <ac:chgData name="Andrew Uhlir" userId="1576c744-77df-433f-b097-44c245c3813a" providerId="ADAL" clId="{C72283D4-9861-4CE1-BE96-3A9372171F19}" dt="2023-05-02T13:51:07.875" v="3799" actId="1076"/>
          <ac:picMkLst>
            <pc:docMk/>
            <pc:sldMk cId="2539042644" sldId="367"/>
            <ac:picMk id="10" creationId="{7842BAA2-3925-A0B8-5CBC-E52B7440E775}"/>
          </ac:picMkLst>
        </pc:picChg>
        <pc:picChg chg="mod">
          <ac:chgData name="Andrew Uhlir" userId="1576c744-77df-433f-b097-44c245c3813a" providerId="ADAL" clId="{C72283D4-9861-4CE1-BE96-3A9372171F19}" dt="2023-05-02T12:30:52.071" v="2267"/>
          <ac:picMkLst>
            <pc:docMk/>
            <pc:sldMk cId="2539042644" sldId="367"/>
            <ac:picMk id="16" creationId="{63501F53-52E1-91DB-2832-E28192F0CA1A}"/>
          </ac:picMkLst>
        </pc:picChg>
        <pc:picChg chg="mod">
          <ac:chgData name="Andrew Uhlir" userId="1576c744-77df-433f-b097-44c245c3813a" providerId="ADAL" clId="{C72283D4-9861-4CE1-BE96-3A9372171F19}" dt="2023-05-02T12:30:52.071" v="2267"/>
          <ac:picMkLst>
            <pc:docMk/>
            <pc:sldMk cId="2539042644" sldId="367"/>
            <ac:picMk id="17" creationId="{D05F0EB1-2140-C2E4-58C4-51AC85B3938B}"/>
          </ac:picMkLst>
        </pc:picChg>
        <pc:picChg chg="mod">
          <ac:chgData name="Andrew Uhlir" userId="1576c744-77df-433f-b097-44c245c3813a" providerId="ADAL" clId="{C72283D4-9861-4CE1-BE96-3A9372171F19}" dt="2023-05-02T12:30:52.071" v="2267"/>
          <ac:picMkLst>
            <pc:docMk/>
            <pc:sldMk cId="2539042644" sldId="367"/>
            <ac:picMk id="27" creationId="{878049F1-A461-3196-1BB6-CE9A78636807}"/>
          </ac:picMkLst>
        </pc:picChg>
        <pc:picChg chg="mod">
          <ac:chgData name="Andrew Uhlir" userId="1576c744-77df-433f-b097-44c245c3813a" providerId="ADAL" clId="{C72283D4-9861-4CE1-BE96-3A9372171F19}" dt="2023-05-02T13:50:23.157" v="3782"/>
          <ac:picMkLst>
            <pc:docMk/>
            <pc:sldMk cId="2539042644" sldId="367"/>
            <ac:picMk id="37" creationId="{2E7ADACC-CA02-4FD7-F24E-00118E876C33}"/>
          </ac:picMkLst>
        </pc:picChg>
        <pc:picChg chg="mod">
          <ac:chgData name="Andrew Uhlir" userId="1576c744-77df-433f-b097-44c245c3813a" providerId="ADAL" clId="{C72283D4-9861-4CE1-BE96-3A9372171F19}" dt="2023-05-02T15:41:07.266" v="4483"/>
          <ac:picMkLst>
            <pc:docMk/>
            <pc:sldMk cId="2539042644" sldId="367"/>
            <ac:picMk id="37" creationId="{57BBBFD0-7BE9-25D2-9316-2D3A321C7332}"/>
          </ac:picMkLst>
        </pc:picChg>
        <pc:picChg chg="mod">
          <ac:chgData name="Andrew Uhlir" userId="1576c744-77df-433f-b097-44c245c3813a" providerId="ADAL" clId="{C72283D4-9861-4CE1-BE96-3A9372171F19}" dt="2023-05-02T13:50:23.157" v="3782"/>
          <ac:picMkLst>
            <pc:docMk/>
            <pc:sldMk cId="2539042644" sldId="367"/>
            <ac:picMk id="40" creationId="{C699A7CB-9751-5A27-84FD-87527D9E63F9}"/>
          </ac:picMkLst>
        </pc:picChg>
        <pc:picChg chg="mod">
          <ac:chgData name="Andrew Uhlir" userId="1576c744-77df-433f-b097-44c245c3813a" providerId="ADAL" clId="{C72283D4-9861-4CE1-BE96-3A9372171F19}" dt="2023-05-02T15:41:07.266" v="4483"/>
          <ac:picMkLst>
            <pc:docMk/>
            <pc:sldMk cId="2539042644" sldId="367"/>
            <ac:picMk id="40" creationId="{FF5A2860-8B19-51A6-6220-6BB4FD6CEDED}"/>
          </ac:picMkLst>
        </pc:picChg>
        <pc:picChg chg="mod">
          <ac:chgData name="Andrew Uhlir" userId="1576c744-77df-433f-b097-44c245c3813a" providerId="ADAL" clId="{C72283D4-9861-4CE1-BE96-3A9372171F19}" dt="2023-05-02T13:50:23.157" v="3782"/>
          <ac:picMkLst>
            <pc:docMk/>
            <pc:sldMk cId="2539042644" sldId="367"/>
            <ac:picMk id="44" creationId="{24B8BC8E-DDBF-DC95-65C6-69354ABCFE7D}"/>
          </ac:picMkLst>
        </pc:picChg>
        <pc:picChg chg="mod">
          <ac:chgData name="Andrew Uhlir" userId="1576c744-77df-433f-b097-44c245c3813a" providerId="ADAL" clId="{C72283D4-9861-4CE1-BE96-3A9372171F19}" dt="2023-05-02T15:41:07.266" v="4483"/>
          <ac:picMkLst>
            <pc:docMk/>
            <pc:sldMk cId="2539042644" sldId="367"/>
            <ac:picMk id="44" creationId="{9341BAAD-0DCA-33CC-2E6A-244506F76CE9}"/>
          </ac:picMkLst>
        </pc:picChg>
        <pc:picChg chg="mod">
          <ac:chgData name="Andrew Uhlir" userId="1576c744-77df-433f-b097-44c245c3813a" providerId="ADAL" clId="{C72283D4-9861-4CE1-BE96-3A9372171F19}" dt="2023-05-02T15:41:07.266" v="4483"/>
          <ac:picMkLst>
            <pc:docMk/>
            <pc:sldMk cId="2539042644" sldId="367"/>
            <ac:picMk id="50" creationId="{C2AA5E6E-B271-56D8-8C56-A1F33DED8E70}"/>
          </ac:picMkLst>
        </pc:picChg>
        <pc:picChg chg="add mod">
          <ac:chgData name="Andrew Uhlir" userId="1576c744-77df-433f-b097-44c245c3813a" providerId="ADAL" clId="{C72283D4-9861-4CE1-BE96-3A9372171F19}" dt="2023-05-02T13:51:05.527" v="3798" actId="164"/>
          <ac:picMkLst>
            <pc:docMk/>
            <pc:sldMk cId="2539042644" sldId="367"/>
            <ac:picMk id="51" creationId="{6F259EF3-FB6E-3A1B-5B2A-82AAC3B839AC}"/>
          </ac:picMkLst>
        </pc:picChg>
        <pc:picChg chg="mod">
          <ac:chgData name="Andrew Uhlir" userId="1576c744-77df-433f-b097-44c245c3813a" providerId="ADAL" clId="{C72283D4-9861-4CE1-BE96-3A9372171F19}" dt="2023-05-02T13:51:13.093" v="3801"/>
          <ac:picMkLst>
            <pc:docMk/>
            <pc:sldMk cId="2539042644" sldId="367"/>
            <ac:picMk id="54" creationId="{C14D2D35-4D80-427A-7A14-0762BAE49301}"/>
          </ac:picMkLst>
        </pc:picChg>
        <pc:picChg chg="mod">
          <ac:chgData name="Andrew Uhlir" userId="1576c744-77df-433f-b097-44c245c3813a" providerId="ADAL" clId="{C72283D4-9861-4CE1-BE96-3A9372171F19}" dt="2023-05-02T13:51:13.093" v="3801"/>
          <ac:picMkLst>
            <pc:docMk/>
            <pc:sldMk cId="2539042644" sldId="367"/>
            <ac:picMk id="55" creationId="{A6F4ADCA-A071-7DF7-DD30-9ED3A7D13608}"/>
          </ac:picMkLst>
        </pc:picChg>
        <pc:picChg chg="mod">
          <ac:chgData name="Andrew Uhlir" userId="1576c744-77df-433f-b097-44c245c3813a" providerId="ADAL" clId="{C72283D4-9861-4CE1-BE96-3A9372171F19}" dt="2023-05-02T13:51:16.543" v="3803"/>
          <ac:picMkLst>
            <pc:docMk/>
            <pc:sldMk cId="2539042644" sldId="367"/>
            <ac:picMk id="57" creationId="{7735FCF4-2FFC-A3EE-4B1B-87CD19E28436}"/>
          </ac:picMkLst>
        </pc:picChg>
        <pc:picChg chg="mod">
          <ac:chgData name="Andrew Uhlir" userId="1576c744-77df-433f-b097-44c245c3813a" providerId="ADAL" clId="{C72283D4-9861-4CE1-BE96-3A9372171F19}" dt="2023-05-02T13:51:16.543" v="3803"/>
          <ac:picMkLst>
            <pc:docMk/>
            <pc:sldMk cId="2539042644" sldId="367"/>
            <ac:picMk id="58" creationId="{40D871F0-B3D7-5AE2-7542-630453614FDA}"/>
          </ac:picMkLst>
        </pc:picChg>
        <pc:cxnChg chg="del">
          <ac:chgData name="Andrew Uhlir" userId="1576c744-77df-433f-b097-44c245c3813a" providerId="ADAL" clId="{C72283D4-9861-4CE1-BE96-3A9372171F19}" dt="2023-05-02T15:37:35.133" v="4276" actId="478"/>
          <ac:cxnSpMkLst>
            <pc:docMk/>
            <pc:sldMk cId="2539042644" sldId="367"/>
            <ac:cxnSpMk id="9" creationId="{2E6AC3F4-7603-7518-8077-CFAFAFA37D3E}"/>
          </ac:cxnSpMkLst>
        </pc:cxnChg>
        <pc:cxnChg chg="del">
          <ac:chgData name="Andrew Uhlir" userId="1576c744-77df-433f-b097-44c245c3813a" providerId="ADAL" clId="{C72283D4-9861-4CE1-BE96-3A9372171F19}" dt="2023-05-02T15:37:35.133" v="4276" actId="478"/>
          <ac:cxnSpMkLst>
            <pc:docMk/>
            <pc:sldMk cId="2539042644" sldId="367"/>
            <ac:cxnSpMk id="11" creationId="{4197B0CB-1968-E316-3B8B-B8B8BBC7A38B}"/>
          </ac:cxnSpMkLst>
        </pc:cxnChg>
        <pc:cxnChg chg="add del mod">
          <ac:chgData name="Andrew Uhlir" userId="1576c744-77df-433f-b097-44c245c3813a" providerId="ADAL" clId="{C72283D4-9861-4CE1-BE96-3A9372171F19}" dt="2023-05-02T15:41:11.423" v="4502"/>
          <ac:cxnSpMkLst>
            <pc:docMk/>
            <pc:sldMk cId="2539042644" sldId="367"/>
            <ac:cxnSpMk id="13" creationId="{09B8EE6C-FE72-40B1-81C3-A8390FA0A50F}"/>
          </ac:cxnSpMkLst>
        </pc:cxnChg>
        <pc:cxnChg chg="del">
          <ac:chgData name="Andrew Uhlir" userId="1576c744-77df-433f-b097-44c245c3813a" providerId="ADAL" clId="{C72283D4-9861-4CE1-BE96-3A9372171F19}" dt="2023-05-02T15:37:35.133" v="4276" actId="478"/>
          <ac:cxnSpMkLst>
            <pc:docMk/>
            <pc:sldMk cId="2539042644" sldId="367"/>
            <ac:cxnSpMk id="14" creationId="{87297D4E-CF19-264D-633A-CFBEAB8C8C65}"/>
          </ac:cxnSpMkLst>
        </pc:cxnChg>
        <pc:cxnChg chg="del">
          <ac:chgData name="Andrew Uhlir" userId="1576c744-77df-433f-b097-44c245c3813a" providerId="ADAL" clId="{C72283D4-9861-4CE1-BE96-3A9372171F19}" dt="2023-05-02T15:37:35.133" v="4276" actId="478"/>
          <ac:cxnSpMkLst>
            <pc:docMk/>
            <pc:sldMk cId="2539042644" sldId="367"/>
            <ac:cxnSpMk id="15" creationId="{B59AAE82-D30F-5CC1-7B4B-83FA2CCE3158}"/>
          </ac:cxnSpMkLst>
        </pc:cxnChg>
        <pc:cxnChg chg="add del mod">
          <ac:chgData name="Andrew Uhlir" userId="1576c744-77df-433f-b097-44c245c3813a" providerId="ADAL" clId="{C72283D4-9861-4CE1-BE96-3A9372171F19}" dt="2023-05-02T15:41:11.423" v="4502"/>
          <ac:cxnSpMkLst>
            <pc:docMk/>
            <pc:sldMk cId="2539042644" sldId="367"/>
            <ac:cxnSpMk id="16" creationId="{55C3BBD4-BB69-A238-ABA2-569274E3F619}"/>
          </ac:cxnSpMkLst>
        </pc:cxnChg>
        <pc:cxnChg chg="add del mod">
          <ac:chgData name="Andrew Uhlir" userId="1576c744-77df-433f-b097-44c245c3813a" providerId="ADAL" clId="{C72283D4-9861-4CE1-BE96-3A9372171F19}" dt="2023-05-02T15:41:11.423" v="4502"/>
          <ac:cxnSpMkLst>
            <pc:docMk/>
            <pc:sldMk cId="2539042644" sldId="367"/>
            <ac:cxnSpMk id="17" creationId="{0AF5C8B8-531D-8529-1C8E-34FB5CEA7122}"/>
          </ac:cxnSpMkLst>
        </pc:cxnChg>
        <pc:cxnChg chg="add del mod">
          <ac:chgData name="Andrew Uhlir" userId="1576c744-77df-433f-b097-44c245c3813a" providerId="ADAL" clId="{C72283D4-9861-4CE1-BE96-3A9372171F19}" dt="2023-05-02T15:41:11.423" v="4502"/>
          <ac:cxnSpMkLst>
            <pc:docMk/>
            <pc:sldMk cId="2539042644" sldId="367"/>
            <ac:cxnSpMk id="27" creationId="{2B4DFA0F-6B3B-E1E7-56CA-C9971DEA362F}"/>
          </ac:cxnSpMkLst>
        </pc:cxnChg>
        <pc:cxnChg chg="del">
          <ac:chgData name="Andrew Uhlir" userId="1576c744-77df-433f-b097-44c245c3813a" providerId="ADAL" clId="{C72283D4-9861-4CE1-BE96-3A9372171F19}" dt="2023-05-02T15:37:35.133" v="4276" actId="478"/>
          <ac:cxnSpMkLst>
            <pc:docMk/>
            <pc:sldMk cId="2539042644" sldId="367"/>
            <ac:cxnSpMk id="39" creationId="{D2BBF4A7-F25F-7AD0-A194-0936CDDA1396}"/>
          </ac:cxnSpMkLst>
        </pc:cxnChg>
        <pc:cxnChg chg="del">
          <ac:chgData name="Andrew Uhlir" userId="1576c744-77df-433f-b097-44c245c3813a" providerId="ADAL" clId="{C72283D4-9861-4CE1-BE96-3A9372171F19}" dt="2023-05-02T15:37:35.133" v="4276" actId="478"/>
          <ac:cxnSpMkLst>
            <pc:docMk/>
            <pc:sldMk cId="2539042644" sldId="367"/>
            <ac:cxnSpMk id="41" creationId="{4D5502A8-C42F-2F63-A7A1-9923EA30911F}"/>
          </ac:cxnSpMkLst>
        </pc:cxnChg>
        <pc:cxnChg chg="del">
          <ac:chgData name="Andrew Uhlir" userId="1576c744-77df-433f-b097-44c245c3813a" providerId="ADAL" clId="{C72283D4-9861-4CE1-BE96-3A9372171F19}" dt="2023-05-02T12:31:20.176" v="2270" actId="478"/>
          <ac:cxnSpMkLst>
            <pc:docMk/>
            <pc:sldMk cId="2539042644" sldId="367"/>
            <ac:cxnSpMk id="42" creationId="{2AE8B687-5F0B-569F-D5BF-2BF14BDE5FFC}"/>
          </ac:cxnSpMkLst>
        </pc:cxnChg>
      </pc:sldChg>
      <pc:sldChg chg="addSp delSp modSp new mod setBg">
        <pc:chgData name="Andrew Uhlir" userId="1576c744-77df-433f-b097-44c245c3813a" providerId="ADAL" clId="{C72283D4-9861-4CE1-BE96-3A9372171F19}" dt="2023-05-02T20:53:44.302" v="9605" actId="1076"/>
        <pc:sldMkLst>
          <pc:docMk/>
          <pc:sldMk cId="2333928532" sldId="368"/>
        </pc:sldMkLst>
        <pc:spChg chg="del mod ord">
          <ac:chgData name="Andrew Uhlir" userId="1576c744-77df-433f-b097-44c245c3813a" providerId="ADAL" clId="{C72283D4-9861-4CE1-BE96-3A9372171F19}" dt="2023-05-02T20:41:35.035" v="9370" actId="478"/>
          <ac:spMkLst>
            <pc:docMk/>
            <pc:sldMk cId="2333928532" sldId="368"/>
            <ac:spMk id="2" creationId="{13CBF9FF-5A8B-C87F-7ED0-AB8120192CD2}"/>
          </ac:spMkLst>
        </pc:spChg>
        <pc:spChg chg="mod">
          <ac:chgData name="Andrew Uhlir" userId="1576c744-77df-433f-b097-44c245c3813a" providerId="ADAL" clId="{C72283D4-9861-4CE1-BE96-3A9372171F19}" dt="2023-05-02T20:43:59.787" v="9413" actId="20577"/>
          <ac:spMkLst>
            <pc:docMk/>
            <pc:sldMk cId="2333928532" sldId="368"/>
            <ac:spMk id="3" creationId="{228C76D7-F2CA-9837-57BA-F96E29F5E3F7}"/>
          </ac:spMkLst>
        </pc:spChg>
        <pc:spChg chg="add del">
          <ac:chgData name="Andrew Uhlir" userId="1576c744-77df-433f-b097-44c245c3813a" providerId="ADAL" clId="{C72283D4-9861-4CE1-BE96-3A9372171F19}" dt="2023-05-02T20:36:35.575" v="9367" actId="26606"/>
          <ac:spMkLst>
            <pc:docMk/>
            <pc:sldMk cId="2333928532" sldId="368"/>
            <ac:spMk id="6" creationId="{F13C74B1-5B17-4795-BED0-7140497B445A}"/>
          </ac:spMkLst>
        </pc:spChg>
        <pc:spChg chg="add del">
          <ac:chgData name="Andrew Uhlir" userId="1576c744-77df-433f-b097-44c245c3813a" providerId="ADAL" clId="{C72283D4-9861-4CE1-BE96-3A9372171F19}" dt="2023-05-02T20:36:35.575" v="9367" actId="26606"/>
          <ac:spMkLst>
            <pc:docMk/>
            <pc:sldMk cId="2333928532" sldId="368"/>
            <ac:spMk id="7" creationId="{D4974D33-8DC5-464E-8C6D-BE58F0669C17}"/>
          </ac:spMkLst>
        </pc:spChg>
        <pc:spChg chg="add del">
          <ac:chgData name="Andrew Uhlir" userId="1576c744-77df-433f-b097-44c245c3813a" providerId="ADAL" clId="{C72283D4-9861-4CE1-BE96-3A9372171F19}" dt="2023-05-02T20:36:32.304" v="9365" actId="26606"/>
          <ac:spMkLst>
            <pc:docMk/>
            <pc:sldMk cId="2333928532" sldId="368"/>
            <ac:spMk id="9" creationId="{04812C46-200A-4DEB-A05E-3ED6C68C2387}"/>
          </ac:spMkLst>
        </pc:spChg>
        <pc:spChg chg="add del">
          <ac:chgData name="Andrew Uhlir" userId="1576c744-77df-433f-b097-44c245c3813a" providerId="ADAL" clId="{C72283D4-9861-4CE1-BE96-3A9372171F19}" dt="2023-05-02T20:36:32.304" v="9365" actId="26606"/>
          <ac:spMkLst>
            <pc:docMk/>
            <pc:sldMk cId="2333928532" sldId="368"/>
            <ac:spMk id="11" creationId="{D1EA859B-E555-4109-94F3-6700E046E008}"/>
          </ac:spMkLst>
        </pc:spChg>
        <pc:spChg chg="add del mod">
          <ac:chgData name="Andrew Uhlir" userId="1576c744-77df-433f-b097-44c245c3813a" providerId="ADAL" clId="{C72283D4-9861-4CE1-BE96-3A9372171F19}" dt="2023-05-02T20:41:57.558" v="9379" actId="478"/>
          <ac:spMkLst>
            <pc:docMk/>
            <pc:sldMk cId="2333928532" sldId="368"/>
            <ac:spMk id="14" creationId="{F6299EA4-9A28-6847-6D36-803E0F4A612F}"/>
          </ac:spMkLst>
        </pc:spChg>
        <pc:spChg chg="add mod">
          <ac:chgData name="Andrew Uhlir" userId="1576c744-77df-433f-b097-44c245c3813a" providerId="ADAL" clId="{C72283D4-9861-4CE1-BE96-3A9372171F19}" dt="2023-05-02T20:51:16.848" v="9587" actId="1076"/>
          <ac:spMkLst>
            <pc:docMk/>
            <pc:sldMk cId="2333928532" sldId="368"/>
            <ac:spMk id="19" creationId="{7E860AEF-EB51-AB90-750D-843460DED904}"/>
          </ac:spMkLst>
        </pc:spChg>
        <pc:spChg chg="add mod">
          <ac:chgData name="Andrew Uhlir" userId="1576c744-77df-433f-b097-44c245c3813a" providerId="ADAL" clId="{C72283D4-9861-4CE1-BE96-3A9372171F19}" dt="2023-05-02T20:53:44.302" v="9605" actId="1076"/>
          <ac:spMkLst>
            <pc:docMk/>
            <pc:sldMk cId="2333928532" sldId="368"/>
            <ac:spMk id="21" creationId="{4A7E9B0C-65E9-17E2-373C-AC1AA930CCFC}"/>
          </ac:spMkLst>
        </pc:spChg>
        <pc:spChg chg="add del mod">
          <ac:chgData name="Andrew Uhlir" userId="1576c744-77df-433f-b097-44c245c3813a" providerId="ADAL" clId="{C72283D4-9861-4CE1-BE96-3A9372171F19}" dt="2023-05-02T20:51:39.467" v="9592"/>
          <ac:spMkLst>
            <pc:docMk/>
            <pc:sldMk cId="2333928532" sldId="368"/>
            <ac:spMk id="22" creationId="{65E66B10-A8F7-5E31-9991-9593014F6795}"/>
          </ac:spMkLst>
        </pc:spChg>
        <pc:spChg chg="add del mod">
          <ac:chgData name="Andrew Uhlir" userId="1576c744-77df-433f-b097-44c245c3813a" providerId="ADAL" clId="{C72283D4-9861-4CE1-BE96-3A9372171F19}" dt="2023-05-02T20:51:29.932" v="9588" actId="478"/>
          <ac:spMkLst>
            <pc:docMk/>
            <pc:sldMk cId="2333928532" sldId="368"/>
            <ac:spMk id="23" creationId="{C14ADCC5-4225-E459-A5FA-368CD05215E3}"/>
          </ac:spMkLst>
        </pc:spChg>
        <pc:spChg chg="add del mod">
          <ac:chgData name="Andrew Uhlir" userId="1576c744-77df-433f-b097-44c245c3813a" providerId="ADAL" clId="{C72283D4-9861-4CE1-BE96-3A9372171F19}" dt="2023-05-02T20:51:29.932" v="9588" actId="478"/>
          <ac:spMkLst>
            <pc:docMk/>
            <pc:sldMk cId="2333928532" sldId="368"/>
            <ac:spMk id="24" creationId="{8C99ABB1-841A-DF57-7213-7F8B06D8F0C0}"/>
          </ac:spMkLst>
        </pc:spChg>
        <pc:graphicFrameChg chg="add del">
          <ac:chgData name="Andrew Uhlir" userId="1576c744-77df-433f-b097-44c245c3813a" providerId="ADAL" clId="{C72283D4-9861-4CE1-BE96-3A9372171F19}" dt="2023-05-02T20:38:02.637" v="9369" actId="478"/>
          <ac:graphicFrameMkLst>
            <pc:docMk/>
            <pc:sldMk cId="2333928532" sldId="368"/>
            <ac:graphicFrameMk id="12" creationId="{719609FB-5125-D761-CE4E-588114AEFD70}"/>
          </ac:graphicFrameMkLst>
        </pc:graphicFrameChg>
        <pc:graphicFrameChg chg="add mod">
          <ac:chgData name="Andrew Uhlir" userId="1576c744-77df-433f-b097-44c245c3813a" providerId="ADAL" clId="{C72283D4-9861-4CE1-BE96-3A9372171F19}" dt="2023-05-02T20:41:50.993" v="9378"/>
          <ac:graphicFrameMkLst>
            <pc:docMk/>
            <pc:sldMk cId="2333928532" sldId="368"/>
            <ac:graphicFrameMk id="15" creationId="{3A4165F4-E87B-B03B-533E-73D6D38260A2}"/>
          </ac:graphicFrameMkLst>
        </pc:graphicFrameChg>
        <pc:graphicFrameChg chg="add del mod modGraphic">
          <ac:chgData name="Andrew Uhlir" userId="1576c744-77df-433f-b097-44c245c3813a" providerId="ADAL" clId="{C72283D4-9861-4CE1-BE96-3A9372171F19}" dt="2023-05-02T20:43:17.562" v="9399" actId="478"/>
          <ac:graphicFrameMkLst>
            <pc:docMk/>
            <pc:sldMk cId="2333928532" sldId="368"/>
            <ac:graphicFrameMk id="16" creationId="{3A4165F4-E87B-B03B-533E-73D6D38260A2}"/>
          </ac:graphicFrameMkLst>
        </pc:graphicFrameChg>
        <pc:graphicFrameChg chg="add mod modGraphic">
          <ac:chgData name="Andrew Uhlir" userId="1576c744-77df-433f-b097-44c245c3813a" providerId="ADAL" clId="{C72283D4-9861-4CE1-BE96-3A9372171F19}" dt="2023-05-02T20:53:32.852" v="9604" actId="1076"/>
          <ac:graphicFrameMkLst>
            <pc:docMk/>
            <pc:sldMk cId="2333928532" sldId="368"/>
            <ac:graphicFrameMk id="17" creationId="{3A4165F4-E87B-B03B-533E-73D6D38260A2}"/>
          </ac:graphicFrameMkLst>
        </pc:graphicFrameChg>
        <pc:picChg chg="add del">
          <ac:chgData name="Andrew Uhlir" userId="1576c744-77df-433f-b097-44c245c3813a" providerId="ADAL" clId="{C72283D4-9861-4CE1-BE96-3A9372171F19}" dt="2023-05-02T20:36:32.304" v="9365" actId="26606"/>
          <ac:picMkLst>
            <pc:docMk/>
            <pc:sldMk cId="2333928532" sldId="368"/>
            <ac:picMk id="5" creationId="{11F0BC76-6804-5BD2-4C80-49BFD1F2E2F3}"/>
          </ac:picMkLst>
        </pc:picChg>
        <pc:picChg chg="add del">
          <ac:chgData name="Andrew Uhlir" userId="1576c744-77df-433f-b097-44c245c3813a" providerId="ADAL" clId="{C72283D4-9861-4CE1-BE96-3A9372171F19}" dt="2023-05-02T20:36:35.575" v="9367" actId="26606"/>
          <ac:picMkLst>
            <pc:docMk/>
            <pc:sldMk cId="2333928532" sldId="368"/>
            <ac:picMk id="8" creationId="{7260435F-DADD-DA26-AAEE-E53C8B420596}"/>
          </ac:picMkLst>
        </pc:picChg>
      </pc:sldChg>
      <pc:sldChg chg="addSp modSp new mod">
        <pc:chgData name="Andrew Uhlir" userId="1576c744-77df-433f-b097-44c245c3813a" providerId="ADAL" clId="{C72283D4-9861-4CE1-BE96-3A9372171F19}" dt="2023-05-02T17:23:35.429" v="5785" actId="1076"/>
        <pc:sldMkLst>
          <pc:docMk/>
          <pc:sldMk cId="3596909247" sldId="369"/>
        </pc:sldMkLst>
        <pc:spChg chg="mod">
          <ac:chgData name="Andrew Uhlir" userId="1576c744-77df-433f-b097-44c245c3813a" providerId="ADAL" clId="{C72283D4-9861-4CE1-BE96-3A9372171F19}" dt="2023-05-02T17:23:30.477" v="5784" actId="20578"/>
          <ac:spMkLst>
            <pc:docMk/>
            <pc:sldMk cId="3596909247" sldId="369"/>
            <ac:spMk id="2" creationId="{0DBAAC5D-E143-3B53-3A05-FF7592771CC0}"/>
          </ac:spMkLst>
        </pc:spChg>
        <pc:spChg chg="mod">
          <ac:chgData name="Andrew Uhlir" userId="1576c744-77df-433f-b097-44c245c3813a" providerId="ADAL" clId="{C72283D4-9861-4CE1-BE96-3A9372171F19}" dt="2023-05-02T17:22:00.414" v="5619" actId="20577"/>
          <ac:spMkLst>
            <pc:docMk/>
            <pc:sldMk cId="3596909247" sldId="369"/>
            <ac:spMk id="4" creationId="{163CE4FB-85C4-0397-015C-9C189F0B5579}"/>
          </ac:spMkLst>
        </pc:spChg>
        <pc:grpChg chg="add mod">
          <ac:chgData name="Andrew Uhlir" userId="1576c744-77df-433f-b097-44c245c3813a" providerId="ADAL" clId="{C72283D4-9861-4CE1-BE96-3A9372171F19}" dt="2023-05-02T17:23:35.429" v="5785" actId="1076"/>
          <ac:grpSpMkLst>
            <pc:docMk/>
            <pc:sldMk cId="3596909247" sldId="369"/>
            <ac:grpSpMk id="8" creationId="{08C06A8A-A098-FBAC-0ECB-2AF914A695B5}"/>
          </ac:grpSpMkLst>
        </pc:grpChg>
        <pc:picChg chg="add mod ord modCrop">
          <ac:chgData name="Andrew Uhlir" userId="1576c744-77df-433f-b097-44c245c3813a" providerId="ADAL" clId="{C72283D4-9861-4CE1-BE96-3A9372171F19}" dt="2023-05-02T13:49:20.862" v="3726" actId="164"/>
          <ac:picMkLst>
            <pc:docMk/>
            <pc:sldMk cId="3596909247" sldId="369"/>
            <ac:picMk id="6" creationId="{4135D8F5-85FC-1411-7641-9F8CBD21C570}"/>
          </ac:picMkLst>
        </pc:picChg>
        <pc:picChg chg="add mod">
          <ac:chgData name="Andrew Uhlir" userId="1576c744-77df-433f-b097-44c245c3813a" providerId="ADAL" clId="{C72283D4-9861-4CE1-BE96-3A9372171F19}" dt="2023-05-02T13:49:20.862" v="3726" actId="164"/>
          <ac:picMkLst>
            <pc:docMk/>
            <pc:sldMk cId="3596909247" sldId="369"/>
            <ac:picMk id="7" creationId="{043F4CF3-7E96-B183-5C60-FA6D0EBEB6B6}"/>
          </ac:picMkLst>
        </pc:picChg>
      </pc:sldChg>
      <pc:sldChg chg="modSp new del mod ord">
        <pc:chgData name="Andrew Uhlir" userId="1576c744-77df-433f-b097-44c245c3813a" providerId="ADAL" clId="{C72283D4-9861-4CE1-BE96-3A9372171F19}" dt="2023-05-02T19:26:59.152" v="8692" actId="2696"/>
        <pc:sldMkLst>
          <pc:docMk/>
          <pc:sldMk cId="967976418" sldId="370"/>
        </pc:sldMkLst>
        <pc:spChg chg="mod">
          <ac:chgData name="Andrew Uhlir" userId="1576c744-77df-433f-b097-44c245c3813a" providerId="ADAL" clId="{C72283D4-9861-4CE1-BE96-3A9372171F19}" dt="2023-05-02T13:49:52.012" v="3773" actId="20577"/>
          <ac:spMkLst>
            <pc:docMk/>
            <pc:sldMk cId="967976418" sldId="370"/>
            <ac:spMk id="2" creationId="{ADCDD908-D617-2827-77AC-62E2FEEB122E}"/>
          </ac:spMkLst>
        </pc:spChg>
      </pc:sldChg>
      <pc:sldChg chg="addSp delSp modSp new mod">
        <pc:chgData name="Andrew Uhlir" userId="1576c744-77df-433f-b097-44c245c3813a" providerId="ADAL" clId="{C72283D4-9861-4CE1-BE96-3A9372171F19}" dt="2023-05-02T15:37:19.239" v="4274" actId="20577"/>
        <pc:sldMkLst>
          <pc:docMk/>
          <pc:sldMk cId="1331995167" sldId="371"/>
        </pc:sldMkLst>
        <pc:spChg chg="del">
          <ac:chgData name="Andrew Uhlir" userId="1576c744-77df-433f-b097-44c245c3813a" providerId="ADAL" clId="{C72283D4-9861-4CE1-BE96-3A9372171F19}" dt="2023-05-02T13:54:54.982" v="3819" actId="931"/>
          <ac:spMkLst>
            <pc:docMk/>
            <pc:sldMk cId="1331995167" sldId="371"/>
            <ac:spMk id="2" creationId="{6EA197EA-95C7-08A7-7600-AEC83BF59C72}"/>
          </ac:spMkLst>
        </pc:spChg>
        <pc:spChg chg="mod">
          <ac:chgData name="Andrew Uhlir" userId="1576c744-77df-433f-b097-44c245c3813a" providerId="ADAL" clId="{C72283D4-9861-4CE1-BE96-3A9372171F19}" dt="2023-05-02T13:55:58.548" v="3878" actId="6549"/>
          <ac:spMkLst>
            <pc:docMk/>
            <pc:sldMk cId="1331995167" sldId="371"/>
            <ac:spMk id="3" creationId="{8309A23F-4223-C587-427A-7573500B3AA1}"/>
          </ac:spMkLst>
        </pc:spChg>
        <pc:spChg chg="add mod">
          <ac:chgData name="Andrew Uhlir" userId="1576c744-77df-433f-b097-44c245c3813a" providerId="ADAL" clId="{C72283D4-9861-4CE1-BE96-3A9372171F19}" dt="2023-05-02T14:00:23.393" v="4252" actId="164"/>
          <ac:spMkLst>
            <pc:docMk/>
            <pc:sldMk cId="1331995167" sldId="371"/>
            <ac:spMk id="6" creationId="{BEB20FAF-AECD-0C3B-65C1-E6220E673680}"/>
          </ac:spMkLst>
        </pc:spChg>
        <pc:spChg chg="add mod">
          <ac:chgData name="Andrew Uhlir" userId="1576c744-77df-433f-b097-44c245c3813a" providerId="ADAL" clId="{C72283D4-9861-4CE1-BE96-3A9372171F19}" dt="2023-05-02T14:00:23.393" v="4252" actId="164"/>
          <ac:spMkLst>
            <pc:docMk/>
            <pc:sldMk cId="1331995167" sldId="371"/>
            <ac:spMk id="7" creationId="{11BBDC70-B8B8-12D7-A4CC-EAAA5A21C8B2}"/>
          </ac:spMkLst>
        </pc:spChg>
        <pc:spChg chg="add mod">
          <ac:chgData name="Andrew Uhlir" userId="1576c744-77df-433f-b097-44c245c3813a" providerId="ADAL" clId="{C72283D4-9861-4CE1-BE96-3A9372171F19}" dt="2023-05-02T14:00:23.393" v="4252" actId="164"/>
          <ac:spMkLst>
            <pc:docMk/>
            <pc:sldMk cId="1331995167" sldId="371"/>
            <ac:spMk id="8" creationId="{EF3404AC-1B31-7F6B-32DD-B891AC4CAA2E}"/>
          </ac:spMkLst>
        </pc:spChg>
        <pc:spChg chg="add mod">
          <ac:chgData name="Andrew Uhlir" userId="1576c744-77df-433f-b097-44c245c3813a" providerId="ADAL" clId="{C72283D4-9861-4CE1-BE96-3A9372171F19}" dt="2023-05-02T14:00:23.393" v="4252" actId="164"/>
          <ac:spMkLst>
            <pc:docMk/>
            <pc:sldMk cId="1331995167" sldId="371"/>
            <ac:spMk id="9" creationId="{D1933D75-D684-C5B2-678B-0B3E2F699FCA}"/>
          </ac:spMkLst>
        </pc:spChg>
        <pc:spChg chg="add mod">
          <ac:chgData name="Andrew Uhlir" userId="1576c744-77df-433f-b097-44c245c3813a" providerId="ADAL" clId="{C72283D4-9861-4CE1-BE96-3A9372171F19}" dt="2023-05-02T14:00:23.393" v="4252" actId="164"/>
          <ac:spMkLst>
            <pc:docMk/>
            <pc:sldMk cId="1331995167" sldId="371"/>
            <ac:spMk id="10" creationId="{2ADB95B0-C1DA-6450-C740-02F0B7FDB561}"/>
          </ac:spMkLst>
        </pc:spChg>
        <pc:spChg chg="add del mod">
          <ac:chgData name="Andrew Uhlir" userId="1576c744-77df-433f-b097-44c245c3813a" providerId="ADAL" clId="{C72283D4-9861-4CE1-BE96-3A9372171F19}" dt="2023-05-02T13:56:40.805" v="3883" actId="478"/>
          <ac:spMkLst>
            <pc:docMk/>
            <pc:sldMk cId="1331995167" sldId="371"/>
            <ac:spMk id="11" creationId="{1CCBB904-2E07-5C00-58EA-85B76B657071}"/>
          </ac:spMkLst>
        </pc:spChg>
        <pc:spChg chg="add del mod">
          <ac:chgData name="Andrew Uhlir" userId="1576c744-77df-433f-b097-44c245c3813a" providerId="ADAL" clId="{C72283D4-9861-4CE1-BE96-3A9372171F19}" dt="2023-05-02T13:56:41.392" v="3884" actId="478"/>
          <ac:spMkLst>
            <pc:docMk/>
            <pc:sldMk cId="1331995167" sldId="371"/>
            <ac:spMk id="12" creationId="{A30F41AA-5D2C-D64E-1C32-0D7D97AB1955}"/>
          </ac:spMkLst>
        </pc:spChg>
        <pc:spChg chg="add del mod">
          <ac:chgData name="Andrew Uhlir" userId="1576c744-77df-433f-b097-44c245c3813a" providerId="ADAL" clId="{C72283D4-9861-4CE1-BE96-3A9372171F19}" dt="2023-05-02T13:56:42.284" v="3885" actId="478"/>
          <ac:spMkLst>
            <pc:docMk/>
            <pc:sldMk cId="1331995167" sldId="371"/>
            <ac:spMk id="13" creationId="{DBF143D6-13B7-6C9D-538C-F9D2371D43C6}"/>
          </ac:spMkLst>
        </pc:spChg>
        <pc:spChg chg="add mod">
          <ac:chgData name="Andrew Uhlir" userId="1576c744-77df-433f-b097-44c245c3813a" providerId="ADAL" clId="{C72283D4-9861-4CE1-BE96-3A9372171F19}" dt="2023-05-02T14:00:23.393" v="4252" actId="164"/>
          <ac:spMkLst>
            <pc:docMk/>
            <pc:sldMk cId="1331995167" sldId="371"/>
            <ac:spMk id="14" creationId="{357EFBC6-5E8F-A9CB-6361-8E0CC6DD91A7}"/>
          </ac:spMkLst>
        </pc:spChg>
        <pc:spChg chg="add mod">
          <ac:chgData name="Andrew Uhlir" userId="1576c744-77df-433f-b097-44c245c3813a" providerId="ADAL" clId="{C72283D4-9861-4CE1-BE96-3A9372171F19}" dt="2023-05-02T14:00:23.393" v="4252" actId="164"/>
          <ac:spMkLst>
            <pc:docMk/>
            <pc:sldMk cId="1331995167" sldId="371"/>
            <ac:spMk id="15" creationId="{6C4B82AB-CFFF-54C1-AED0-B878B1E15726}"/>
          </ac:spMkLst>
        </pc:spChg>
        <pc:spChg chg="add mod">
          <ac:chgData name="Andrew Uhlir" userId="1576c744-77df-433f-b097-44c245c3813a" providerId="ADAL" clId="{C72283D4-9861-4CE1-BE96-3A9372171F19}" dt="2023-05-02T14:00:23.393" v="4252" actId="164"/>
          <ac:spMkLst>
            <pc:docMk/>
            <pc:sldMk cId="1331995167" sldId="371"/>
            <ac:spMk id="16" creationId="{7022509B-58CB-14C6-53F8-70275F2C8EC8}"/>
          </ac:spMkLst>
        </pc:spChg>
        <pc:spChg chg="add mod">
          <ac:chgData name="Andrew Uhlir" userId="1576c744-77df-433f-b097-44c245c3813a" providerId="ADAL" clId="{C72283D4-9861-4CE1-BE96-3A9372171F19}" dt="2023-05-02T14:00:23.393" v="4252" actId="164"/>
          <ac:spMkLst>
            <pc:docMk/>
            <pc:sldMk cId="1331995167" sldId="371"/>
            <ac:spMk id="17" creationId="{361F370B-5005-601E-8689-5B74F4479C5D}"/>
          </ac:spMkLst>
        </pc:spChg>
        <pc:spChg chg="add mod">
          <ac:chgData name="Andrew Uhlir" userId="1576c744-77df-433f-b097-44c245c3813a" providerId="ADAL" clId="{C72283D4-9861-4CE1-BE96-3A9372171F19}" dt="2023-05-02T14:00:23.393" v="4252" actId="164"/>
          <ac:spMkLst>
            <pc:docMk/>
            <pc:sldMk cId="1331995167" sldId="371"/>
            <ac:spMk id="18" creationId="{BBD79076-4414-2F2D-0606-B3AD4850DFC2}"/>
          </ac:spMkLst>
        </pc:spChg>
        <pc:spChg chg="add del mod">
          <ac:chgData name="Andrew Uhlir" userId="1576c744-77df-433f-b097-44c245c3813a" providerId="ADAL" clId="{C72283D4-9861-4CE1-BE96-3A9372171F19}" dt="2023-05-02T13:56:47.726" v="3886" actId="478"/>
          <ac:spMkLst>
            <pc:docMk/>
            <pc:sldMk cId="1331995167" sldId="371"/>
            <ac:spMk id="19" creationId="{295CF238-9923-86F2-2BB3-1695C4617C7B}"/>
          </ac:spMkLst>
        </pc:spChg>
        <pc:spChg chg="add del mod">
          <ac:chgData name="Andrew Uhlir" userId="1576c744-77df-433f-b097-44c245c3813a" providerId="ADAL" clId="{C72283D4-9861-4CE1-BE96-3A9372171F19}" dt="2023-05-02T13:56:48.917" v="3888" actId="478"/>
          <ac:spMkLst>
            <pc:docMk/>
            <pc:sldMk cId="1331995167" sldId="371"/>
            <ac:spMk id="20" creationId="{126CF076-5794-5861-C1A5-6577662B8410}"/>
          </ac:spMkLst>
        </pc:spChg>
        <pc:spChg chg="add del mod">
          <ac:chgData name="Andrew Uhlir" userId="1576c744-77df-433f-b097-44c245c3813a" providerId="ADAL" clId="{C72283D4-9861-4CE1-BE96-3A9372171F19}" dt="2023-05-02T13:56:48.444" v="3887" actId="478"/>
          <ac:spMkLst>
            <pc:docMk/>
            <pc:sldMk cId="1331995167" sldId="371"/>
            <ac:spMk id="21" creationId="{27B7688D-5DE1-BAAD-048C-E1613B5DFE25}"/>
          </ac:spMkLst>
        </pc:spChg>
        <pc:spChg chg="add mod">
          <ac:chgData name="Andrew Uhlir" userId="1576c744-77df-433f-b097-44c245c3813a" providerId="ADAL" clId="{C72283D4-9861-4CE1-BE96-3A9372171F19}" dt="2023-05-02T15:37:19.239" v="4274" actId="20577"/>
          <ac:spMkLst>
            <pc:docMk/>
            <pc:sldMk cId="1331995167" sldId="371"/>
            <ac:spMk id="22" creationId="{19DA585C-8059-099C-4EA5-CC6441534709}"/>
          </ac:spMkLst>
        </pc:spChg>
        <pc:grpChg chg="add mod">
          <ac:chgData name="Andrew Uhlir" userId="1576c744-77df-433f-b097-44c245c3813a" providerId="ADAL" clId="{C72283D4-9861-4CE1-BE96-3A9372171F19}" dt="2023-05-02T14:00:25.146" v="4253" actId="1076"/>
          <ac:grpSpMkLst>
            <pc:docMk/>
            <pc:sldMk cId="1331995167" sldId="371"/>
            <ac:grpSpMk id="23" creationId="{E29043C8-3241-B1A3-9F7E-0A8E4911E46E}"/>
          </ac:grpSpMkLst>
        </pc:grpChg>
        <pc:picChg chg="add mod">
          <ac:chgData name="Andrew Uhlir" userId="1576c744-77df-433f-b097-44c245c3813a" providerId="ADAL" clId="{C72283D4-9861-4CE1-BE96-3A9372171F19}" dt="2023-05-02T13:56:52.200" v="3890" actId="1076"/>
          <ac:picMkLst>
            <pc:docMk/>
            <pc:sldMk cId="1331995167" sldId="371"/>
            <ac:picMk id="5" creationId="{E3938F32-1208-C2AE-68F5-2C71CAACE917}"/>
          </ac:picMkLst>
        </pc:picChg>
      </pc:sldChg>
      <pc:sldChg chg="add del">
        <pc:chgData name="Andrew Uhlir" userId="1576c744-77df-433f-b097-44c245c3813a" providerId="ADAL" clId="{C72283D4-9861-4CE1-BE96-3A9372171F19}" dt="2023-05-02T15:43:46.684" v="4865" actId="47"/>
        <pc:sldMkLst>
          <pc:docMk/>
          <pc:sldMk cId="3348115968" sldId="372"/>
        </pc:sldMkLst>
      </pc:sldChg>
      <pc:sldChg chg="add del">
        <pc:chgData name="Andrew Uhlir" userId="1576c744-77df-433f-b097-44c245c3813a" providerId="ADAL" clId="{C72283D4-9861-4CE1-BE96-3A9372171F19}" dt="2023-05-02T15:40:55.346" v="4480"/>
        <pc:sldMkLst>
          <pc:docMk/>
          <pc:sldMk cId="815431633" sldId="373"/>
        </pc:sldMkLst>
      </pc:sldChg>
      <pc:sldChg chg="addSp delSp modSp add del mod">
        <pc:chgData name="Andrew Uhlir" userId="1576c744-77df-433f-b097-44c245c3813a" providerId="ADAL" clId="{C72283D4-9861-4CE1-BE96-3A9372171F19}" dt="2023-05-02T15:41:02.461" v="4482" actId="47"/>
        <pc:sldMkLst>
          <pc:docMk/>
          <pc:sldMk cId="2620583630" sldId="373"/>
        </pc:sldMkLst>
        <pc:spChg chg="add del mod">
          <ac:chgData name="Andrew Uhlir" userId="1576c744-77df-433f-b097-44c245c3813a" providerId="ADAL" clId="{C72283D4-9861-4CE1-BE96-3A9372171F19}" dt="2023-05-02T15:40:29.245" v="4414"/>
          <ac:spMkLst>
            <pc:docMk/>
            <pc:sldMk cId="2620583630" sldId="373"/>
            <ac:spMk id="5" creationId="{105E6A10-5936-9A10-3C1E-39B489ABF156}"/>
          </ac:spMkLst>
        </pc:spChg>
        <pc:spChg chg="add del mod">
          <ac:chgData name="Andrew Uhlir" userId="1576c744-77df-433f-b097-44c245c3813a" providerId="ADAL" clId="{C72283D4-9861-4CE1-BE96-3A9372171F19}" dt="2023-05-02T15:40:29.245" v="4414"/>
          <ac:spMkLst>
            <pc:docMk/>
            <pc:sldMk cId="2620583630" sldId="373"/>
            <ac:spMk id="7" creationId="{0D245CA6-4FC5-0633-C483-A08F3005849C}"/>
          </ac:spMkLst>
        </pc:spChg>
        <pc:spChg chg="add del mod">
          <ac:chgData name="Andrew Uhlir" userId="1576c744-77df-433f-b097-44c245c3813a" providerId="ADAL" clId="{C72283D4-9861-4CE1-BE96-3A9372171F19}" dt="2023-05-02T15:40:29.245" v="4414"/>
          <ac:spMkLst>
            <pc:docMk/>
            <pc:sldMk cId="2620583630" sldId="373"/>
            <ac:spMk id="12" creationId="{7D9CC2F5-094B-3C47-8555-DF0E808B18DF}"/>
          </ac:spMkLst>
        </pc:spChg>
        <pc:spChg chg="add del mod">
          <ac:chgData name="Andrew Uhlir" userId="1576c744-77df-433f-b097-44c245c3813a" providerId="ADAL" clId="{C72283D4-9861-4CE1-BE96-3A9372171F19}" dt="2023-05-02T15:40:37.646" v="4451"/>
          <ac:spMkLst>
            <pc:docMk/>
            <pc:sldMk cId="2620583630" sldId="373"/>
            <ac:spMk id="33" creationId="{341F3C14-82AD-6D9B-B160-0DBE1C831DD5}"/>
          </ac:spMkLst>
        </pc:spChg>
        <pc:spChg chg="add del mod">
          <ac:chgData name="Andrew Uhlir" userId="1576c744-77df-433f-b097-44c245c3813a" providerId="ADAL" clId="{C72283D4-9861-4CE1-BE96-3A9372171F19}" dt="2023-05-02T15:40:37.646" v="4451"/>
          <ac:spMkLst>
            <pc:docMk/>
            <pc:sldMk cId="2620583630" sldId="373"/>
            <ac:spMk id="35" creationId="{3127E5D6-895C-53B7-3B29-D666A667618A}"/>
          </ac:spMkLst>
        </pc:spChg>
        <pc:spChg chg="add del mod">
          <ac:chgData name="Andrew Uhlir" userId="1576c744-77df-433f-b097-44c245c3813a" providerId="ADAL" clId="{C72283D4-9861-4CE1-BE96-3A9372171F19}" dt="2023-05-02T15:40:37.646" v="4451"/>
          <ac:spMkLst>
            <pc:docMk/>
            <pc:sldMk cId="2620583630" sldId="373"/>
            <ac:spMk id="40" creationId="{9816A15B-FD62-6BF7-03F2-95AE071A1DE7}"/>
          </ac:spMkLst>
        </pc:spChg>
        <pc:grpChg chg="add del mod">
          <ac:chgData name="Andrew Uhlir" userId="1576c744-77df-433f-b097-44c245c3813a" providerId="ADAL" clId="{C72283D4-9861-4CE1-BE96-3A9372171F19}" dt="2023-05-02T15:40:29.245" v="4414"/>
          <ac:grpSpMkLst>
            <pc:docMk/>
            <pc:sldMk cId="2620583630" sldId="373"/>
            <ac:grpSpMk id="13" creationId="{CFC275A2-CD9E-3872-7495-5160A63A425B}"/>
          </ac:grpSpMkLst>
        </pc:grpChg>
        <pc:grpChg chg="add del mod">
          <ac:chgData name="Andrew Uhlir" userId="1576c744-77df-433f-b097-44c245c3813a" providerId="ADAL" clId="{C72283D4-9861-4CE1-BE96-3A9372171F19}" dt="2023-05-02T15:40:29.245" v="4414"/>
          <ac:grpSpMkLst>
            <pc:docMk/>
            <pc:sldMk cId="2620583630" sldId="373"/>
            <ac:grpSpMk id="16" creationId="{845FEE38-3912-A0DF-7376-7CBAD2FEAD0F}"/>
          </ac:grpSpMkLst>
        </pc:grpChg>
        <pc:grpChg chg="add del mod">
          <ac:chgData name="Andrew Uhlir" userId="1576c744-77df-433f-b097-44c245c3813a" providerId="ADAL" clId="{C72283D4-9861-4CE1-BE96-3A9372171F19}" dt="2023-05-02T15:40:37.646" v="4451"/>
          <ac:grpSpMkLst>
            <pc:docMk/>
            <pc:sldMk cId="2620583630" sldId="373"/>
            <ac:grpSpMk id="41" creationId="{14D5F547-245D-A016-1BD3-F5EBA1F96670}"/>
          </ac:grpSpMkLst>
        </pc:grpChg>
        <pc:grpChg chg="add del mod">
          <ac:chgData name="Andrew Uhlir" userId="1576c744-77df-433f-b097-44c245c3813a" providerId="ADAL" clId="{C72283D4-9861-4CE1-BE96-3A9372171F19}" dt="2023-05-02T15:40:37.646" v="4451"/>
          <ac:grpSpMkLst>
            <pc:docMk/>
            <pc:sldMk cId="2620583630" sldId="373"/>
            <ac:grpSpMk id="44" creationId="{E11DC637-5CF0-5DAF-EFB6-C9FD1EDAC917}"/>
          </ac:grpSpMkLst>
        </pc:grpChg>
        <pc:picChg chg="mod">
          <ac:chgData name="Andrew Uhlir" userId="1576c744-77df-433f-b097-44c245c3813a" providerId="ADAL" clId="{C72283D4-9861-4CE1-BE96-3A9372171F19}" dt="2023-05-02T15:40:28.066" v="4413"/>
          <ac:picMkLst>
            <pc:docMk/>
            <pc:sldMk cId="2620583630" sldId="373"/>
            <ac:picMk id="14" creationId="{BCB5D739-C026-49A1-E40D-F4E22CD94DE4}"/>
          </ac:picMkLst>
        </pc:picChg>
        <pc:picChg chg="mod">
          <ac:chgData name="Andrew Uhlir" userId="1576c744-77df-433f-b097-44c245c3813a" providerId="ADAL" clId="{C72283D4-9861-4CE1-BE96-3A9372171F19}" dt="2023-05-02T15:40:28.066" v="4413"/>
          <ac:picMkLst>
            <pc:docMk/>
            <pc:sldMk cId="2620583630" sldId="373"/>
            <ac:picMk id="15" creationId="{A9C38713-2701-5217-8F95-075BA87F6428}"/>
          </ac:picMkLst>
        </pc:picChg>
        <pc:picChg chg="mod">
          <ac:chgData name="Andrew Uhlir" userId="1576c744-77df-433f-b097-44c245c3813a" providerId="ADAL" clId="{C72283D4-9861-4CE1-BE96-3A9372171F19}" dt="2023-05-02T15:40:28.066" v="4413"/>
          <ac:picMkLst>
            <pc:docMk/>
            <pc:sldMk cId="2620583630" sldId="373"/>
            <ac:picMk id="17" creationId="{FC00036C-F2C7-1466-FC5E-51A918572EAB}"/>
          </ac:picMkLst>
        </pc:picChg>
        <pc:picChg chg="mod">
          <ac:chgData name="Andrew Uhlir" userId="1576c744-77df-433f-b097-44c245c3813a" providerId="ADAL" clId="{C72283D4-9861-4CE1-BE96-3A9372171F19}" dt="2023-05-02T15:40:28.066" v="4413"/>
          <ac:picMkLst>
            <pc:docMk/>
            <pc:sldMk cId="2620583630" sldId="373"/>
            <ac:picMk id="27" creationId="{C75D98E3-08D2-E5EF-E0D0-22DD563A8ED3}"/>
          </ac:picMkLst>
        </pc:picChg>
        <pc:picChg chg="mod">
          <ac:chgData name="Andrew Uhlir" userId="1576c744-77df-433f-b097-44c245c3813a" providerId="ADAL" clId="{C72283D4-9861-4CE1-BE96-3A9372171F19}" dt="2023-05-02T15:40:31.667" v="4415"/>
          <ac:picMkLst>
            <pc:docMk/>
            <pc:sldMk cId="2620583630" sldId="373"/>
            <ac:picMk id="42" creationId="{5C8CC741-98D4-BC16-F0EE-1CF2484748BC}"/>
          </ac:picMkLst>
        </pc:picChg>
        <pc:picChg chg="mod">
          <ac:chgData name="Andrew Uhlir" userId="1576c744-77df-433f-b097-44c245c3813a" providerId="ADAL" clId="{C72283D4-9861-4CE1-BE96-3A9372171F19}" dt="2023-05-02T15:40:31.667" v="4415"/>
          <ac:picMkLst>
            <pc:docMk/>
            <pc:sldMk cId="2620583630" sldId="373"/>
            <ac:picMk id="43" creationId="{FCD81794-0469-9CB0-C8B7-0434D373FE48}"/>
          </ac:picMkLst>
        </pc:picChg>
        <pc:picChg chg="mod">
          <ac:chgData name="Andrew Uhlir" userId="1576c744-77df-433f-b097-44c245c3813a" providerId="ADAL" clId="{C72283D4-9861-4CE1-BE96-3A9372171F19}" dt="2023-05-02T15:40:31.667" v="4415"/>
          <ac:picMkLst>
            <pc:docMk/>
            <pc:sldMk cId="2620583630" sldId="373"/>
            <ac:picMk id="45" creationId="{4B03FAA9-7D85-D5A0-0847-D064C0CEC92C}"/>
          </ac:picMkLst>
        </pc:picChg>
        <pc:picChg chg="mod">
          <ac:chgData name="Andrew Uhlir" userId="1576c744-77df-433f-b097-44c245c3813a" providerId="ADAL" clId="{C72283D4-9861-4CE1-BE96-3A9372171F19}" dt="2023-05-02T15:40:31.667" v="4415"/>
          <ac:picMkLst>
            <pc:docMk/>
            <pc:sldMk cId="2620583630" sldId="373"/>
            <ac:picMk id="46" creationId="{18EE718A-FE3C-C82B-120E-4C2CE6E5F5CE}"/>
          </ac:picMkLst>
        </pc:picChg>
        <pc:cxnChg chg="add del mod">
          <ac:chgData name="Andrew Uhlir" userId="1576c744-77df-433f-b097-44c245c3813a" providerId="ADAL" clId="{C72283D4-9861-4CE1-BE96-3A9372171F19}" dt="2023-05-02T15:40:29.245" v="4414"/>
          <ac:cxnSpMkLst>
            <pc:docMk/>
            <pc:sldMk cId="2620583630" sldId="373"/>
            <ac:cxnSpMk id="8" creationId="{AF4851AE-B017-9AAC-5341-5C742741B98E}"/>
          </ac:cxnSpMkLst>
        </pc:cxnChg>
        <pc:cxnChg chg="add del mod">
          <ac:chgData name="Andrew Uhlir" userId="1576c744-77df-433f-b097-44c245c3813a" providerId="ADAL" clId="{C72283D4-9861-4CE1-BE96-3A9372171F19}" dt="2023-05-02T15:40:29.245" v="4414"/>
          <ac:cxnSpMkLst>
            <pc:docMk/>
            <pc:sldMk cId="2620583630" sldId="373"/>
            <ac:cxnSpMk id="9" creationId="{811D737C-413F-25F6-D684-CD06FE2F4EA3}"/>
          </ac:cxnSpMkLst>
        </pc:cxnChg>
        <pc:cxnChg chg="add del mod">
          <ac:chgData name="Andrew Uhlir" userId="1576c744-77df-433f-b097-44c245c3813a" providerId="ADAL" clId="{C72283D4-9861-4CE1-BE96-3A9372171F19}" dt="2023-05-02T15:40:29.245" v="4414"/>
          <ac:cxnSpMkLst>
            <pc:docMk/>
            <pc:sldMk cId="2620583630" sldId="373"/>
            <ac:cxnSpMk id="10" creationId="{516B024F-F17E-E774-E7BC-8BAA000D2F78}"/>
          </ac:cxnSpMkLst>
        </pc:cxnChg>
        <pc:cxnChg chg="add del mod">
          <ac:chgData name="Andrew Uhlir" userId="1576c744-77df-433f-b097-44c245c3813a" providerId="ADAL" clId="{C72283D4-9861-4CE1-BE96-3A9372171F19}" dt="2023-05-02T15:40:29.245" v="4414"/>
          <ac:cxnSpMkLst>
            <pc:docMk/>
            <pc:sldMk cId="2620583630" sldId="373"/>
            <ac:cxnSpMk id="11" creationId="{EDF08BF5-BB09-007F-99AB-91672E9580AC}"/>
          </ac:cxnSpMkLst>
        </pc:cxnChg>
        <pc:cxnChg chg="add del mod">
          <ac:chgData name="Andrew Uhlir" userId="1576c744-77df-433f-b097-44c245c3813a" providerId="ADAL" clId="{C72283D4-9861-4CE1-BE96-3A9372171F19}" dt="2023-05-02T15:40:37.646" v="4451"/>
          <ac:cxnSpMkLst>
            <pc:docMk/>
            <pc:sldMk cId="2620583630" sldId="373"/>
            <ac:cxnSpMk id="36" creationId="{442D7642-0E20-2450-0E79-D9770FB85732}"/>
          </ac:cxnSpMkLst>
        </pc:cxnChg>
        <pc:cxnChg chg="add del mod">
          <ac:chgData name="Andrew Uhlir" userId="1576c744-77df-433f-b097-44c245c3813a" providerId="ADAL" clId="{C72283D4-9861-4CE1-BE96-3A9372171F19}" dt="2023-05-02T15:40:37.646" v="4451"/>
          <ac:cxnSpMkLst>
            <pc:docMk/>
            <pc:sldMk cId="2620583630" sldId="373"/>
            <ac:cxnSpMk id="37" creationId="{BD98FFFD-2B04-2D28-8EB1-D4DD655F414D}"/>
          </ac:cxnSpMkLst>
        </pc:cxnChg>
        <pc:cxnChg chg="add del mod">
          <ac:chgData name="Andrew Uhlir" userId="1576c744-77df-433f-b097-44c245c3813a" providerId="ADAL" clId="{C72283D4-9861-4CE1-BE96-3A9372171F19}" dt="2023-05-02T15:40:37.646" v="4451"/>
          <ac:cxnSpMkLst>
            <pc:docMk/>
            <pc:sldMk cId="2620583630" sldId="373"/>
            <ac:cxnSpMk id="38" creationId="{5AEEE2D8-D3E2-9B7F-1E04-45CE2867705A}"/>
          </ac:cxnSpMkLst>
        </pc:cxnChg>
        <pc:cxnChg chg="add del mod">
          <ac:chgData name="Andrew Uhlir" userId="1576c744-77df-433f-b097-44c245c3813a" providerId="ADAL" clId="{C72283D4-9861-4CE1-BE96-3A9372171F19}" dt="2023-05-02T15:40:37.646" v="4451"/>
          <ac:cxnSpMkLst>
            <pc:docMk/>
            <pc:sldMk cId="2620583630" sldId="373"/>
            <ac:cxnSpMk id="39" creationId="{4A0E6E98-338B-A8E9-8BD8-27A6A1F06A8F}"/>
          </ac:cxnSpMkLst>
        </pc:cxnChg>
      </pc:sldChg>
      <pc:sldChg chg="addSp modSp add mod">
        <pc:chgData name="Andrew Uhlir" userId="1576c744-77df-433f-b097-44c245c3813a" providerId="ADAL" clId="{C72283D4-9861-4CE1-BE96-3A9372171F19}" dt="2023-05-02T15:43:34.664" v="4864" actId="20577"/>
        <pc:sldMkLst>
          <pc:docMk/>
          <pc:sldMk cId="4171903850" sldId="373"/>
        </pc:sldMkLst>
        <pc:spChg chg="add mod">
          <ac:chgData name="Andrew Uhlir" userId="1576c744-77df-433f-b097-44c245c3813a" providerId="ADAL" clId="{C72283D4-9861-4CE1-BE96-3A9372171F19}" dt="2023-05-02T15:41:29.957" v="4530" actId="1035"/>
          <ac:spMkLst>
            <pc:docMk/>
            <pc:sldMk cId="4171903850" sldId="373"/>
            <ac:spMk id="5" creationId="{279ABCDD-E4B9-A749-C1D1-EC5F4B6AC77A}"/>
          </ac:spMkLst>
        </pc:spChg>
        <pc:spChg chg="add mod">
          <ac:chgData name="Andrew Uhlir" userId="1576c744-77df-433f-b097-44c245c3813a" providerId="ADAL" clId="{C72283D4-9861-4CE1-BE96-3A9372171F19}" dt="2023-05-02T15:41:29.957" v="4530" actId="1035"/>
          <ac:spMkLst>
            <pc:docMk/>
            <pc:sldMk cId="4171903850" sldId="373"/>
            <ac:spMk id="7" creationId="{22FB82C5-C15D-E994-40F8-F8CA0174CFA1}"/>
          </ac:spMkLst>
        </pc:spChg>
        <pc:spChg chg="add mod">
          <ac:chgData name="Andrew Uhlir" userId="1576c744-77df-433f-b097-44c245c3813a" providerId="ADAL" clId="{C72283D4-9861-4CE1-BE96-3A9372171F19}" dt="2023-05-02T15:41:29.957" v="4530" actId="1035"/>
          <ac:spMkLst>
            <pc:docMk/>
            <pc:sldMk cId="4171903850" sldId="373"/>
            <ac:spMk id="8" creationId="{D2649954-A91C-B3BB-00AE-84161065C975}"/>
          </ac:spMkLst>
        </pc:spChg>
        <pc:spChg chg="add mod">
          <ac:chgData name="Andrew Uhlir" userId="1576c744-77df-433f-b097-44c245c3813a" providerId="ADAL" clId="{C72283D4-9861-4CE1-BE96-3A9372171F19}" dt="2023-05-02T15:41:29.957" v="4530" actId="1035"/>
          <ac:spMkLst>
            <pc:docMk/>
            <pc:sldMk cId="4171903850" sldId="373"/>
            <ac:spMk id="9" creationId="{8563F15F-9DF9-6FD4-06AA-DFE8E12C495C}"/>
          </ac:spMkLst>
        </pc:spChg>
        <pc:spChg chg="add mod">
          <ac:chgData name="Andrew Uhlir" userId="1576c744-77df-433f-b097-44c245c3813a" providerId="ADAL" clId="{C72283D4-9861-4CE1-BE96-3A9372171F19}" dt="2023-05-02T15:43:34.664" v="4864" actId="20577"/>
          <ac:spMkLst>
            <pc:docMk/>
            <pc:sldMk cId="4171903850" sldId="373"/>
            <ac:spMk id="14" creationId="{13FB9021-6F49-DF5D-2AAD-E80C0E4D3A70}"/>
          </ac:spMkLst>
        </pc:spChg>
        <pc:grpChg chg="add mod">
          <ac:chgData name="Andrew Uhlir" userId="1576c744-77df-433f-b097-44c245c3813a" providerId="ADAL" clId="{C72283D4-9861-4CE1-BE96-3A9372171F19}" dt="2023-05-02T15:41:29.957" v="4530" actId="1035"/>
          <ac:grpSpMkLst>
            <pc:docMk/>
            <pc:sldMk cId="4171903850" sldId="373"/>
            <ac:grpSpMk id="15" creationId="{B546D104-B825-5C96-B658-61E0D7D20F1E}"/>
          </ac:grpSpMkLst>
        </pc:grpChg>
        <pc:grpChg chg="add mod">
          <ac:chgData name="Andrew Uhlir" userId="1576c744-77df-433f-b097-44c245c3813a" providerId="ADAL" clId="{C72283D4-9861-4CE1-BE96-3A9372171F19}" dt="2023-05-02T15:41:29.957" v="4530" actId="1035"/>
          <ac:grpSpMkLst>
            <pc:docMk/>
            <pc:sldMk cId="4171903850" sldId="373"/>
            <ac:grpSpMk id="27" creationId="{9F1F6A45-B93B-6C1C-7D0B-E66A93EA8F9E}"/>
          </ac:grpSpMkLst>
        </pc:grpChg>
        <pc:picChg chg="mod">
          <ac:chgData name="Andrew Uhlir" userId="1576c744-77df-433f-b097-44c245c3813a" providerId="ADAL" clId="{C72283D4-9861-4CE1-BE96-3A9372171F19}" dt="2023-05-02T15:41:18.995" v="4504"/>
          <ac:picMkLst>
            <pc:docMk/>
            <pc:sldMk cId="4171903850" sldId="373"/>
            <ac:picMk id="16" creationId="{52F4095C-D577-F548-A48A-E23D92304140}"/>
          </ac:picMkLst>
        </pc:picChg>
        <pc:picChg chg="mod">
          <ac:chgData name="Andrew Uhlir" userId="1576c744-77df-433f-b097-44c245c3813a" providerId="ADAL" clId="{C72283D4-9861-4CE1-BE96-3A9372171F19}" dt="2023-05-02T15:41:18.995" v="4504"/>
          <ac:picMkLst>
            <pc:docMk/>
            <pc:sldMk cId="4171903850" sldId="373"/>
            <ac:picMk id="17" creationId="{26F2F958-A400-2C53-1263-1A550EB8A3D9}"/>
          </ac:picMkLst>
        </pc:picChg>
        <pc:picChg chg="mod">
          <ac:chgData name="Andrew Uhlir" userId="1576c744-77df-433f-b097-44c245c3813a" providerId="ADAL" clId="{C72283D4-9861-4CE1-BE96-3A9372171F19}" dt="2023-05-02T15:41:18.995" v="4504"/>
          <ac:picMkLst>
            <pc:docMk/>
            <pc:sldMk cId="4171903850" sldId="373"/>
            <ac:picMk id="33" creationId="{8EE739A9-FD07-343F-6617-76FC579FFC1B}"/>
          </ac:picMkLst>
        </pc:picChg>
        <pc:picChg chg="mod">
          <ac:chgData name="Andrew Uhlir" userId="1576c744-77df-433f-b097-44c245c3813a" providerId="ADAL" clId="{C72283D4-9861-4CE1-BE96-3A9372171F19}" dt="2023-05-02T15:41:18.995" v="4504"/>
          <ac:picMkLst>
            <pc:docMk/>
            <pc:sldMk cId="4171903850" sldId="373"/>
            <ac:picMk id="35" creationId="{374458B7-17B1-5E79-500E-E4E72D8141A9}"/>
          </ac:picMkLst>
        </pc:picChg>
        <pc:cxnChg chg="add mod">
          <ac:chgData name="Andrew Uhlir" userId="1576c744-77df-433f-b097-44c245c3813a" providerId="ADAL" clId="{C72283D4-9861-4CE1-BE96-3A9372171F19}" dt="2023-05-02T15:41:29.957" v="4530" actId="1035"/>
          <ac:cxnSpMkLst>
            <pc:docMk/>
            <pc:sldMk cId="4171903850" sldId="373"/>
            <ac:cxnSpMk id="10" creationId="{225107A9-51C8-8146-BCD5-4A34F3619E66}"/>
          </ac:cxnSpMkLst>
        </pc:cxnChg>
        <pc:cxnChg chg="add mod">
          <ac:chgData name="Andrew Uhlir" userId="1576c744-77df-433f-b097-44c245c3813a" providerId="ADAL" clId="{C72283D4-9861-4CE1-BE96-3A9372171F19}" dt="2023-05-02T15:41:29.957" v="4530" actId="1035"/>
          <ac:cxnSpMkLst>
            <pc:docMk/>
            <pc:sldMk cId="4171903850" sldId="373"/>
            <ac:cxnSpMk id="11" creationId="{C369D09F-3A28-921E-51BC-40C6C742AF1F}"/>
          </ac:cxnSpMkLst>
        </pc:cxnChg>
        <pc:cxnChg chg="add mod">
          <ac:chgData name="Andrew Uhlir" userId="1576c744-77df-433f-b097-44c245c3813a" providerId="ADAL" clId="{C72283D4-9861-4CE1-BE96-3A9372171F19}" dt="2023-05-02T15:41:29.957" v="4530" actId="1035"/>
          <ac:cxnSpMkLst>
            <pc:docMk/>
            <pc:sldMk cId="4171903850" sldId="373"/>
            <ac:cxnSpMk id="12" creationId="{F7347C43-D0F6-D6F8-97D8-8580045CDAE8}"/>
          </ac:cxnSpMkLst>
        </pc:cxnChg>
        <pc:cxnChg chg="add mod">
          <ac:chgData name="Andrew Uhlir" userId="1576c744-77df-433f-b097-44c245c3813a" providerId="ADAL" clId="{C72283D4-9861-4CE1-BE96-3A9372171F19}" dt="2023-05-02T15:41:29.957" v="4530" actId="1035"/>
          <ac:cxnSpMkLst>
            <pc:docMk/>
            <pc:sldMk cId="4171903850" sldId="373"/>
            <ac:cxnSpMk id="13" creationId="{431EA74A-5128-AF7B-E32B-766F0C34FE15}"/>
          </ac:cxnSpMkLst>
        </pc:cxnChg>
      </pc:sldChg>
      <pc:sldChg chg="addSp delSp modSp add mod">
        <pc:chgData name="Andrew Uhlir" userId="1576c744-77df-433f-b097-44c245c3813a" providerId="ADAL" clId="{C72283D4-9861-4CE1-BE96-3A9372171F19}" dt="2023-05-02T15:44:15.615" v="4873"/>
        <pc:sldMkLst>
          <pc:docMk/>
          <pc:sldMk cId="552832440" sldId="374"/>
        </pc:sldMkLst>
        <pc:spChg chg="del">
          <ac:chgData name="Andrew Uhlir" userId="1576c744-77df-433f-b097-44c245c3813a" providerId="ADAL" clId="{C72283D4-9861-4CE1-BE96-3A9372171F19}" dt="2023-05-02T15:42:04.303" v="4535" actId="478"/>
          <ac:spMkLst>
            <pc:docMk/>
            <pc:sldMk cId="552832440" sldId="374"/>
            <ac:spMk id="5" creationId="{279ABCDD-E4B9-A749-C1D1-EC5F4B6AC77A}"/>
          </ac:spMkLst>
        </pc:spChg>
        <pc:spChg chg="del">
          <ac:chgData name="Andrew Uhlir" userId="1576c744-77df-433f-b097-44c245c3813a" providerId="ADAL" clId="{C72283D4-9861-4CE1-BE96-3A9372171F19}" dt="2023-05-02T15:42:04.303" v="4535" actId="478"/>
          <ac:spMkLst>
            <pc:docMk/>
            <pc:sldMk cId="552832440" sldId="374"/>
            <ac:spMk id="7" creationId="{22FB82C5-C15D-E994-40F8-F8CA0174CFA1}"/>
          </ac:spMkLst>
        </pc:spChg>
        <pc:spChg chg="del">
          <ac:chgData name="Andrew Uhlir" userId="1576c744-77df-433f-b097-44c245c3813a" providerId="ADAL" clId="{C72283D4-9861-4CE1-BE96-3A9372171F19}" dt="2023-05-02T15:42:04.303" v="4535" actId="478"/>
          <ac:spMkLst>
            <pc:docMk/>
            <pc:sldMk cId="552832440" sldId="374"/>
            <ac:spMk id="8" creationId="{D2649954-A91C-B3BB-00AE-84161065C975}"/>
          </ac:spMkLst>
        </pc:spChg>
        <pc:spChg chg="del">
          <ac:chgData name="Andrew Uhlir" userId="1576c744-77df-433f-b097-44c245c3813a" providerId="ADAL" clId="{C72283D4-9861-4CE1-BE96-3A9372171F19}" dt="2023-05-02T15:42:04.303" v="4535" actId="478"/>
          <ac:spMkLst>
            <pc:docMk/>
            <pc:sldMk cId="552832440" sldId="374"/>
            <ac:spMk id="9" creationId="{8563F15F-9DF9-6FD4-06AA-DFE8E12C495C}"/>
          </ac:spMkLst>
        </pc:spChg>
        <pc:spChg chg="del">
          <ac:chgData name="Andrew Uhlir" userId="1576c744-77df-433f-b097-44c245c3813a" providerId="ADAL" clId="{C72283D4-9861-4CE1-BE96-3A9372171F19}" dt="2023-05-02T15:42:04.303" v="4535" actId="478"/>
          <ac:spMkLst>
            <pc:docMk/>
            <pc:sldMk cId="552832440" sldId="374"/>
            <ac:spMk id="14" creationId="{13FB9021-6F49-DF5D-2AAD-E80C0E4D3A70}"/>
          </ac:spMkLst>
        </pc:spChg>
        <pc:spChg chg="add mod">
          <ac:chgData name="Andrew Uhlir" userId="1576c744-77df-433f-b097-44c245c3813a" providerId="ADAL" clId="{C72283D4-9861-4CE1-BE96-3A9372171F19}" dt="2023-05-02T15:42:22.852" v="4672" actId="1037"/>
          <ac:spMkLst>
            <pc:docMk/>
            <pc:sldMk cId="552832440" sldId="374"/>
            <ac:spMk id="36" creationId="{7BF38A21-6CE6-6E30-4E6C-02EB1A006F3F}"/>
          </ac:spMkLst>
        </pc:spChg>
        <pc:spChg chg="add mod">
          <ac:chgData name="Andrew Uhlir" userId="1576c744-77df-433f-b097-44c245c3813a" providerId="ADAL" clId="{C72283D4-9861-4CE1-BE96-3A9372171F19}" dt="2023-05-02T15:42:22.852" v="4672" actId="1037"/>
          <ac:spMkLst>
            <pc:docMk/>
            <pc:sldMk cId="552832440" sldId="374"/>
            <ac:spMk id="37" creationId="{41EA25DA-2839-5E63-BC6C-BD735D00699D}"/>
          </ac:spMkLst>
        </pc:spChg>
        <pc:spChg chg="add mod">
          <ac:chgData name="Andrew Uhlir" userId="1576c744-77df-433f-b097-44c245c3813a" providerId="ADAL" clId="{C72283D4-9861-4CE1-BE96-3A9372171F19}" dt="2023-05-02T15:43:18.328" v="4829" actId="1076"/>
          <ac:spMkLst>
            <pc:docMk/>
            <pc:sldMk cId="552832440" sldId="374"/>
            <ac:spMk id="40" creationId="{B95645D6-0B6C-F924-A8FC-EF8BB109F8A8}"/>
          </ac:spMkLst>
        </pc:spChg>
        <pc:spChg chg="add del mod">
          <ac:chgData name="Andrew Uhlir" userId="1576c744-77df-433f-b097-44c245c3813a" providerId="ADAL" clId="{C72283D4-9861-4CE1-BE96-3A9372171F19}" dt="2023-05-02T15:44:02.970" v="4869"/>
          <ac:spMkLst>
            <pc:docMk/>
            <pc:sldMk cId="552832440" sldId="374"/>
            <ac:spMk id="44" creationId="{902381FC-3FEF-81FC-9396-5F0D377EE5AF}"/>
          </ac:spMkLst>
        </pc:spChg>
        <pc:spChg chg="add del mod">
          <ac:chgData name="Andrew Uhlir" userId="1576c744-77df-433f-b097-44c245c3813a" providerId="ADAL" clId="{C72283D4-9861-4CE1-BE96-3A9372171F19}" dt="2023-05-02T15:44:15.615" v="4873"/>
          <ac:spMkLst>
            <pc:docMk/>
            <pc:sldMk cId="552832440" sldId="374"/>
            <ac:spMk id="50" creationId="{FD6EBAB0-A6C2-99AA-B1C4-53678DBBBF99}"/>
          </ac:spMkLst>
        </pc:spChg>
        <pc:spChg chg="add del mod">
          <ac:chgData name="Andrew Uhlir" userId="1576c744-77df-433f-b097-44c245c3813a" providerId="ADAL" clId="{C72283D4-9861-4CE1-BE96-3A9372171F19}" dt="2023-05-02T15:44:15.615" v="4873"/>
          <ac:spMkLst>
            <pc:docMk/>
            <pc:sldMk cId="552832440" sldId="374"/>
            <ac:spMk id="51" creationId="{D2F8B6AB-48FB-E520-5C7B-F7FC6492CA41}"/>
          </ac:spMkLst>
        </pc:spChg>
        <pc:grpChg chg="del">
          <ac:chgData name="Andrew Uhlir" userId="1576c744-77df-433f-b097-44c245c3813a" providerId="ADAL" clId="{C72283D4-9861-4CE1-BE96-3A9372171F19}" dt="2023-05-02T15:42:04.303" v="4535" actId="478"/>
          <ac:grpSpMkLst>
            <pc:docMk/>
            <pc:sldMk cId="552832440" sldId="374"/>
            <ac:grpSpMk id="15" creationId="{B546D104-B825-5C96-B658-61E0D7D20F1E}"/>
          </ac:grpSpMkLst>
        </pc:grpChg>
        <pc:grpChg chg="del">
          <ac:chgData name="Andrew Uhlir" userId="1576c744-77df-433f-b097-44c245c3813a" providerId="ADAL" clId="{C72283D4-9861-4CE1-BE96-3A9372171F19}" dt="2023-05-02T15:42:04.303" v="4535" actId="478"/>
          <ac:grpSpMkLst>
            <pc:docMk/>
            <pc:sldMk cId="552832440" sldId="374"/>
            <ac:grpSpMk id="27" creationId="{9F1F6A45-B93B-6C1C-7D0B-E66A93EA8F9E}"/>
          </ac:grpSpMkLst>
        </pc:grpChg>
        <pc:grpChg chg="add mod">
          <ac:chgData name="Andrew Uhlir" userId="1576c744-77df-433f-b097-44c245c3813a" providerId="ADAL" clId="{C72283D4-9861-4CE1-BE96-3A9372171F19}" dt="2023-05-02T15:42:22.852" v="4672" actId="1037"/>
          <ac:grpSpMkLst>
            <pc:docMk/>
            <pc:sldMk cId="552832440" sldId="374"/>
            <ac:grpSpMk id="41" creationId="{BA1A9148-A970-8434-0942-428C11A74723}"/>
          </ac:grpSpMkLst>
        </pc:grpChg>
        <pc:grpChg chg="add del mod">
          <ac:chgData name="Andrew Uhlir" userId="1576c744-77df-433f-b097-44c245c3813a" providerId="ADAL" clId="{C72283D4-9861-4CE1-BE96-3A9372171F19}" dt="2023-05-02T15:44:02.970" v="4869"/>
          <ac:grpSpMkLst>
            <pc:docMk/>
            <pc:sldMk cId="552832440" sldId="374"/>
            <ac:grpSpMk id="47" creationId="{663B4F7F-3063-77AC-092B-A03916E674B8}"/>
          </ac:grpSpMkLst>
        </pc:grpChg>
        <pc:grpChg chg="add del mod">
          <ac:chgData name="Andrew Uhlir" userId="1576c744-77df-433f-b097-44c245c3813a" providerId="ADAL" clId="{C72283D4-9861-4CE1-BE96-3A9372171F19}" dt="2023-05-02T15:44:15.615" v="4873"/>
          <ac:grpSpMkLst>
            <pc:docMk/>
            <pc:sldMk cId="552832440" sldId="374"/>
            <ac:grpSpMk id="54" creationId="{61405665-27BD-BD97-33AA-05D537C0D510}"/>
          </ac:grpSpMkLst>
        </pc:grpChg>
        <pc:picChg chg="mod">
          <ac:chgData name="Andrew Uhlir" userId="1576c744-77df-433f-b097-44c245c3813a" providerId="ADAL" clId="{C72283D4-9861-4CE1-BE96-3A9372171F19}" dt="2023-05-02T15:42:04.475" v="4536"/>
          <ac:picMkLst>
            <pc:docMk/>
            <pc:sldMk cId="552832440" sldId="374"/>
            <ac:picMk id="42" creationId="{5F31385A-C517-4D6B-5175-97C5035A2140}"/>
          </ac:picMkLst>
        </pc:picChg>
        <pc:picChg chg="mod">
          <ac:chgData name="Andrew Uhlir" userId="1576c744-77df-433f-b097-44c245c3813a" providerId="ADAL" clId="{C72283D4-9861-4CE1-BE96-3A9372171F19}" dt="2023-05-02T15:42:04.475" v="4536"/>
          <ac:picMkLst>
            <pc:docMk/>
            <pc:sldMk cId="552832440" sldId="374"/>
            <ac:picMk id="43" creationId="{22FC1004-C86D-29DB-7A23-300723A70D4D}"/>
          </ac:picMkLst>
        </pc:picChg>
        <pc:picChg chg="mod">
          <ac:chgData name="Andrew Uhlir" userId="1576c744-77df-433f-b097-44c245c3813a" providerId="ADAL" clId="{C72283D4-9861-4CE1-BE96-3A9372171F19}" dt="2023-05-02T15:43:57.807" v="4866"/>
          <ac:picMkLst>
            <pc:docMk/>
            <pc:sldMk cId="552832440" sldId="374"/>
            <ac:picMk id="48" creationId="{A7CB39DB-5641-4C67-EB7E-E9B87D6E9E7B}"/>
          </ac:picMkLst>
        </pc:picChg>
        <pc:picChg chg="mod">
          <ac:chgData name="Andrew Uhlir" userId="1576c744-77df-433f-b097-44c245c3813a" providerId="ADAL" clId="{C72283D4-9861-4CE1-BE96-3A9372171F19}" dt="2023-05-02T15:43:57.807" v="4866"/>
          <ac:picMkLst>
            <pc:docMk/>
            <pc:sldMk cId="552832440" sldId="374"/>
            <ac:picMk id="49" creationId="{4E3C8C6E-095E-ED2A-036D-B4434D7E3A92}"/>
          </ac:picMkLst>
        </pc:picChg>
        <pc:picChg chg="mod">
          <ac:chgData name="Andrew Uhlir" userId="1576c744-77df-433f-b097-44c245c3813a" providerId="ADAL" clId="{C72283D4-9861-4CE1-BE96-3A9372171F19}" dt="2023-05-02T15:44:04.562" v="4870"/>
          <ac:picMkLst>
            <pc:docMk/>
            <pc:sldMk cId="552832440" sldId="374"/>
            <ac:picMk id="55" creationId="{C7246205-0A00-C1F0-8144-F982BE4EB7A4}"/>
          </ac:picMkLst>
        </pc:picChg>
        <pc:picChg chg="mod">
          <ac:chgData name="Andrew Uhlir" userId="1576c744-77df-433f-b097-44c245c3813a" providerId="ADAL" clId="{C72283D4-9861-4CE1-BE96-3A9372171F19}" dt="2023-05-02T15:44:04.562" v="4870"/>
          <ac:picMkLst>
            <pc:docMk/>
            <pc:sldMk cId="552832440" sldId="374"/>
            <ac:picMk id="56" creationId="{888EBE86-7900-7447-A404-713ACE13B0B9}"/>
          </ac:picMkLst>
        </pc:picChg>
        <pc:cxnChg chg="del">
          <ac:chgData name="Andrew Uhlir" userId="1576c744-77df-433f-b097-44c245c3813a" providerId="ADAL" clId="{C72283D4-9861-4CE1-BE96-3A9372171F19}" dt="2023-05-02T15:42:04.303" v="4535" actId="478"/>
          <ac:cxnSpMkLst>
            <pc:docMk/>
            <pc:sldMk cId="552832440" sldId="374"/>
            <ac:cxnSpMk id="10" creationId="{225107A9-51C8-8146-BCD5-4A34F3619E66}"/>
          </ac:cxnSpMkLst>
        </pc:cxnChg>
        <pc:cxnChg chg="del">
          <ac:chgData name="Andrew Uhlir" userId="1576c744-77df-433f-b097-44c245c3813a" providerId="ADAL" clId="{C72283D4-9861-4CE1-BE96-3A9372171F19}" dt="2023-05-02T15:42:04.303" v="4535" actId="478"/>
          <ac:cxnSpMkLst>
            <pc:docMk/>
            <pc:sldMk cId="552832440" sldId="374"/>
            <ac:cxnSpMk id="11" creationId="{C369D09F-3A28-921E-51BC-40C6C742AF1F}"/>
          </ac:cxnSpMkLst>
        </pc:cxnChg>
        <pc:cxnChg chg="del">
          <ac:chgData name="Andrew Uhlir" userId="1576c744-77df-433f-b097-44c245c3813a" providerId="ADAL" clId="{C72283D4-9861-4CE1-BE96-3A9372171F19}" dt="2023-05-02T15:42:04.303" v="4535" actId="478"/>
          <ac:cxnSpMkLst>
            <pc:docMk/>
            <pc:sldMk cId="552832440" sldId="374"/>
            <ac:cxnSpMk id="12" creationId="{F7347C43-D0F6-D6F8-97D8-8580045CDAE8}"/>
          </ac:cxnSpMkLst>
        </pc:cxnChg>
        <pc:cxnChg chg="del">
          <ac:chgData name="Andrew Uhlir" userId="1576c744-77df-433f-b097-44c245c3813a" providerId="ADAL" clId="{C72283D4-9861-4CE1-BE96-3A9372171F19}" dt="2023-05-02T15:42:04.303" v="4535" actId="478"/>
          <ac:cxnSpMkLst>
            <pc:docMk/>
            <pc:sldMk cId="552832440" sldId="374"/>
            <ac:cxnSpMk id="13" creationId="{431EA74A-5128-AF7B-E32B-766F0C34FE15}"/>
          </ac:cxnSpMkLst>
        </pc:cxnChg>
        <pc:cxnChg chg="add mod">
          <ac:chgData name="Andrew Uhlir" userId="1576c744-77df-433f-b097-44c245c3813a" providerId="ADAL" clId="{C72283D4-9861-4CE1-BE96-3A9372171F19}" dt="2023-05-02T15:42:22.852" v="4672" actId="1037"/>
          <ac:cxnSpMkLst>
            <pc:docMk/>
            <pc:sldMk cId="552832440" sldId="374"/>
            <ac:cxnSpMk id="38" creationId="{FB7957B6-830F-7AAC-B60E-C73C97119880}"/>
          </ac:cxnSpMkLst>
        </pc:cxnChg>
        <pc:cxnChg chg="add mod">
          <ac:chgData name="Andrew Uhlir" userId="1576c744-77df-433f-b097-44c245c3813a" providerId="ADAL" clId="{C72283D4-9861-4CE1-BE96-3A9372171F19}" dt="2023-05-02T15:42:22.852" v="4672" actId="1037"/>
          <ac:cxnSpMkLst>
            <pc:docMk/>
            <pc:sldMk cId="552832440" sldId="374"/>
            <ac:cxnSpMk id="39" creationId="{68C8584F-6C28-C41E-51CE-54F58EB2E4AA}"/>
          </ac:cxnSpMkLst>
        </pc:cxnChg>
        <pc:cxnChg chg="add del mod">
          <ac:chgData name="Andrew Uhlir" userId="1576c744-77df-433f-b097-44c245c3813a" providerId="ADAL" clId="{C72283D4-9861-4CE1-BE96-3A9372171F19}" dt="2023-05-02T15:44:02.970" v="4869"/>
          <ac:cxnSpMkLst>
            <pc:docMk/>
            <pc:sldMk cId="552832440" sldId="374"/>
            <ac:cxnSpMk id="45" creationId="{7184D49B-B621-7D2D-4396-88B312080621}"/>
          </ac:cxnSpMkLst>
        </pc:cxnChg>
        <pc:cxnChg chg="add del mod">
          <ac:chgData name="Andrew Uhlir" userId="1576c744-77df-433f-b097-44c245c3813a" providerId="ADAL" clId="{C72283D4-9861-4CE1-BE96-3A9372171F19}" dt="2023-05-02T15:44:02.970" v="4869"/>
          <ac:cxnSpMkLst>
            <pc:docMk/>
            <pc:sldMk cId="552832440" sldId="374"/>
            <ac:cxnSpMk id="46" creationId="{F6590C2A-00BE-8108-BEA7-4C3DD58069F3}"/>
          </ac:cxnSpMkLst>
        </pc:cxnChg>
        <pc:cxnChg chg="add del mod">
          <ac:chgData name="Andrew Uhlir" userId="1576c744-77df-433f-b097-44c245c3813a" providerId="ADAL" clId="{C72283D4-9861-4CE1-BE96-3A9372171F19}" dt="2023-05-02T15:44:15.615" v="4873"/>
          <ac:cxnSpMkLst>
            <pc:docMk/>
            <pc:sldMk cId="552832440" sldId="374"/>
            <ac:cxnSpMk id="52" creationId="{4D6A30B1-ECD2-095B-944E-90730B266E89}"/>
          </ac:cxnSpMkLst>
        </pc:cxnChg>
        <pc:cxnChg chg="add del mod">
          <ac:chgData name="Andrew Uhlir" userId="1576c744-77df-433f-b097-44c245c3813a" providerId="ADAL" clId="{C72283D4-9861-4CE1-BE96-3A9372171F19}" dt="2023-05-02T15:44:15.615" v="4873"/>
          <ac:cxnSpMkLst>
            <pc:docMk/>
            <pc:sldMk cId="552832440" sldId="374"/>
            <ac:cxnSpMk id="53" creationId="{E94CACC2-CB72-87BF-3B8C-C8E8B2270C84}"/>
          </ac:cxnSpMkLst>
        </pc:cxnChg>
      </pc:sldChg>
      <pc:sldChg chg="delSp modSp new mod">
        <pc:chgData name="Andrew Uhlir" userId="1576c744-77df-433f-b097-44c245c3813a" providerId="ADAL" clId="{C72283D4-9861-4CE1-BE96-3A9372171F19}" dt="2023-05-02T20:26:40.328" v="8822" actId="403"/>
        <pc:sldMkLst>
          <pc:docMk/>
          <pc:sldMk cId="1907204060" sldId="375"/>
        </pc:sldMkLst>
        <pc:spChg chg="mod">
          <ac:chgData name="Andrew Uhlir" userId="1576c744-77df-433f-b097-44c245c3813a" providerId="ADAL" clId="{C72283D4-9861-4CE1-BE96-3A9372171F19}" dt="2023-05-02T20:26:40.328" v="8822" actId="403"/>
          <ac:spMkLst>
            <pc:docMk/>
            <pc:sldMk cId="1907204060" sldId="375"/>
            <ac:spMk id="2" creationId="{1EF241C7-030A-8149-CA6A-98BE265C39D6}"/>
          </ac:spMkLst>
        </pc:spChg>
        <pc:spChg chg="del">
          <ac:chgData name="Andrew Uhlir" userId="1576c744-77df-433f-b097-44c245c3813a" providerId="ADAL" clId="{C72283D4-9861-4CE1-BE96-3A9372171F19}" dt="2023-05-02T17:25:30.223" v="6074" actId="478"/>
          <ac:spMkLst>
            <pc:docMk/>
            <pc:sldMk cId="1907204060" sldId="375"/>
            <ac:spMk id="3" creationId="{606CB190-C1FC-74C2-EA93-1CE487759047}"/>
          </ac:spMkLst>
        </pc:spChg>
        <pc:spChg chg="mod">
          <ac:chgData name="Andrew Uhlir" userId="1576c744-77df-433f-b097-44c245c3813a" providerId="ADAL" clId="{C72283D4-9861-4CE1-BE96-3A9372171F19}" dt="2023-05-02T17:26:39.860" v="6352" actId="20577"/>
          <ac:spMkLst>
            <pc:docMk/>
            <pc:sldMk cId="1907204060" sldId="375"/>
            <ac:spMk id="4" creationId="{FC19083E-FB43-FBB0-7C7E-897A4FF28952}"/>
          </ac:spMkLst>
        </pc:spChg>
      </pc:sldChg>
      <pc:sldChg chg="add del mod modShow">
        <pc:chgData name="Andrew Uhlir" userId="1576c744-77df-433f-b097-44c245c3813a" providerId="ADAL" clId="{C72283D4-9861-4CE1-BE96-3A9372171F19}" dt="2023-05-02T17:21:43.864" v="5589" actId="47"/>
        <pc:sldMkLst>
          <pc:docMk/>
          <pc:sldMk cId="2858915649" sldId="375"/>
        </pc:sldMkLst>
      </pc:sldChg>
      <pc:sldChg chg="addSp modSp new ord">
        <pc:chgData name="Andrew Uhlir" userId="1576c744-77df-433f-b097-44c245c3813a" providerId="ADAL" clId="{C72283D4-9861-4CE1-BE96-3A9372171F19}" dt="2023-05-02T17:36:37.555" v="6440"/>
        <pc:sldMkLst>
          <pc:docMk/>
          <pc:sldMk cId="2742329618" sldId="376"/>
        </pc:sldMkLst>
        <pc:picChg chg="add mod">
          <ac:chgData name="Andrew Uhlir" userId="1576c744-77df-433f-b097-44c245c3813a" providerId="ADAL" clId="{C72283D4-9861-4CE1-BE96-3A9372171F19}" dt="2023-05-02T17:36:35.451" v="6438"/>
          <ac:picMkLst>
            <pc:docMk/>
            <pc:sldMk cId="2742329618" sldId="376"/>
            <ac:picMk id="4" creationId="{C1279E86-D708-794B-F6A5-D03A5DCC6D58}"/>
          </ac:picMkLst>
        </pc:picChg>
      </pc:sldChg>
      <pc:sldChg chg="addSp delSp modSp add mod ord">
        <pc:chgData name="Andrew Uhlir" userId="1576c744-77df-433f-b097-44c245c3813a" providerId="ADAL" clId="{C72283D4-9861-4CE1-BE96-3A9372171F19}" dt="2023-05-02T19:26:20.607" v="8691" actId="20577"/>
        <pc:sldMkLst>
          <pc:docMk/>
          <pc:sldMk cId="2807454352" sldId="377"/>
        </pc:sldMkLst>
        <pc:spChg chg="mod">
          <ac:chgData name="Andrew Uhlir" userId="1576c744-77df-433f-b097-44c245c3813a" providerId="ADAL" clId="{C72283D4-9861-4CE1-BE96-3A9372171F19}" dt="2023-05-02T18:43:30.248" v="7630" actId="207"/>
          <ac:spMkLst>
            <pc:docMk/>
            <pc:sldMk cId="2807454352" sldId="377"/>
            <ac:spMk id="2" creationId="{CB471266-140A-47E1-A451-8D9D0924CD78}"/>
          </ac:spMkLst>
        </pc:spChg>
        <pc:spChg chg="mod">
          <ac:chgData name="Andrew Uhlir" userId="1576c744-77df-433f-b097-44c245c3813a" providerId="ADAL" clId="{C72283D4-9861-4CE1-BE96-3A9372171F19}" dt="2023-05-02T18:43:40.309" v="7634" actId="207"/>
          <ac:spMkLst>
            <pc:docMk/>
            <pc:sldMk cId="2807454352" sldId="377"/>
            <ac:spMk id="3" creationId="{754273D7-8682-3435-AE51-8EF76F3DC813}"/>
          </ac:spMkLst>
        </pc:spChg>
        <pc:spChg chg="mod">
          <ac:chgData name="Andrew Uhlir" userId="1576c744-77df-433f-b097-44c245c3813a" providerId="ADAL" clId="{C72283D4-9861-4CE1-BE96-3A9372171F19}" dt="2023-05-02T18:43:30.248" v="7630" actId="207"/>
          <ac:spMkLst>
            <pc:docMk/>
            <pc:sldMk cId="2807454352" sldId="377"/>
            <ac:spMk id="4" creationId="{EB0BEC1D-4BB5-3DAB-3085-589EAF23BB0C}"/>
          </ac:spMkLst>
        </pc:spChg>
        <pc:spChg chg="add del mod">
          <ac:chgData name="Andrew Uhlir" userId="1576c744-77df-433f-b097-44c245c3813a" providerId="ADAL" clId="{C72283D4-9861-4CE1-BE96-3A9372171F19}" dt="2023-05-02T18:42:53.221" v="7607"/>
          <ac:spMkLst>
            <pc:docMk/>
            <pc:sldMk cId="2807454352" sldId="377"/>
            <ac:spMk id="5" creationId="{9EC25C6B-C0F3-58EE-6F46-754772E88E76}"/>
          </ac:spMkLst>
        </pc:spChg>
        <pc:spChg chg="add mod">
          <ac:chgData name="Andrew Uhlir" userId="1576c744-77df-433f-b097-44c245c3813a" providerId="ADAL" clId="{C72283D4-9861-4CE1-BE96-3A9372171F19}" dt="2023-05-02T18:46:10.416" v="7679" actId="164"/>
          <ac:spMkLst>
            <pc:docMk/>
            <pc:sldMk cId="2807454352" sldId="377"/>
            <ac:spMk id="6" creationId="{B9C71090-9B9A-8F8E-D386-BBC96E11B9F9}"/>
          </ac:spMkLst>
        </pc:spChg>
        <pc:spChg chg="mod">
          <ac:chgData name="Andrew Uhlir" userId="1576c744-77df-433f-b097-44c245c3813a" providerId="ADAL" clId="{C72283D4-9861-4CE1-BE96-3A9372171F19}" dt="2023-05-02T18:43:40.309" v="7634" actId="207"/>
          <ac:spMkLst>
            <pc:docMk/>
            <pc:sldMk cId="2807454352" sldId="377"/>
            <ac:spMk id="7" creationId="{B394E3EC-9E23-2674-4F18-096F28F5155E}"/>
          </ac:spMkLst>
        </pc:spChg>
        <pc:spChg chg="del mod">
          <ac:chgData name="Andrew Uhlir" userId="1576c744-77df-433f-b097-44c245c3813a" providerId="ADAL" clId="{C72283D4-9861-4CE1-BE96-3A9372171F19}" dt="2023-05-02T18:43:10.363" v="7622" actId="478"/>
          <ac:spMkLst>
            <pc:docMk/>
            <pc:sldMk cId="2807454352" sldId="377"/>
            <ac:spMk id="11" creationId="{C6E9F654-86D8-9250-3F75-DE51305B90D9}"/>
          </ac:spMkLst>
        </pc:spChg>
        <pc:spChg chg="mod">
          <ac:chgData name="Andrew Uhlir" userId="1576c744-77df-433f-b097-44c245c3813a" providerId="ADAL" clId="{C72283D4-9861-4CE1-BE96-3A9372171F19}" dt="2023-05-02T18:36:58.645" v="7432" actId="20577"/>
          <ac:spMkLst>
            <pc:docMk/>
            <pc:sldMk cId="2807454352" sldId="377"/>
            <ac:spMk id="12" creationId="{14B8AE16-B968-DBED-8774-2712AF9C3839}"/>
          </ac:spMkLst>
        </pc:spChg>
        <pc:spChg chg="del mod">
          <ac:chgData name="Andrew Uhlir" userId="1576c744-77df-433f-b097-44c245c3813a" providerId="ADAL" clId="{C72283D4-9861-4CE1-BE96-3A9372171F19}" dt="2023-05-02T18:43:11.307" v="7623" actId="478"/>
          <ac:spMkLst>
            <pc:docMk/>
            <pc:sldMk cId="2807454352" sldId="377"/>
            <ac:spMk id="13" creationId="{2E731E93-34C0-D1DD-EC34-9135ABA7AAB1}"/>
          </ac:spMkLst>
        </pc:spChg>
        <pc:spChg chg="del mod">
          <ac:chgData name="Andrew Uhlir" userId="1576c744-77df-433f-b097-44c245c3813a" providerId="ADAL" clId="{C72283D4-9861-4CE1-BE96-3A9372171F19}" dt="2023-05-02T18:42:58.726" v="7611" actId="478"/>
          <ac:spMkLst>
            <pc:docMk/>
            <pc:sldMk cId="2807454352" sldId="377"/>
            <ac:spMk id="15" creationId="{1ED748D7-636B-EB0F-B7EC-8847EA237038}"/>
          </ac:spMkLst>
        </pc:spChg>
        <pc:spChg chg="del mod">
          <ac:chgData name="Andrew Uhlir" userId="1576c744-77df-433f-b097-44c245c3813a" providerId="ADAL" clId="{C72283D4-9861-4CE1-BE96-3A9372171F19}" dt="2023-05-02T18:42:53.221" v="7605" actId="478"/>
          <ac:spMkLst>
            <pc:docMk/>
            <pc:sldMk cId="2807454352" sldId="377"/>
            <ac:spMk id="18" creationId="{7CD1646E-DE4F-8638-35FD-C7D46CDCBAC8}"/>
          </ac:spMkLst>
        </pc:spChg>
        <pc:spChg chg="mod">
          <ac:chgData name="Andrew Uhlir" userId="1576c744-77df-433f-b097-44c245c3813a" providerId="ADAL" clId="{C72283D4-9861-4CE1-BE96-3A9372171F19}" dt="2023-05-02T18:40:26.389" v="7530" actId="207"/>
          <ac:spMkLst>
            <pc:docMk/>
            <pc:sldMk cId="2807454352" sldId="377"/>
            <ac:spMk id="20" creationId="{D075EEE6-4CAE-5224-0800-028ACECDE415}"/>
          </ac:spMkLst>
        </pc:spChg>
        <pc:spChg chg="mod">
          <ac:chgData name="Andrew Uhlir" userId="1576c744-77df-433f-b097-44c245c3813a" providerId="ADAL" clId="{C72283D4-9861-4CE1-BE96-3A9372171F19}" dt="2023-05-02T18:40:26.389" v="7530" actId="207"/>
          <ac:spMkLst>
            <pc:docMk/>
            <pc:sldMk cId="2807454352" sldId="377"/>
            <ac:spMk id="22" creationId="{DF3916A9-E2A1-84D6-9647-F522A8396F5B}"/>
          </ac:spMkLst>
        </pc:spChg>
        <pc:spChg chg="add mod">
          <ac:chgData name="Andrew Uhlir" userId="1576c744-77df-433f-b097-44c245c3813a" providerId="ADAL" clId="{C72283D4-9861-4CE1-BE96-3A9372171F19}" dt="2023-05-02T18:46:10.416" v="7679" actId="164"/>
          <ac:spMkLst>
            <pc:docMk/>
            <pc:sldMk cId="2807454352" sldId="377"/>
            <ac:spMk id="24" creationId="{897F5DAC-93A4-E09B-BD2F-33A7A22E74BD}"/>
          </ac:spMkLst>
        </pc:spChg>
        <pc:spChg chg="add del mod">
          <ac:chgData name="Andrew Uhlir" userId="1576c744-77df-433f-b097-44c245c3813a" providerId="ADAL" clId="{C72283D4-9861-4CE1-BE96-3A9372171F19}" dt="2023-05-02T18:44:37.757" v="7650" actId="478"/>
          <ac:spMkLst>
            <pc:docMk/>
            <pc:sldMk cId="2807454352" sldId="377"/>
            <ac:spMk id="25" creationId="{1D22ADA1-662F-F238-0895-54140F4FAD4A}"/>
          </ac:spMkLst>
        </pc:spChg>
        <pc:spChg chg="mod">
          <ac:chgData name="Andrew Uhlir" userId="1576c744-77df-433f-b097-44c245c3813a" providerId="ADAL" clId="{C72283D4-9861-4CE1-BE96-3A9372171F19}" dt="2023-05-02T19:23:28.143" v="8634"/>
          <ac:spMkLst>
            <pc:docMk/>
            <pc:sldMk cId="2807454352" sldId="377"/>
            <ac:spMk id="31" creationId="{A2F4428E-03CE-A7F2-AFEB-B91C83DB7965}"/>
          </ac:spMkLst>
        </pc:spChg>
        <pc:spChg chg="mod">
          <ac:chgData name="Andrew Uhlir" userId="1576c744-77df-433f-b097-44c245c3813a" providerId="ADAL" clId="{C72283D4-9861-4CE1-BE96-3A9372171F19}" dt="2023-05-02T19:23:28.143" v="8634"/>
          <ac:spMkLst>
            <pc:docMk/>
            <pc:sldMk cId="2807454352" sldId="377"/>
            <ac:spMk id="32" creationId="{8B3225F3-58A3-F3AE-0BDA-7CAC9C0B75CE}"/>
          </ac:spMkLst>
        </pc:spChg>
        <pc:spChg chg="mod">
          <ac:chgData name="Andrew Uhlir" userId="1576c744-77df-433f-b097-44c245c3813a" providerId="ADAL" clId="{C72283D4-9861-4CE1-BE96-3A9372171F19}" dt="2023-05-02T19:23:28.143" v="8634"/>
          <ac:spMkLst>
            <pc:docMk/>
            <pc:sldMk cId="2807454352" sldId="377"/>
            <ac:spMk id="33" creationId="{4B4BB15C-4831-C8D7-321A-CC79916D9992}"/>
          </ac:spMkLst>
        </pc:spChg>
        <pc:spChg chg="mod">
          <ac:chgData name="Andrew Uhlir" userId="1576c744-77df-433f-b097-44c245c3813a" providerId="ADAL" clId="{C72283D4-9861-4CE1-BE96-3A9372171F19}" dt="2023-05-02T19:23:28.143" v="8634"/>
          <ac:spMkLst>
            <pc:docMk/>
            <pc:sldMk cId="2807454352" sldId="377"/>
            <ac:spMk id="34" creationId="{DE776552-F8E4-EC56-7993-8FD75C148038}"/>
          </ac:spMkLst>
        </pc:spChg>
        <pc:spChg chg="mod">
          <ac:chgData name="Andrew Uhlir" userId="1576c744-77df-433f-b097-44c245c3813a" providerId="ADAL" clId="{C72283D4-9861-4CE1-BE96-3A9372171F19}" dt="2023-05-02T19:23:38.723" v="8636" actId="1076"/>
          <ac:spMkLst>
            <pc:docMk/>
            <pc:sldMk cId="2807454352" sldId="377"/>
            <ac:spMk id="35" creationId="{16889BF7-8F2E-F955-26D2-2DC1E70D2CE9}"/>
          </ac:spMkLst>
        </pc:spChg>
        <pc:spChg chg="mod">
          <ac:chgData name="Andrew Uhlir" userId="1576c744-77df-433f-b097-44c245c3813a" providerId="ADAL" clId="{C72283D4-9861-4CE1-BE96-3A9372171F19}" dt="2023-05-02T19:23:38.723" v="8636" actId="1076"/>
          <ac:spMkLst>
            <pc:docMk/>
            <pc:sldMk cId="2807454352" sldId="377"/>
            <ac:spMk id="36" creationId="{9B892297-C0B1-AC82-41BF-367F60CCF039}"/>
          </ac:spMkLst>
        </pc:spChg>
        <pc:spChg chg="mod">
          <ac:chgData name="Andrew Uhlir" userId="1576c744-77df-433f-b097-44c245c3813a" providerId="ADAL" clId="{C72283D4-9861-4CE1-BE96-3A9372171F19}" dt="2023-05-02T19:23:38.723" v="8636" actId="1076"/>
          <ac:spMkLst>
            <pc:docMk/>
            <pc:sldMk cId="2807454352" sldId="377"/>
            <ac:spMk id="37" creationId="{F76CB3AB-B9E6-8839-FF7C-1F0170254949}"/>
          </ac:spMkLst>
        </pc:spChg>
        <pc:spChg chg="mod">
          <ac:chgData name="Andrew Uhlir" userId="1576c744-77df-433f-b097-44c245c3813a" providerId="ADAL" clId="{C72283D4-9861-4CE1-BE96-3A9372171F19}" dt="2023-05-02T19:23:38.723" v="8636" actId="1076"/>
          <ac:spMkLst>
            <pc:docMk/>
            <pc:sldMk cId="2807454352" sldId="377"/>
            <ac:spMk id="38" creationId="{DA5A299C-EC13-D8BF-C56D-AAA141D6D626}"/>
          </ac:spMkLst>
        </pc:spChg>
        <pc:grpChg chg="mod">
          <ac:chgData name="Andrew Uhlir" userId="1576c744-77df-433f-b097-44c245c3813a" providerId="ADAL" clId="{C72283D4-9861-4CE1-BE96-3A9372171F19}" dt="2023-05-02T18:46:10.416" v="7679" actId="164"/>
          <ac:grpSpMkLst>
            <pc:docMk/>
            <pc:sldMk cId="2807454352" sldId="377"/>
            <ac:grpSpMk id="9" creationId="{9D07ED0A-6C9C-A2E5-C4CA-29DF02DAACB3}"/>
          </ac:grpSpMkLst>
        </pc:grpChg>
        <pc:grpChg chg="mod">
          <ac:chgData name="Andrew Uhlir" userId="1576c744-77df-433f-b097-44c245c3813a" providerId="ADAL" clId="{C72283D4-9861-4CE1-BE96-3A9372171F19}" dt="2023-05-02T18:46:10.416" v="7679" actId="164"/>
          <ac:grpSpMkLst>
            <pc:docMk/>
            <pc:sldMk cId="2807454352" sldId="377"/>
            <ac:grpSpMk id="10" creationId="{A41E66CF-48EF-8283-1239-58C62A15ED7F}"/>
          </ac:grpSpMkLst>
        </pc:grpChg>
        <pc:grpChg chg="mod">
          <ac:chgData name="Andrew Uhlir" userId="1576c744-77df-433f-b097-44c245c3813a" providerId="ADAL" clId="{C72283D4-9861-4CE1-BE96-3A9372171F19}" dt="2023-05-02T18:38:55.815" v="7499" actId="1076"/>
          <ac:grpSpMkLst>
            <pc:docMk/>
            <pc:sldMk cId="2807454352" sldId="377"/>
            <ac:grpSpMk id="21" creationId="{5435E3CB-709E-10F4-AA5C-0F28F970D416}"/>
          </ac:grpSpMkLst>
        </pc:grpChg>
        <pc:grpChg chg="mod">
          <ac:chgData name="Andrew Uhlir" userId="1576c744-77df-433f-b097-44c245c3813a" providerId="ADAL" clId="{C72283D4-9861-4CE1-BE96-3A9372171F19}" dt="2023-05-02T18:46:10.416" v="7679" actId="164"/>
          <ac:grpSpMkLst>
            <pc:docMk/>
            <pc:sldMk cId="2807454352" sldId="377"/>
            <ac:grpSpMk id="23" creationId="{6309C6CA-6BFA-8313-562E-70FDFEAFA8BB}"/>
          </ac:grpSpMkLst>
        </pc:grpChg>
        <pc:grpChg chg="add del mod">
          <ac:chgData name="Andrew Uhlir" userId="1576c744-77df-433f-b097-44c245c3813a" providerId="ADAL" clId="{C72283D4-9861-4CE1-BE96-3A9372171F19}" dt="2023-05-02T19:23:27.710" v="8633" actId="478"/>
          <ac:grpSpMkLst>
            <pc:docMk/>
            <pc:sldMk cId="2807454352" sldId="377"/>
            <ac:grpSpMk id="26" creationId="{4AB4437F-9B9C-7CCD-4DDF-D44226C6A470}"/>
          </ac:grpSpMkLst>
        </pc:grpChg>
        <pc:grpChg chg="add mod">
          <ac:chgData name="Andrew Uhlir" userId="1576c744-77df-433f-b097-44c245c3813a" providerId="ADAL" clId="{C72283D4-9861-4CE1-BE96-3A9372171F19}" dt="2023-05-02T19:25:16.056" v="8655" actId="1076"/>
          <ac:grpSpMkLst>
            <pc:docMk/>
            <pc:sldMk cId="2807454352" sldId="377"/>
            <ac:grpSpMk id="27" creationId="{75AC51FB-3D0E-C606-A3D5-D13855D4B5DC}"/>
          </ac:grpSpMkLst>
        </pc:grpChg>
        <pc:grpChg chg="mod">
          <ac:chgData name="Andrew Uhlir" userId="1576c744-77df-433f-b097-44c245c3813a" providerId="ADAL" clId="{C72283D4-9861-4CE1-BE96-3A9372171F19}" dt="2023-05-02T19:23:28.143" v="8634"/>
          <ac:grpSpMkLst>
            <pc:docMk/>
            <pc:sldMk cId="2807454352" sldId="377"/>
            <ac:grpSpMk id="28" creationId="{0F79BA3D-F9BD-CCE3-1487-EF8C6F1DC6B9}"/>
          </ac:grpSpMkLst>
        </pc:grpChg>
        <pc:grpChg chg="mod">
          <ac:chgData name="Andrew Uhlir" userId="1576c744-77df-433f-b097-44c245c3813a" providerId="ADAL" clId="{C72283D4-9861-4CE1-BE96-3A9372171F19}" dt="2023-05-02T19:23:28.143" v="8634"/>
          <ac:grpSpMkLst>
            <pc:docMk/>
            <pc:sldMk cId="2807454352" sldId="377"/>
            <ac:grpSpMk id="29" creationId="{92977823-08B8-05D6-179A-243D4C0CC664}"/>
          </ac:grpSpMkLst>
        </pc:grpChg>
        <pc:grpChg chg="mod">
          <ac:chgData name="Andrew Uhlir" userId="1576c744-77df-433f-b097-44c245c3813a" providerId="ADAL" clId="{C72283D4-9861-4CE1-BE96-3A9372171F19}" dt="2023-05-02T19:23:28.143" v="8634"/>
          <ac:grpSpMkLst>
            <pc:docMk/>
            <pc:sldMk cId="2807454352" sldId="377"/>
            <ac:grpSpMk id="30" creationId="{E310D667-D655-92A9-43A8-D5F250BD31B5}"/>
          </ac:grpSpMkLst>
        </pc:grpChg>
        <pc:graphicFrameChg chg="mod modGraphic">
          <ac:chgData name="Andrew Uhlir" userId="1576c744-77df-433f-b097-44c245c3813a" providerId="ADAL" clId="{C72283D4-9861-4CE1-BE96-3A9372171F19}" dt="2023-05-02T19:26:20.607" v="8691" actId="20577"/>
          <ac:graphicFrameMkLst>
            <pc:docMk/>
            <pc:sldMk cId="2807454352" sldId="377"/>
            <ac:graphicFrameMk id="8" creationId="{ADA3C9DE-3454-DF7B-125C-552A352E4E02}"/>
          </ac:graphicFrameMkLst>
        </pc:graphicFrameChg>
        <pc:picChg chg="mod">
          <ac:chgData name="Andrew Uhlir" userId="1576c744-77df-433f-b097-44c245c3813a" providerId="ADAL" clId="{C72283D4-9861-4CE1-BE96-3A9372171F19}" dt="2023-05-02T18:38:55.815" v="7499" actId="1076"/>
          <ac:picMkLst>
            <pc:docMk/>
            <pc:sldMk cId="2807454352" sldId="377"/>
            <ac:picMk id="14" creationId="{6BBFED9D-2679-C773-0B0B-EC2AA8D83081}"/>
          </ac:picMkLst>
        </pc:picChg>
      </pc:sldChg>
      <pc:sldChg chg="addSp delSp modSp new mod ord setBg modClrScheme modShow chgLayout">
        <pc:chgData name="Andrew Uhlir" userId="1576c744-77df-433f-b097-44c245c3813a" providerId="ADAL" clId="{C72283D4-9861-4CE1-BE96-3A9372171F19}" dt="2023-05-02T18:33:58.438" v="7380" actId="729"/>
        <pc:sldMkLst>
          <pc:docMk/>
          <pc:sldMk cId="1780404035" sldId="378"/>
        </pc:sldMkLst>
        <pc:spChg chg="del">
          <ac:chgData name="Andrew Uhlir" userId="1576c744-77df-433f-b097-44c245c3813a" providerId="ADAL" clId="{C72283D4-9861-4CE1-BE96-3A9372171F19}" dt="2023-05-02T17:59:34.811" v="6519" actId="931"/>
          <ac:spMkLst>
            <pc:docMk/>
            <pc:sldMk cId="1780404035" sldId="378"/>
            <ac:spMk id="2" creationId="{B38497CD-05D4-4BB9-A528-280A1B42AB12}"/>
          </ac:spMkLst>
        </pc:spChg>
        <pc:spChg chg="del">
          <ac:chgData name="Andrew Uhlir" userId="1576c744-77df-433f-b097-44c245c3813a" providerId="ADAL" clId="{C72283D4-9861-4CE1-BE96-3A9372171F19}" dt="2023-05-02T17:59:48.304" v="6524" actId="478"/>
          <ac:spMkLst>
            <pc:docMk/>
            <pc:sldMk cId="1780404035" sldId="378"/>
            <ac:spMk id="3" creationId="{C2D78E95-612D-5026-AEE5-9B0549BD8C9F}"/>
          </ac:spMkLst>
        </pc:spChg>
        <pc:spChg chg="del">
          <ac:chgData name="Andrew Uhlir" userId="1576c744-77df-433f-b097-44c245c3813a" providerId="ADAL" clId="{C72283D4-9861-4CE1-BE96-3A9372171F19}" dt="2023-05-02T17:59:49.624" v="6525" actId="478"/>
          <ac:spMkLst>
            <pc:docMk/>
            <pc:sldMk cId="1780404035" sldId="378"/>
            <ac:spMk id="4" creationId="{D5D61FCE-1669-9CF2-66EE-FFE9F77A665D}"/>
          </ac:spMkLst>
        </pc:spChg>
        <pc:spChg chg="add del mod ord">
          <ac:chgData name="Andrew Uhlir" userId="1576c744-77df-433f-b097-44c245c3813a" providerId="ADAL" clId="{C72283D4-9861-4CE1-BE96-3A9372171F19}" dt="2023-05-02T18:02:14.377" v="6541" actId="26606"/>
          <ac:spMkLst>
            <pc:docMk/>
            <pc:sldMk cId="1780404035" sldId="378"/>
            <ac:spMk id="7" creationId="{DADA27BB-030D-AC21-62F6-4849CB4B61EC}"/>
          </ac:spMkLst>
        </pc:spChg>
        <pc:spChg chg="add del mod">
          <ac:chgData name="Andrew Uhlir" userId="1576c744-77df-433f-b097-44c245c3813a" providerId="ADAL" clId="{C72283D4-9861-4CE1-BE96-3A9372171F19}" dt="2023-05-02T18:02:06.468" v="6536"/>
          <ac:spMkLst>
            <pc:docMk/>
            <pc:sldMk cId="1780404035" sldId="378"/>
            <ac:spMk id="9" creationId="{C92C2334-59AF-16C6-DDF2-B1A2C4E5587F}"/>
          </ac:spMkLst>
        </pc:spChg>
        <pc:spChg chg="add del mod">
          <ac:chgData name="Andrew Uhlir" userId="1576c744-77df-433f-b097-44c245c3813a" providerId="ADAL" clId="{C72283D4-9861-4CE1-BE96-3A9372171F19}" dt="2023-05-02T18:08:50.287" v="6588"/>
          <ac:spMkLst>
            <pc:docMk/>
            <pc:sldMk cId="1780404035" sldId="378"/>
            <ac:spMk id="13" creationId="{67A4ED59-7D0A-9953-304F-FDA0F2E0F0D6}"/>
          </ac:spMkLst>
        </pc:spChg>
        <pc:spChg chg="add del">
          <ac:chgData name="Andrew Uhlir" userId="1576c744-77df-433f-b097-44c245c3813a" providerId="ADAL" clId="{C72283D4-9861-4CE1-BE96-3A9372171F19}" dt="2023-05-02T18:02:14.377" v="6541" actId="26606"/>
          <ac:spMkLst>
            <pc:docMk/>
            <pc:sldMk cId="1780404035" sldId="378"/>
            <ac:spMk id="16" creationId="{42A4FC2C-047E-45A5-965D-8E1E3BF09BC6}"/>
          </ac:spMkLst>
        </pc:spChg>
        <pc:spChg chg="add mod">
          <ac:chgData name="Andrew Uhlir" userId="1576c744-77df-433f-b097-44c245c3813a" providerId="ADAL" clId="{C72283D4-9861-4CE1-BE96-3A9372171F19}" dt="2023-05-02T18:06:43.517" v="6564"/>
          <ac:spMkLst>
            <pc:docMk/>
            <pc:sldMk cId="1780404035" sldId="378"/>
            <ac:spMk id="19" creationId="{BF1B0CD9-1A48-5102-4EDA-F7C339E70351}"/>
          </ac:spMkLst>
        </pc:spChg>
        <pc:spChg chg="add del mod">
          <ac:chgData name="Andrew Uhlir" userId="1576c744-77df-433f-b097-44c245c3813a" providerId="ADAL" clId="{C72283D4-9861-4CE1-BE96-3A9372171F19}" dt="2023-05-02T18:15:49.227" v="6844" actId="478"/>
          <ac:spMkLst>
            <pc:docMk/>
            <pc:sldMk cId="1780404035" sldId="378"/>
            <ac:spMk id="20" creationId="{FAED0EF1-52CE-AE12-454A-6A0F38FF7829}"/>
          </ac:spMkLst>
        </pc:spChg>
        <pc:spChg chg="add del mod">
          <ac:chgData name="Andrew Uhlir" userId="1576c744-77df-433f-b097-44c245c3813a" providerId="ADAL" clId="{C72283D4-9861-4CE1-BE96-3A9372171F19}" dt="2023-05-02T18:06:48.044" v="6567"/>
          <ac:spMkLst>
            <pc:docMk/>
            <pc:sldMk cId="1780404035" sldId="378"/>
            <ac:spMk id="21" creationId="{D61C0F20-5F14-A7C7-8AD3-3C612709CB45}"/>
          </ac:spMkLst>
        </pc:spChg>
        <pc:spChg chg="add mod">
          <ac:chgData name="Andrew Uhlir" userId="1576c744-77df-433f-b097-44c245c3813a" providerId="ADAL" clId="{C72283D4-9861-4CE1-BE96-3A9372171F19}" dt="2023-05-02T18:09:06.123" v="6595" actId="21"/>
          <ac:spMkLst>
            <pc:docMk/>
            <pc:sldMk cId="1780404035" sldId="378"/>
            <ac:spMk id="24" creationId="{76C3E819-99AA-4960-2BEA-F7D2FEDE28A9}"/>
          </ac:spMkLst>
        </pc:spChg>
        <pc:spChg chg="add mod">
          <ac:chgData name="Andrew Uhlir" userId="1576c744-77df-433f-b097-44c245c3813a" providerId="ADAL" clId="{C72283D4-9861-4CE1-BE96-3A9372171F19}" dt="2023-05-02T18:33:04.061" v="7378" actId="20577"/>
          <ac:spMkLst>
            <pc:docMk/>
            <pc:sldMk cId="1780404035" sldId="378"/>
            <ac:spMk id="25" creationId="{56B13811-6E85-60D5-B37A-50A68F812A20}"/>
          </ac:spMkLst>
        </pc:spChg>
        <pc:graphicFrameChg chg="add del mod ord modGraphic">
          <ac:chgData name="Andrew Uhlir" userId="1576c744-77df-433f-b097-44c245c3813a" providerId="ADAL" clId="{C72283D4-9861-4CE1-BE96-3A9372171F19}" dt="2023-05-02T18:09:06.123" v="6595" actId="21"/>
          <ac:graphicFrameMkLst>
            <pc:docMk/>
            <pc:sldMk cId="1780404035" sldId="378"/>
            <ac:graphicFrameMk id="22" creationId="{CCF64422-C50A-F67D-74D4-AF5C1B62CF1B}"/>
          </ac:graphicFrameMkLst>
        </pc:graphicFrameChg>
        <pc:picChg chg="add del mod ord">
          <ac:chgData name="Andrew Uhlir" userId="1576c744-77df-433f-b097-44c245c3813a" providerId="ADAL" clId="{C72283D4-9861-4CE1-BE96-3A9372171F19}" dt="2023-05-02T18:00:58.126" v="6535" actId="478"/>
          <ac:picMkLst>
            <pc:docMk/>
            <pc:sldMk cId="1780404035" sldId="378"/>
            <ac:picMk id="6" creationId="{29E89351-36C2-36D1-54B1-5BAC5FE1F827}"/>
          </ac:picMkLst>
        </pc:picChg>
        <pc:picChg chg="add del mod">
          <ac:chgData name="Andrew Uhlir" userId="1576c744-77df-433f-b097-44c245c3813a" providerId="ADAL" clId="{C72283D4-9861-4CE1-BE96-3A9372171F19}" dt="2023-05-02T18:02:16.425" v="6542" actId="478"/>
          <ac:picMkLst>
            <pc:docMk/>
            <pc:sldMk cId="1780404035" sldId="378"/>
            <ac:picMk id="11" creationId="{5261FD5C-9605-30EA-8C39-619C8F2E8F2F}"/>
          </ac:picMkLst>
        </pc:picChg>
        <pc:picChg chg="add del mod">
          <ac:chgData name="Andrew Uhlir" userId="1576c744-77df-433f-b097-44c245c3813a" providerId="ADAL" clId="{C72283D4-9861-4CE1-BE96-3A9372171F19}" dt="2023-05-02T18:05:06.200" v="6546" actId="478"/>
          <ac:picMkLst>
            <pc:docMk/>
            <pc:sldMk cId="1780404035" sldId="378"/>
            <ac:picMk id="15" creationId="{515937FD-5825-3F3B-17EF-68E6FA479087}"/>
          </ac:picMkLst>
        </pc:picChg>
        <pc:picChg chg="add mod modCrop">
          <ac:chgData name="Andrew Uhlir" userId="1576c744-77df-433f-b097-44c245c3813a" providerId="ADAL" clId="{C72283D4-9861-4CE1-BE96-3A9372171F19}" dt="2023-05-02T18:07:11.147" v="6572" actId="732"/>
          <ac:picMkLst>
            <pc:docMk/>
            <pc:sldMk cId="1780404035" sldId="378"/>
            <ac:picMk id="18" creationId="{13691800-3F2A-0DD1-B8CF-FF1DA7854B2D}"/>
          </ac:picMkLst>
        </pc:picChg>
      </pc:sldChg>
      <pc:sldChg chg="addSp delSp modSp new mod ord modShow">
        <pc:chgData name="Andrew Uhlir" userId="1576c744-77df-433f-b097-44c245c3813a" providerId="ADAL" clId="{C72283D4-9861-4CE1-BE96-3A9372171F19}" dt="2023-05-02T18:33:56.321" v="7379" actId="729"/>
        <pc:sldMkLst>
          <pc:docMk/>
          <pc:sldMk cId="645760776" sldId="379"/>
        </pc:sldMkLst>
        <pc:spChg chg="del">
          <ac:chgData name="Andrew Uhlir" userId="1576c744-77df-433f-b097-44c245c3813a" providerId="ADAL" clId="{C72283D4-9861-4CE1-BE96-3A9372171F19}" dt="2023-05-02T18:17:48.823" v="6867"/>
          <ac:spMkLst>
            <pc:docMk/>
            <pc:sldMk cId="645760776" sldId="379"/>
            <ac:spMk id="3" creationId="{78361298-7D9A-5F70-84AB-F3EE65C0B3FC}"/>
          </ac:spMkLst>
        </pc:spChg>
        <pc:spChg chg="mod">
          <ac:chgData name="Andrew Uhlir" userId="1576c744-77df-433f-b097-44c245c3813a" providerId="ADAL" clId="{C72283D4-9861-4CE1-BE96-3A9372171F19}" dt="2023-05-02T18:06:08.453" v="6556"/>
          <ac:spMkLst>
            <pc:docMk/>
            <pc:sldMk cId="645760776" sldId="379"/>
            <ac:spMk id="10" creationId="{C01B3E40-8676-2F90-09F0-D6088175BD13}"/>
          </ac:spMkLst>
        </pc:spChg>
        <pc:spChg chg="mod">
          <ac:chgData name="Andrew Uhlir" userId="1576c744-77df-433f-b097-44c245c3813a" providerId="ADAL" clId="{C72283D4-9861-4CE1-BE96-3A9372171F19}" dt="2023-05-02T18:06:08.453" v="6556"/>
          <ac:spMkLst>
            <pc:docMk/>
            <pc:sldMk cId="645760776" sldId="379"/>
            <ac:spMk id="11" creationId="{A58F65B6-7EC5-DAC4-1EA4-5F9E933C79D1}"/>
          </ac:spMkLst>
        </pc:spChg>
        <pc:spChg chg="add mod">
          <ac:chgData name="Andrew Uhlir" userId="1576c744-77df-433f-b097-44c245c3813a" providerId="ADAL" clId="{C72283D4-9861-4CE1-BE96-3A9372171F19}" dt="2023-05-02T18:06:24.766" v="6560"/>
          <ac:spMkLst>
            <pc:docMk/>
            <pc:sldMk cId="645760776" sldId="379"/>
            <ac:spMk id="12" creationId="{50B4EC85-213D-857E-86CF-8BA635899CAE}"/>
          </ac:spMkLst>
        </pc:spChg>
        <pc:spChg chg="add mod">
          <ac:chgData name="Andrew Uhlir" userId="1576c744-77df-433f-b097-44c245c3813a" providerId="ADAL" clId="{C72283D4-9861-4CE1-BE96-3A9372171F19}" dt="2023-05-02T18:32:50.402" v="7348" actId="20577"/>
          <ac:spMkLst>
            <pc:docMk/>
            <pc:sldMk cId="645760776" sldId="379"/>
            <ac:spMk id="13" creationId="{83BE78DC-A558-D4D8-A8E2-55E682BC2F3C}"/>
          </ac:spMkLst>
        </pc:spChg>
        <pc:spChg chg="add del mod">
          <ac:chgData name="Andrew Uhlir" userId="1576c744-77df-433f-b097-44c245c3813a" providerId="ADAL" clId="{C72283D4-9861-4CE1-BE96-3A9372171F19}" dt="2023-05-02T18:06:51.802" v="6570"/>
          <ac:spMkLst>
            <pc:docMk/>
            <pc:sldMk cId="645760776" sldId="379"/>
            <ac:spMk id="14" creationId="{919E7064-735C-83E0-1629-55DCF058C057}"/>
          </ac:spMkLst>
        </pc:spChg>
        <pc:spChg chg="add del mod">
          <ac:chgData name="Andrew Uhlir" userId="1576c744-77df-433f-b097-44c245c3813a" providerId="ADAL" clId="{C72283D4-9861-4CE1-BE96-3A9372171F19}" dt="2023-05-02T18:21:01.710" v="6988" actId="478"/>
          <ac:spMkLst>
            <pc:docMk/>
            <pc:sldMk cId="645760776" sldId="379"/>
            <ac:spMk id="16" creationId="{C3084381-061C-597F-FDEA-6E2431313389}"/>
          </ac:spMkLst>
        </pc:spChg>
        <pc:spChg chg="add del mod">
          <ac:chgData name="Andrew Uhlir" userId="1576c744-77df-433f-b097-44c245c3813a" providerId="ADAL" clId="{C72283D4-9861-4CE1-BE96-3A9372171F19}" dt="2023-05-02T18:21:01.710" v="6988" actId="478"/>
          <ac:spMkLst>
            <pc:docMk/>
            <pc:sldMk cId="645760776" sldId="379"/>
            <ac:spMk id="18" creationId="{19A24A26-5C93-106B-37D0-0FEA2B1910F0}"/>
          </ac:spMkLst>
        </pc:spChg>
        <pc:spChg chg="add del mod">
          <ac:chgData name="Andrew Uhlir" userId="1576c744-77df-433f-b097-44c245c3813a" providerId="ADAL" clId="{C72283D4-9861-4CE1-BE96-3A9372171F19}" dt="2023-05-02T18:21:01.710" v="6988" actId="478"/>
          <ac:spMkLst>
            <pc:docMk/>
            <pc:sldMk cId="645760776" sldId="379"/>
            <ac:spMk id="20" creationId="{8072B7C4-8D94-1E43-E327-46F780A6EFE3}"/>
          </ac:spMkLst>
        </pc:spChg>
        <pc:spChg chg="add del mod">
          <ac:chgData name="Andrew Uhlir" userId="1576c744-77df-433f-b097-44c245c3813a" providerId="ADAL" clId="{C72283D4-9861-4CE1-BE96-3A9372171F19}" dt="2023-05-02T18:21:01.710" v="6988" actId="478"/>
          <ac:spMkLst>
            <pc:docMk/>
            <pc:sldMk cId="645760776" sldId="379"/>
            <ac:spMk id="23" creationId="{897E14F6-CE86-CF8C-E5FE-81642CFAA1CD}"/>
          </ac:spMkLst>
        </pc:spChg>
        <pc:spChg chg="add del mod">
          <ac:chgData name="Andrew Uhlir" userId="1576c744-77df-433f-b097-44c245c3813a" providerId="ADAL" clId="{C72283D4-9861-4CE1-BE96-3A9372171F19}" dt="2023-05-02T18:11:45.729" v="6639" actId="478"/>
          <ac:spMkLst>
            <pc:docMk/>
            <pc:sldMk cId="645760776" sldId="379"/>
            <ac:spMk id="24" creationId="{B5708109-63E4-9322-A88E-581A2ACDFD31}"/>
          </ac:spMkLst>
        </pc:spChg>
        <pc:spChg chg="add del mod">
          <ac:chgData name="Andrew Uhlir" userId="1576c744-77df-433f-b097-44c245c3813a" providerId="ADAL" clId="{C72283D4-9861-4CE1-BE96-3A9372171F19}" dt="2023-05-02T18:21:01.710" v="6988" actId="478"/>
          <ac:spMkLst>
            <pc:docMk/>
            <pc:sldMk cId="645760776" sldId="379"/>
            <ac:spMk id="27" creationId="{4F86272F-F26B-C689-5F69-48B71BE35EC6}"/>
          </ac:spMkLst>
        </pc:spChg>
        <pc:spChg chg="add del mod">
          <ac:chgData name="Andrew Uhlir" userId="1576c744-77df-433f-b097-44c245c3813a" providerId="ADAL" clId="{C72283D4-9861-4CE1-BE96-3A9372171F19}" dt="2023-05-02T18:21:01.710" v="6988" actId="478"/>
          <ac:spMkLst>
            <pc:docMk/>
            <pc:sldMk cId="645760776" sldId="379"/>
            <ac:spMk id="39" creationId="{D1E689E5-15D6-5C27-AE61-70B07FB095E9}"/>
          </ac:spMkLst>
        </pc:spChg>
        <pc:spChg chg="add del mod">
          <ac:chgData name="Andrew Uhlir" userId="1576c744-77df-433f-b097-44c245c3813a" providerId="ADAL" clId="{C72283D4-9861-4CE1-BE96-3A9372171F19}" dt="2023-05-02T18:21:01.710" v="6988" actId="478"/>
          <ac:spMkLst>
            <pc:docMk/>
            <pc:sldMk cId="645760776" sldId="379"/>
            <ac:spMk id="41" creationId="{22D06CBB-377E-89FA-5C09-42E3FCE05F21}"/>
          </ac:spMkLst>
        </pc:spChg>
        <pc:spChg chg="add del mod">
          <ac:chgData name="Andrew Uhlir" userId="1576c744-77df-433f-b097-44c245c3813a" providerId="ADAL" clId="{C72283D4-9861-4CE1-BE96-3A9372171F19}" dt="2023-05-02T18:21:01.710" v="6988" actId="478"/>
          <ac:spMkLst>
            <pc:docMk/>
            <pc:sldMk cId="645760776" sldId="379"/>
            <ac:spMk id="43" creationId="{942BEC71-E5E0-664B-07A3-5CB5CD4F3F4C}"/>
          </ac:spMkLst>
        </pc:spChg>
        <pc:spChg chg="add mod">
          <ac:chgData name="Andrew Uhlir" userId="1576c744-77df-433f-b097-44c245c3813a" providerId="ADAL" clId="{C72283D4-9861-4CE1-BE96-3A9372171F19}" dt="2023-05-02T18:31:54.125" v="7337" actId="1076"/>
          <ac:spMkLst>
            <pc:docMk/>
            <pc:sldMk cId="645760776" sldId="379"/>
            <ac:spMk id="51" creationId="{E9758591-D41B-A313-29B5-A85A5E9EC130}"/>
          </ac:spMkLst>
        </pc:spChg>
        <pc:spChg chg="add mod">
          <ac:chgData name="Andrew Uhlir" userId="1576c744-77df-433f-b097-44c245c3813a" providerId="ADAL" clId="{C72283D4-9861-4CE1-BE96-3A9372171F19}" dt="2023-05-02T18:15:19.948" v="6810" actId="120"/>
          <ac:spMkLst>
            <pc:docMk/>
            <pc:sldMk cId="645760776" sldId="379"/>
            <ac:spMk id="53" creationId="{38C3AC5E-03F7-F7E2-E18F-8484B3B003A9}"/>
          </ac:spMkLst>
        </pc:spChg>
        <pc:spChg chg="add del mod">
          <ac:chgData name="Andrew Uhlir" userId="1576c744-77df-433f-b097-44c245c3813a" providerId="ADAL" clId="{C72283D4-9861-4CE1-BE96-3A9372171F19}" dt="2023-05-02T18:31:39.171" v="7335" actId="1076"/>
          <ac:spMkLst>
            <pc:docMk/>
            <pc:sldMk cId="645760776" sldId="379"/>
            <ac:spMk id="56" creationId="{098CD8B5-B4CD-A732-B90B-C6A854D6E410}"/>
          </ac:spMkLst>
        </pc:spChg>
        <pc:spChg chg="add mod">
          <ac:chgData name="Andrew Uhlir" userId="1576c744-77df-433f-b097-44c245c3813a" providerId="ADAL" clId="{C72283D4-9861-4CE1-BE96-3A9372171F19}" dt="2023-05-02T18:15:19.948" v="6810" actId="120"/>
          <ac:spMkLst>
            <pc:docMk/>
            <pc:sldMk cId="645760776" sldId="379"/>
            <ac:spMk id="61" creationId="{7C8F6424-B7BF-54F8-E3ED-1231CEB1D06B}"/>
          </ac:spMkLst>
        </pc:spChg>
        <pc:spChg chg="add del mod">
          <ac:chgData name="Andrew Uhlir" userId="1576c744-77df-433f-b097-44c245c3813a" providerId="ADAL" clId="{C72283D4-9861-4CE1-BE96-3A9372171F19}" dt="2023-05-02T18:18:25.188" v="6874"/>
          <ac:spMkLst>
            <pc:docMk/>
            <pc:sldMk cId="645760776" sldId="379"/>
            <ac:spMk id="71" creationId="{BADEDCBF-FCBC-7C89-6C92-F5CE60B2D5D0}"/>
          </ac:spMkLst>
        </pc:spChg>
        <pc:spChg chg="add mod">
          <ac:chgData name="Andrew Uhlir" userId="1576c744-77df-433f-b097-44c245c3813a" providerId="ADAL" clId="{C72283D4-9861-4CE1-BE96-3A9372171F19}" dt="2023-05-02T18:28:51.820" v="7264" actId="122"/>
          <ac:spMkLst>
            <pc:docMk/>
            <pc:sldMk cId="645760776" sldId="379"/>
            <ac:spMk id="97" creationId="{0007650C-3199-1E04-1C63-34D23E698927}"/>
          </ac:spMkLst>
        </pc:spChg>
        <pc:spChg chg="add mod">
          <ac:chgData name="Andrew Uhlir" userId="1576c744-77df-433f-b097-44c245c3813a" providerId="ADAL" clId="{C72283D4-9861-4CE1-BE96-3A9372171F19}" dt="2023-05-02T18:28:51.820" v="7264" actId="122"/>
          <ac:spMkLst>
            <pc:docMk/>
            <pc:sldMk cId="645760776" sldId="379"/>
            <ac:spMk id="98" creationId="{20BDC3C9-B01D-A088-C6DB-07BE39DC059F}"/>
          </ac:spMkLst>
        </pc:spChg>
        <pc:spChg chg="add mod">
          <ac:chgData name="Andrew Uhlir" userId="1576c744-77df-433f-b097-44c245c3813a" providerId="ADAL" clId="{C72283D4-9861-4CE1-BE96-3A9372171F19}" dt="2023-05-02T18:28:51.820" v="7264" actId="122"/>
          <ac:spMkLst>
            <pc:docMk/>
            <pc:sldMk cId="645760776" sldId="379"/>
            <ac:spMk id="99" creationId="{98B9C0D3-E0B7-EE14-172A-53D94BDF6EA4}"/>
          </ac:spMkLst>
        </pc:spChg>
        <pc:spChg chg="add mod">
          <ac:chgData name="Andrew Uhlir" userId="1576c744-77df-433f-b097-44c245c3813a" providerId="ADAL" clId="{C72283D4-9861-4CE1-BE96-3A9372171F19}" dt="2023-05-02T18:28:51.820" v="7264" actId="122"/>
          <ac:spMkLst>
            <pc:docMk/>
            <pc:sldMk cId="645760776" sldId="379"/>
            <ac:spMk id="100" creationId="{95C4363E-518D-C790-71A9-78FFD9C440EB}"/>
          </ac:spMkLst>
        </pc:spChg>
        <pc:spChg chg="add mod">
          <ac:chgData name="Andrew Uhlir" userId="1576c744-77df-433f-b097-44c245c3813a" providerId="ADAL" clId="{C72283D4-9861-4CE1-BE96-3A9372171F19}" dt="2023-05-02T18:28:51.820" v="7264" actId="122"/>
          <ac:spMkLst>
            <pc:docMk/>
            <pc:sldMk cId="645760776" sldId="379"/>
            <ac:spMk id="101" creationId="{AC6256C3-9933-AD81-F3D8-5487A136DD08}"/>
          </ac:spMkLst>
        </pc:spChg>
        <pc:spChg chg="add mod">
          <ac:chgData name="Andrew Uhlir" userId="1576c744-77df-433f-b097-44c245c3813a" providerId="ADAL" clId="{C72283D4-9861-4CE1-BE96-3A9372171F19}" dt="2023-05-02T18:28:51.820" v="7264" actId="122"/>
          <ac:spMkLst>
            <pc:docMk/>
            <pc:sldMk cId="645760776" sldId="379"/>
            <ac:spMk id="102" creationId="{47D0B3F5-D18D-8128-1B95-841B0A06E8E5}"/>
          </ac:spMkLst>
        </pc:spChg>
        <pc:spChg chg="add mod">
          <ac:chgData name="Andrew Uhlir" userId="1576c744-77df-433f-b097-44c245c3813a" providerId="ADAL" clId="{C72283D4-9861-4CE1-BE96-3A9372171F19}" dt="2023-05-02T18:28:51.820" v="7264" actId="122"/>
          <ac:spMkLst>
            <pc:docMk/>
            <pc:sldMk cId="645760776" sldId="379"/>
            <ac:spMk id="103" creationId="{761E9671-ABF6-3F21-3499-A303422568A2}"/>
          </ac:spMkLst>
        </pc:spChg>
        <pc:spChg chg="add mod">
          <ac:chgData name="Andrew Uhlir" userId="1576c744-77df-433f-b097-44c245c3813a" providerId="ADAL" clId="{C72283D4-9861-4CE1-BE96-3A9372171F19}" dt="2023-05-02T18:28:51.820" v="7264" actId="122"/>
          <ac:spMkLst>
            <pc:docMk/>
            <pc:sldMk cId="645760776" sldId="379"/>
            <ac:spMk id="104" creationId="{FA21B65B-D24A-0E28-B336-023AD85BBA3F}"/>
          </ac:spMkLst>
        </pc:spChg>
        <pc:spChg chg="add mod">
          <ac:chgData name="Andrew Uhlir" userId="1576c744-77df-433f-b097-44c245c3813a" providerId="ADAL" clId="{C72283D4-9861-4CE1-BE96-3A9372171F19}" dt="2023-05-02T18:28:51.820" v="7264" actId="122"/>
          <ac:spMkLst>
            <pc:docMk/>
            <pc:sldMk cId="645760776" sldId="379"/>
            <ac:spMk id="105" creationId="{6E4505A3-DCAC-EF65-9BEE-7045493BBBB0}"/>
          </ac:spMkLst>
        </pc:spChg>
        <pc:spChg chg="add del mod">
          <ac:chgData name="Andrew Uhlir" userId="1576c744-77df-433f-b097-44c245c3813a" providerId="ADAL" clId="{C72283D4-9861-4CE1-BE96-3A9372171F19}" dt="2023-05-02T18:29:05.084" v="7266" actId="478"/>
          <ac:spMkLst>
            <pc:docMk/>
            <pc:sldMk cId="645760776" sldId="379"/>
            <ac:spMk id="122" creationId="{9154A3DA-A479-506F-7ACF-141733B8A6A7}"/>
          </ac:spMkLst>
        </pc:spChg>
        <pc:spChg chg="add mod">
          <ac:chgData name="Andrew Uhlir" userId="1576c744-77df-433f-b097-44c245c3813a" providerId="ADAL" clId="{C72283D4-9861-4CE1-BE96-3A9372171F19}" dt="2023-05-02T18:31:02.758" v="7326" actId="14100"/>
          <ac:spMkLst>
            <pc:docMk/>
            <pc:sldMk cId="645760776" sldId="379"/>
            <ac:spMk id="125" creationId="{960D63D3-501E-D4DD-7F36-011769E0A3EA}"/>
          </ac:spMkLst>
        </pc:spChg>
        <pc:spChg chg="add mod">
          <ac:chgData name="Andrew Uhlir" userId="1576c744-77df-433f-b097-44c245c3813a" providerId="ADAL" clId="{C72283D4-9861-4CE1-BE96-3A9372171F19}" dt="2023-05-02T18:32:00.204" v="7340" actId="1076"/>
          <ac:spMkLst>
            <pc:docMk/>
            <pc:sldMk cId="645760776" sldId="379"/>
            <ac:spMk id="131" creationId="{53C968F1-393E-927C-4504-9D9B91551A32}"/>
          </ac:spMkLst>
        </pc:spChg>
        <pc:grpChg chg="add del mod">
          <ac:chgData name="Andrew Uhlir" userId="1576c744-77df-433f-b097-44c245c3813a" providerId="ADAL" clId="{C72283D4-9861-4CE1-BE96-3A9372171F19}" dt="2023-05-02T18:06:11.762" v="6559"/>
          <ac:grpSpMkLst>
            <pc:docMk/>
            <pc:sldMk cId="645760776" sldId="379"/>
            <ac:grpSpMk id="6" creationId="{AAD37BA2-FCAA-8864-CFD6-9876AC680097}"/>
          </ac:grpSpMkLst>
        </pc:grpChg>
        <pc:grpChg chg="mod">
          <ac:chgData name="Andrew Uhlir" userId="1576c744-77df-433f-b097-44c245c3813a" providerId="ADAL" clId="{C72283D4-9861-4CE1-BE96-3A9372171F19}" dt="2023-05-02T18:06:08.453" v="6556"/>
          <ac:grpSpMkLst>
            <pc:docMk/>
            <pc:sldMk cId="645760776" sldId="379"/>
            <ac:grpSpMk id="7" creationId="{749E50D1-9D10-F9F3-29A9-3ED0FDB2127E}"/>
          </ac:grpSpMkLst>
        </pc:grpChg>
        <pc:graphicFrameChg chg="add del mod modGraphic">
          <ac:chgData name="Andrew Uhlir" userId="1576c744-77df-433f-b097-44c245c3813a" providerId="ADAL" clId="{C72283D4-9861-4CE1-BE96-3A9372171F19}" dt="2023-05-02T18:09:25.945" v="6605"/>
          <ac:graphicFrameMkLst>
            <pc:docMk/>
            <pc:sldMk cId="645760776" sldId="379"/>
            <ac:graphicFrameMk id="32" creationId="{2172AC45-7046-85F6-F655-C0F4362E16BC}"/>
          </ac:graphicFrameMkLst>
        </pc:graphicFrameChg>
        <pc:graphicFrameChg chg="add del mod ord modGraphic">
          <ac:chgData name="Andrew Uhlir" userId="1576c744-77df-433f-b097-44c245c3813a" providerId="ADAL" clId="{C72283D4-9861-4CE1-BE96-3A9372171F19}" dt="2023-05-02T18:18:22.548" v="6873" actId="478"/>
          <ac:graphicFrameMkLst>
            <pc:docMk/>
            <pc:sldMk cId="645760776" sldId="379"/>
            <ac:graphicFrameMk id="69" creationId="{056D540C-3030-BB5C-1AA5-727ED781D8D3}"/>
          </ac:graphicFrameMkLst>
        </pc:graphicFrameChg>
        <pc:graphicFrameChg chg="add del mod modGraphic">
          <ac:chgData name="Andrew Uhlir" userId="1576c744-77df-433f-b097-44c245c3813a" providerId="ADAL" clId="{C72283D4-9861-4CE1-BE96-3A9372171F19}" dt="2023-05-02T18:28:54.775" v="7265" actId="478"/>
          <ac:graphicFrameMkLst>
            <pc:docMk/>
            <pc:sldMk cId="645760776" sldId="379"/>
            <ac:graphicFrameMk id="72" creationId="{07A77930-D21E-86DE-8E35-EB841C4D31DD}"/>
          </ac:graphicFrameMkLst>
        </pc:graphicFrameChg>
        <pc:graphicFrameChg chg="add del mod modGraphic">
          <ac:chgData name="Andrew Uhlir" userId="1576c744-77df-433f-b097-44c245c3813a" providerId="ADAL" clId="{C72283D4-9861-4CE1-BE96-3A9372171F19}" dt="2023-05-02T18:29:07.795" v="7267" actId="478"/>
          <ac:graphicFrameMkLst>
            <pc:docMk/>
            <pc:sldMk cId="645760776" sldId="379"/>
            <ac:graphicFrameMk id="93" creationId="{CF527097-2A45-0300-FA23-C2FD8CC359E9}"/>
          </ac:graphicFrameMkLst>
        </pc:graphicFrameChg>
        <pc:graphicFrameChg chg="add del mod">
          <ac:chgData name="Andrew Uhlir" userId="1576c744-77df-433f-b097-44c245c3813a" providerId="ADAL" clId="{C72283D4-9861-4CE1-BE96-3A9372171F19}" dt="2023-05-02T18:25:23.525" v="7045"/>
          <ac:graphicFrameMkLst>
            <pc:docMk/>
            <pc:sldMk cId="645760776" sldId="379"/>
            <ac:graphicFrameMk id="94" creationId="{B4AC83B3-22DC-2FA9-EA53-A14326F729DA}"/>
          </ac:graphicFrameMkLst>
        </pc:graphicFrameChg>
        <pc:graphicFrameChg chg="add del">
          <ac:chgData name="Andrew Uhlir" userId="1576c744-77df-433f-b097-44c245c3813a" providerId="ADAL" clId="{C72283D4-9861-4CE1-BE96-3A9372171F19}" dt="2023-05-02T18:25:23.043" v="7043"/>
          <ac:graphicFrameMkLst>
            <pc:docMk/>
            <pc:sldMk cId="645760776" sldId="379"/>
            <ac:graphicFrameMk id="95" creationId="{DED3E7A5-11A8-E18D-5AA2-5114680482DB}"/>
          </ac:graphicFrameMkLst>
        </pc:graphicFrameChg>
        <pc:picChg chg="add mod modCrop">
          <ac:chgData name="Andrew Uhlir" userId="1576c744-77df-433f-b097-44c245c3813a" providerId="ADAL" clId="{C72283D4-9861-4CE1-BE96-3A9372171F19}" dt="2023-05-02T18:26:52.388" v="7154" actId="1076"/>
          <ac:picMkLst>
            <pc:docMk/>
            <pc:sldMk cId="645760776" sldId="379"/>
            <ac:picMk id="5" creationId="{3ED4EBEE-1D36-E16A-CD5C-9F55AF0336C4}"/>
          </ac:picMkLst>
        </pc:picChg>
        <pc:picChg chg="mod">
          <ac:chgData name="Andrew Uhlir" userId="1576c744-77df-433f-b097-44c245c3813a" providerId="ADAL" clId="{C72283D4-9861-4CE1-BE96-3A9372171F19}" dt="2023-05-02T18:06:08.453" v="6556"/>
          <ac:picMkLst>
            <pc:docMk/>
            <pc:sldMk cId="645760776" sldId="379"/>
            <ac:picMk id="8" creationId="{FBECE655-05A5-832E-77B2-BB375C0D742D}"/>
          </ac:picMkLst>
        </pc:picChg>
        <pc:picChg chg="add del mod">
          <ac:chgData name="Andrew Uhlir" userId="1576c744-77df-433f-b097-44c245c3813a" providerId="ADAL" clId="{C72283D4-9861-4CE1-BE96-3A9372171F19}" dt="2023-05-02T18:07:38.163" v="6580"/>
          <ac:picMkLst>
            <pc:docMk/>
            <pc:sldMk cId="645760776" sldId="379"/>
            <ac:picMk id="15" creationId="{9A887C83-FE70-7B5C-E3E2-9E60081447BA}"/>
          </ac:picMkLst>
        </pc:picChg>
        <pc:picChg chg="add mod">
          <ac:chgData name="Andrew Uhlir" userId="1576c744-77df-433f-b097-44c245c3813a" providerId="ADAL" clId="{C72283D4-9861-4CE1-BE96-3A9372171F19}" dt="2023-05-02T18:29:51.291" v="7293" actId="1076"/>
          <ac:picMkLst>
            <pc:docMk/>
            <pc:sldMk cId="645760776" sldId="379"/>
            <ac:picMk id="64" creationId="{7127F398-A5C6-0631-8EEA-FF5B399BCB53}"/>
          </ac:picMkLst>
        </pc:picChg>
        <pc:picChg chg="add mod ord">
          <ac:chgData name="Andrew Uhlir" userId="1576c744-77df-433f-b097-44c245c3813a" providerId="ADAL" clId="{C72283D4-9861-4CE1-BE96-3A9372171F19}" dt="2023-05-02T18:29:31.927" v="7275" actId="1076"/>
          <ac:picMkLst>
            <pc:docMk/>
            <pc:sldMk cId="645760776" sldId="379"/>
            <ac:picMk id="65" creationId="{88054F14-F196-8E8D-4E3B-5C05EE09FAED}"/>
          </ac:picMkLst>
        </pc:picChg>
        <pc:picChg chg="add mod">
          <ac:chgData name="Andrew Uhlir" userId="1576c744-77df-433f-b097-44c245c3813a" providerId="ADAL" clId="{C72283D4-9861-4CE1-BE96-3A9372171F19}" dt="2023-05-02T18:29:38.602" v="7286" actId="1038"/>
          <ac:picMkLst>
            <pc:docMk/>
            <pc:sldMk cId="645760776" sldId="379"/>
            <ac:picMk id="123" creationId="{F7D149D2-C4BB-44A4-53D8-09F93D4B1DB3}"/>
          </ac:picMkLst>
        </pc:picChg>
        <pc:picChg chg="add mod">
          <ac:chgData name="Andrew Uhlir" userId="1576c744-77df-433f-b097-44c245c3813a" providerId="ADAL" clId="{C72283D4-9861-4CE1-BE96-3A9372171F19}" dt="2023-05-02T18:29:46.287" v="7290" actId="1076"/>
          <ac:picMkLst>
            <pc:docMk/>
            <pc:sldMk cId="645760776" sldId="379"/>
            <ac:picMk id="124" creationId="{C8771345-C578-0285-87A1-7C606A7D92C9}"/>
          </ac:picMkLst>
        </pc:picChg>
        <pc:cxnChg chg="mod">
          <ac:chgData name="Andrew Uhlir" userId="1576c744-77df-433f-b097-44c245c3813a" providerId="ADAL" clId="{C72283D4-9861-4CE1-BE96-3A9372171F19}" dt="2023-05-02T18:06:08.453" v="6556"/>
          <ac:cxnSpMkLst>
            <pc:docMk/>
            <pc:sldMk cId="645760776" sldId="379"/>
            <ac:cxnSpMk id="9" creationId="{B65AC6F1-BDC0-F045-5B05-6DB8AF218FEA}"/>
          </ac:cxnSpMkLst>
        </pc:cxnChg>
        <pc:cxnChg chg="add mod ord">
          <ac:chgData name="Andrew Uhlir" userId="1576c744-77df-433f-b097-44c245c3813a" providerId="ADAL" clId="{C72283D4-9861-4CE1-BE96-3A9372171F19}" dt="2023-05-02T18:28:10.638" v="7250" actId="14100"/>
          <ac:cxnSpMkLst>
            <pc:docMk/>
            <pc:sldMk cId="645760776" sldId="379"/>
            <ac:cxnSpMk id="17" creationId="{D835FBF4-9A40-0D64-6311-7D65B98C6B92}"/>
          </ac:cxnSpMkLst>
        </pc:cxnChg>
        <pc:cxnChg chg="add mod ord">
          <ac:chgData name="Andrew Uhlir" userId="1576c744-77df-433f-b097-44c245c3813a" providerId="ADAL" clId="{C72283D4-9861-4CE1-BE96-3A9372171F19}" dt="2023-05-02T18:28:12.570" v="7251" actId="14100"/>
          <ac:cxnSpMkLst>
            <pc:docMk/>
            <pc:sldMk cId="645760776" sldId="379"/>
            <ac:cxnSpMk id="19" creationId="{DA0BBFF0-8104-C5C2-318B-9647BABAAD09}"/>
          </ac:cxnSpMkLst>
        </pc:cxnChg>
        <pc:cxnChg chg="add mod ord">
          <ac:chgData name="Andrew Uhlir" userId="1576c744-77df-433f-b097-44c245c3813a" providerId="ADAL" clId="{C72283D4-9861-4CE1-BE96-3A9372171F19}" dt="2023-05-02T18:23:20.334" v="7020" actId="14100"/>
          <ac:cxnSpMkLst>
            <pc:docMk/>
            <pc:sldMk cId="645760776" sldId="379"/>
            <ac:cxnSpMk id="21" creationId="{020AE4D3-6193-FDB8-DFAF-6F7C039E89FE}"/>
          </ac:cxnSpMkLst>
        </pc:cxnChg>
        <pc:cxnChg chg="add mod ord">
          <ac:chgData name="Andrew Uhlir" userId="1576c744-77df-433f-b097-44c245c3813a" providerId="ADAL" clId="{C72283D4-9861-4CE1-BE96-3A9372171F19}" dt="2023-05-02T18:28:41.976" v="7263" actId="14100"/>
          <ac:cxnSpMkLst>
            <pc:docMk/>
            <pc:sldMk cId="645760776" sldId="379"/>
            <ac:cxnSpMk id="22" creationId="{07AE02E4-9F64-9317-0EAC-CB286AE6CF23}"/>
          </ac:cxnSpMkLst>
        </pc:cxnChg>
        <pc:cxnChg chg="add del mod">
          <ac:chgData name="Andrew Uhlir" userId="1576c744-77df-433f-b097-44c245c3813a" providerId="ADAL" clId="{C72283D4-9861-4CE1-BE96-3A9372171F19}" dt="2023-05-02T18:11:46.431" v="6640" actId="478"/>
          <ac:cxnSpMkLst>
            <pc:docMk/>
            <pc:sldMk cId="645760776" sldId="379"/>
            <ac:cxnSpMk id="25" creationId="{A863B270-6493-9798-D1EA-DF4D6F4528B5}"/>
          </ac:cxnSpMkLst>
        </pc:cxnChg>
        <pc:cxnChg chg="add del mod ord">
          <ac:chgData name="Andrew Uhlir" userId="1576c744-77df-433f-b097-44c245c3813a" providerId="ADAL" clId="{C72283D4-9861-4CE1-BE96-3A9372171F19}" dt="2023-05-02T18:23:26.930" v="7022" actId="478"/>
          <ac:cxnSpMkLst>
            <pc:docMk/>
            <pc:sldMk cId="645760776" sldId="379"/>
            <ac:cxnSpMk id="26" creationId="{21AB80E7-8172-32A1-FCE1-995853697E1A}"/>
          </ac:cxnSpMkLst>
        </pc:cxnChg>
        <pc:cxnChg chg="add mod ord">
          <ac:chgData name="Andrew Uhlir" userId="1576c744-77df-433f-b097-44c245c3813a" providerId="ADAL" clId="{C72283D4-9861-4CE1-BE96-3A9372171F19}" dt="2023-05-02T18:28:36.553" v="7260" actId="14100"/>
          <ac:cxnSpMkLst>
            <pc:docMk/>
            <pc:sldMk cId="645760776" sldId="379"/>
            <ac:cxnSpMk id="40" creationId="{97CBC66A-11EC-2601-02EC-8134CE3F3B8C}"/>
          </ac:cxnSpMkLst>
        </pc:cxnChg>
        <pc:cxnChg chg="add mod ord">
          <ac:chgData name="Andrew Uhlir" userId="1576c744-77df-433f-b097-44c245c3813a" providerId="ADAL" clId="{C72283D4-9861-4CE1-BE96-3A9372171F19}" dt="2023-05-02T18:28:34.643" v="7259" actId="14100"/>
          <ac:cxnSpMkLst>
            <pc:docMk/>
            <pc:sldMk cId="645760776" sldId="379"/>
            <ac:cxnSpMk id="42" creationId="{85721773-D12D-7FAC-889C-B3370C51684B}"/>
          </ac:cxnSpMkLst>
        </pc:cxnChg>
        <pc:cxnChg chg="add mod ord">
          <ac:chgData name="Andrew Uhlir" userId="1576c744-77df-433f-b097-44c245c3813a" providerId="ADAL" clId="{C72283D4-9861-4CE1-BE96-3A9372171F19}" dt="2023-05-02T18:28:30.025" v="7257" actId="14100"/>
          <ac:cxnSpMkLst>
            <pc:docMk/>
            <pc:sldMk cId="645760776" sldId="379"/>
            <ac:cxnSpMk id="44" creationId="{FEC1EE83-B9F6-4C5A-FD51-B49682FCE35A}"/>
          </ac:cxnSpMkLst>
        </pc:cxnChg>
        <pc:cxnChg chg="add mod">
          <ac:chgData name="Andrew Uhlir" userId="1576c744-77df-433f-b097-44c245c3813a" providerId="ADAL" clId="{C72283D4-9861-4CE1-BE96-3A9372171F19}" dt="2023-05-02T18:31:57.759" v="7338" actId="1076"/>
          <ac:cxnSpMkLst>
            <pc:docMk/>
            <pc:sldMk cId="645760776" sldId="379"/>
            <ac:cxnSpMk id="52" creationId="{816D87D4-B5D7-3C63-DBC2-910E15DC4033}"/>
          </ac:cxnSpMkLst>
        </pc:cxnChg>
        <pc:cxnChg chg="add mod">
          <ac:chgData name="Andrew Uhlir" userId="1576c744-77df-433f-b097-44c245c3813a" providerId="ADAL" clId="{C72283D4-9861-4CE1-BE96-3A9372171F19}" dt="2023-05-02T18:31:41.666" v="7336" actId="14100"/>
          <ac:cxnSpMkLst>
            <pc:docMk/>
            <pc:sldMk cId="645760776" sldId="379"/>
            <ac:cxnSpMk id="57" creationId="{4CCADA9B-E635-90B9-0126-5D039955CFB8}"/>
          </ac:cxnSpMkLst>
        </pc:cxnChg>
        <pc:cxnChg chg="add mod">
          <ac:chgData name="Andrew Uhlir" userId="1576c744-77df-433f-b097-44c245c3813a" providerId="ADAL" clId="{C72283D4-9861-4CE1-BE96-3A9372171F19}" dt="2023-05-02T18:14:21.961" v="6700" actId="1076"/>
          <ac:cxnSpMkLst>
            <pc:docMk/>
            <pc:sldMk cId="645760776" sldId="379"/>
            <ac:cxnSpMk id="60" creationId="{661302C7-6E22-2AC7-BCF1-7AFD78F89AE0}"/>
          </ac:cxnSpMkLst>
        </pc:cxnChg>
        <pc:cxnChg chg="add mod">
          <ac:chgData name="Andrew Uhlir" userId="1576c744-77df-433f-b097-44c245c3813a" providerId="ADAL" clId="{C72283D4-9861-4CE1-BE96-3A9372171F19}" dt="2023-05-02T18:14:34.143" v="6704" actId="14100"/>
          <ac:cxnSpMkLst>
            <pc:docMk/>
            <pc:sldMk cId="645760776" sldId="379"/>
            <ac:cxnSpMk id="62" creationId="{CBBE0C29-562D-96A8-B256-8145E917BA10}"/>
          </ac:cxnSpMkLst>
        </pc:cxnChg>
        <pc:cxnChg chg="add mod">
          <ac:chgData name="Andrew Uhlir" userId="1576c744-77df-433f-b097-44c245c3813a" providerId="ADAL" clId="{C72283D4-9861-4CE1-BE96-3A9372171F19}" dt="2023-05-02T18:28:40.208" v="7262" actId="14100"/>
          <ac:cxnSpMkLst>
            <pc:docMk/>
            <pc:sldMk cId="645760776" sldId="379"/>
            <ac:cxnSpMk id="86" creationId="{543350C7-DF48-C6B2-8B89-C7308D699E08}"/>
          </ac:cxnSpMkLst>
        </pc:cxnChg>
        <pc:cxnChg chg="add mod">
          <ac:chgData name="Andrew Uhlir" userId="1576c744-77df-433f-b097-44c245c3813a" providerId="ADAL" clId="{C72283D4-9861-4CE1-BE96-3A9372171F19}" dt="2023-05-02T18:28:38.550" v="7261" actId="14100"/>
          <ac:cxnSpMkLst>
            <pc:docMk/>
            <pc:sldMk cId="645760776" sldId="379"/>
            <ac:cxnSpMk id="88" creationId="{8BCCDA25-21D8-1821-EAC7-6DBAC8625CC6}"/>
          </ac:cxnSpMkLst>
        </pc:cxnChg>
        <pc:cxnChg chg="add mod">
          <ac:chgData name="Andrew Uhlir" userId="1576c744-77df-433f-b097-44c245c3813a" providerId="ADAL" clId="{C72283D4-9861-4CE1-BE96-3A9372171F19}" dt="2023-05-02T18:31:02.758" v="7326" actId="14100"/>
          <ac:cxnSpMkLst>
            <pc:docMk/>
            <pc:sldMk cId="645760776" sldId="379"/>
            <ac:cxnSpMk id="126" creationId="{B93EB032-1860-85B0-F083-FA81FD45C011}"/>
          </ac:cxnSpMkLst>
        </pc:cxnChg>
        <pc:cxnChg chg="add mod">
          <ac:chgData name="Andrew Uhlir" userId="1576c744-77df-433f-b097-44c245c3813a" providerId="ADAL" clId="{C72283D4-9861-4CE1-BE96-3A9372171F19}" dt="2023-05-02T18:32:00.204" v="7340" actId="1076"/>
          <ac:cxnSpMkLst>
            <pc:docMk/>
            <pc:sldMk cId="645760776" sldId="379"/>
            <ac:cxnSpMk id="132" creationId="{3EA9EC13-2F30-C4A7-FAED-0159FAE9C1CA}"/>
          </ac:cxnSpMkLst>
        </pc:cxnChg>
      </pc:sldChg>
      <pc:sldChg chg="addSp delSp modSp add mod">
        <pc:chgData name="Andrew Uhlir" userId="1576c744-77df-433f-b097-44c245c3813a" providerId="ADAL" clId="{C72283D4-9861-4CE1-BE96-3A9372171F19}" dt="2023-05-02T19:24:13.571" v="8646" actId="1076"/>
        <pc:sldMkLst>
          <pc:docMk/>
          <pc:sldMk cId="1778654754" sldId="380"/>
        </pc:sldMkLst>
        <pc:spChg chg="mod">
          <ac:chgData name="Andrew Uhlir" userId="1576c744-77df-433f-b097-44c245c3813a" providerId="ADAL" clId="{C72283D4-9861-4CE1-BE96-3A9372171F19}" dt="2023-05-02T19:20:53.486" v="8573" actId="1076"/>
          <ac:spMkLst>
            <pc:docMk/>
            <pc:sldMk cId="1778654754" sldId="380"/>
            <ac:spMk id="2" creationId="{CB471266-140A-47E1-A451-8D9D0924CD78}"/>
          </ac:spMkLst>
        </pc:spChg>
        <pc:spChg chg="mod">
          <ac:chgData name="Andrew Uhlir" userId="1576c744-77df-433f-b097-44c245c3813a" providerId="ADAL" clId="{C72283D4-9861-4CE1-BE96-3A9372171F19}" dt="2023-05-02T19:20:53.486" v="8573" actId="1076"/>
          <ac:spMkLst>
            <pc:docMk/>
            <pc:sldMk cId="1778654754" sldId="380"/>
            <ac:spMk id="3" creationId="{754273D7-8682-3435-AE51-8EF76F3DC813}"/>
          </ac:spMkLst>
        </pc:spChg>
        <pc:spChg chg="mod">
          <ac:chgData name="Andrew Uhlir" userId="1576c744-77df-433f-b097-44c245c3813a" providerId="ADAL" clId="{C72283D4-9861-4CE1-BE96-3A9372171F19}" dt="2023-05-02T19:23:53.945" v="8639" actId="1076"/>
          <ac:spMkLst>
            <pc:docMk/>
            <pc:sldMk cId="1778654754" sldId="380"/>
            <ac:spMk id="4" creationId="{EB0BEC1D-4BB5-3DAB-3085-589EAF23BB0C}"/>
          </ac:spMkLst>
        </pc:spChg>
        <pc:spChg chg="del mod">
          <ac:chgData name="Andrew Uhlir" userId="1576c744-77df-433f-b097-44c245c3813a" providerId="ADAL" clId="{C72283D4-9861-4CE1-BE96-3A9372171F19}" dt="2023-05-02T19:23:49.070" v="8637" actId="478"/>
          <ac:spMkLst>
            <pc:docMk/>
            <pc:sldMk cId="1778654754" sldId="380"/>
            <ac:spMk id="6" creationId="{B9C71090-9B9A-8F8E-D386-BBC96E11B9F9}"/>
          </ac:spMkLst>
        </pc:spChg>
        <pc:spChg chg="mod">
          <ac:chgData name="Andrew Uhlir" userId="1576c744-77df-433f-b097-44c245c3813a" providerId="ADAL" clId="{C72283D4-9861-4CE1-BE96-3A9372171F19}" dt="2023-05-02T19:20:53.486" v="8573" actId="1076"/>
          <ac:spMkLst>
            <pc:docMk/>
            <pc:sldMk cId="1778654754" sldId="380"/>
            <ac:spMk id="7" creationId="{B394E3EC-9E23-2674-4F18-096F28F5155E}"/>
          </ac:spMkLst>
        </pc:spChg>
        <pc:spChg chg="mod">
          <ac:chgData name="Andrew Uhlir" userId="1576c744-77df-433f-b097-44c245c3813a" providerId="ADAL" clId="{C72283D4-9861-4CE1-BE96-3A9372171F19}" dt="2023-05-02T18:46:25.780" v="7729" actId="6549"/>
          <ac:spMkLst>
            <pc:docMk/>
            <pc:sldMk cId="1778654754" sldId="380"/>
            <ac:spMk id="12" creationId="{14B8AE16-B968-DBED-8774-2712AF9C3839}"/>
          </ac:spMkLst>
        </pc:spChg>
        <pc:spChg chg="add mod">
          <ac:chgData name="Andrew Uhlir" userId="1576c744-77df-433f-b097-44c245c3813a" providerId="ADAL" clId="{C72283D4-9861-4CE1-BE96-3A9372171F19}" dt="2023-05-02T19:24:09.893" v="8644" actId="1076"/>
          <ac:spMkLst>
            <pc:docMk/>
            <pc:sldMk cId="1778654754" sldId="380"/>
            <ac:spMk id="13" creationId="{F8871461-2A89-99C1-4851-CA4E559F6A8D}"/>
          </ac:spMkLst>
        </pc:spChg>
        <pc:spChg chg="add mod">
          <ac:chgData name="Andrew Uhlir" userId="1576c744-77df-433f-b097-44c245c3813a" providerId="ADAL" clId="{C72283D4-9861-4CE1-BE96-3A9372171F19}" dt="2023-05-02T19:24:09.893" v="8644" actId="1076"/>
          <ac:spMkLst>
            <pc:docMk/>
            <pc:sldMk cId="1778654754" sldId="380"/>
            <ac:spMk id="15" creationId="{A51A7344-F9FB-7130-F57F-64C7125851B3}"/>
          </ac:spMkLst>
        </pc:spChg>
        <pc:spChg chg="mod">
          <ac:chgData name="Andrew Uhlir" userId="1576c744-77df-433f-b097-44c245c3813a" providerId="ADAL" clId="{C72283D4-9861-4CE1-BE96-3A9372171F19}" dt="2023-05-02T18:47:06.664" v="7738" actId="207"/>
          <ac:spMkLst>
            <pc:docMk/>
            <pc:sldMk cId="1778654754" sldId="380"/>
            <ac:spMk id="17" creationId="{098ADA76-6C9B-DC98-70C3-F2AD9461D0D1}"/>
          </ac:spMkLst>
        </pc:spChg>
        <pc:spChg chg="add mod">
          <ac:chgData name="Andrew Uhlir" userId="1576c744-77df-433f-b097-44c245c3813a" providerId="ADAL" clId="{C72283D4-9861-4CE1-BE96-3A9372171F19}" dt="2023-05-02T19:24:09.893" v="8644" actId="1076"/>
          <ac:spMkLst>
            <pc:docMk/>
            <pc:sldMk cId="1778654754" sldId="380"/>
            <ac:spMk id="18" creationId="{40F894AB-9BD2-A31A-32B3-93AA284723E5}"/>
          </ac:spMkLst>
        </pc:spChg>
        <pc:spChg chg="mod">
          <ac:chgData name="Andrew Uhlir" userId="1576c744-77df-433f-b097-44c245c3813a" providerId="ADAL" clId="{C72283D4-9861-4CE1-BE96-3A9372171F19}" dt="2023-05-02T18:47:09.607" v="7739" actId="207"/>
          <ac:spMkLst>
            <pc:docMk/>
            <pc:sldMk cId="1778654754" sldId="380"/>
            <ac:spMk id="19" creationId="{6504D610-2662-3B48-1BAE-38F33C92FE56}"/>
          </ac:spMkLst>
        </pc:spChg>
        <pc:spChg chg="del mod">
          <ac:chgData name="Andrew Uhlir" userId="1576c744-77df-433f-b097-44c245c3813a" providerId="ADAL" clId="{C72283D4-9861-4CE1-BE96-3A9372171F19}" dt="2023-05-02T19:23:49.070" v="8637" actId="478"/>
          <ac:spMkLst>
            <pc:docMk/>
            <pc:sldMk cId="1778654754" sldId="380"/>
            <ac:spMk id="20" creationId="{D075EEE6-4CAE-5224-0800-028ACECDE415}"/>
          </ac:spMkLst>
        </pc:spChg>
        <pc:spChg chg="del mod">
          <ac:chgData name="Andrew Uhlir" userId="1576c744-77df-433f-b097-44c245c3813a" providerId="ADAL" clId="{C72283D4-9861-4CE1-BE96-3A9372171F19}" dt="2023-05-02T19:23:49.070" v="8637" actId="478"/>
          <ac:spMkLst>
            <pc:docMk/>
            <pc:sldMk cId="1778654754" sldId="380"/>
            <ac:spMk id="22" creationId="{DF3916A9-E2A1-84D6-9647-F522A8396F5B}"/>
          </ac:spMkLst>
        </pc:spChg>
        <pc:spChg chg="del mod">
          <ac:chgData name="Andrew Uhlir" userId="1576c744-77df-433f-b097-44c245c3813a" providerId="ADAL" clId="{C72283D4-9861-4CE1-BE96-3A9372171F19}" dt="2023-05-02T19:23:49.070" v="8637" actId="478"/>
          <ac:spMkLst>
            <pc:docMk/>
            <pc:sldMk cId="1778654754" sldId="380"/>
            <ac:spMk id="24" creationId="{897F5DAC-93A4-E09B-BD2F-33A7A22E74BD}"/>
          </ac:spMkLst>
        </pc:spChg>
        <pc:spChg chg="add mod">
          <ac:chgData name="Andrew Uhlir" userId="1576c744-77df-433f-b097-44c245c3813a" providerId="ADAL" clId="{C72283D4-9861-4CE1-BE96-3A9372171F19}" dt="2023-05-02T19:24:09.893" v="8644" actId="1076"/>
          <ac:spMkLst>
            <pc:docMk/>
            <pc:sldMk cId="1778654754" sldId="380"/>
            <ac:spMk id="25" creationId="{38067339-BB8F-5C08-6E8F-89088FBE4299}"/>
          </ac:spMkLst>
        </pc:spChg>
        <pc:grpChg chg="mod">
          <ac:chgData name="Andrew Uhlir" userId="1576c744-77df-433f-b097-44c245c3813a" providerId="ADAL" clId="{C72283D4-9861-4CE1-BE96-3A9372171F19}" dt="2023-05-02T19:24:12.302" v="8645" actId="1076"/>
          <ac:grpSpMkLst>
            <pc:docMk/>
            <pc:sldMk cId="1778654754" sldId="380"/>
            <ac:grpSpMk id="21" creationId="{5435E3CB-709E-10F4-AA5C-0F28F970D416}"/>
          </ac:grpSpMkLst>
        </pc:grpChg>
        <pc:grpChg chg="del">
          <ac:chgData name="Andrew Uhlir" userId="1576c744-77df-433f-b097-44c245c3813a" providerId="ADAL" clId="{C72283D4-9861-4CE1-BE96-3A9372171F19}" dt="2023-05-02T19:23:49.070" v="8637" actId="478"/>
          <ac:grpSpMkLst>
            <pc:docMk/>
            <pc:sldMk cId="1778654754" sldId="380"/>
            <ac:grpSpMk id="23" creationId="{6309C6CA-6BFA-8313-562E-70FDFEAFA8BB}"/>
          </ac:grpSpMkLst>
        </pc:grpChg>
        <pc:grpChg chg="mod">
          <ac:chgData name="Andrew Uhlir" userId="1576c744-77df-433f-b097-44c245c3813a" providerId="ADAL" clId="{C72283D4-9861-4CE1-BE96-3A9372171F19}" dt="2023-05-02T19:23:56.564" v="8640" actId="1076"/>
          <ac:grpSpMkLst>
            <pc:docMk/>
            <pc:sldMk cId="1778654754" sldId="380"/>
            <ac:grpSpMk id="26" creationId="{4AB4437F-9B9C-7CCD-4DDF-D44226C6A470}"/>
          </ac:grpSpMkLst>
        </pc:grpChg>
        <pc:graphicFrameChg chg="mod modGraphic">
          <ac:chgData name="Andrew Uhlir" userId="1576c744-77df-433f-b097-44c245c3813a" providerId="ADAL" clId="{C72283D4-9861-4CE1-BE96-3A9372171F19}" dt="2023-05-02T19:24:09.893" v="8644" actId="1076"/>
          <ac:graphicFrameMkLst>
            <pc:docMk/>
            <pc:sldMk cId="1778654754" sldId="380"/>
            <ac:graphicFrameMk id="8" creationId="{ADA3C9DE-3454-DF7B-125C-552A352E4E02}"/>
          </ac:graphicFrameMkLst>
        </pc:graphicFrameChg>
        <pc:picChg chg="add mod">
          <ac:chgData name="Andrew Uhlir" userId="1576c744-77df-433f-b097-44c245c3813a" providerId="ADAL" clId="{C72283D4-9861-4CE1-BE96-3A9372171F19}" dt="2023-05-02T19:24:13.571" v="8646" actId="1076"/>
          <ac:picMkLst>
            <pc:docMk/>
            <pc:sldMk cId="1778654754" sldId="380"/>
            <ac:picMk id="5" creationId="{48929CC3-0291-AFF0-E253-DE1CDD327EA0}"/>
          </ac:picMkLst>
        </pc:picChg>
        <pc:picChg chg="del">
          <ac:chgData name="Andrew Uhlir" userId="1576c744-77df-433f-b097-44c245c3813a" providerId="ADAL" clId="{C72283D4-9861-4CE1-BE96-3A9372171F19}" dt="2023-05-02T18:46:32.735" v="7730" actId="478"/>
          <ac:picMkLst>
            <pc:docMk/>
            <pc:sldMk cId="1778654754" sldId="380"/>
            <ac:picMk id="14" creationId="{6BBFED9D-2679-C773-0B0B-EC2AA8D83081}"/>
          </ac:picMkLst>
        </pc:picChg>
        <pc:cxnChg chg="mod">
          <ac:chgData name="Andrew Uhlir" userId="1576c744-77df-433f-b097-44c245c3813a" providerId="ADAL" clId="{C72283D4-9861-4CE1-BE96-3A9372171F19}" dt="2023-05-02T18:46:46.839" v="7735" actId="208"/>
          <ac:cxnSpMkLst>
            <pc:docMk/>
            <pc:sldMk cId="1778654754" sldId="380"/>
            <ac:cxnSpMk id="16" creationId="{E82DE6E0-9B67-65E4-3734-CF645A32BF91}"/>
          </ac:cxnSpMkLst>
        </pc:cxnChg>
      </pc:sldChg>
      <pc:sldChg chg="add del">
        <pc:chgData name="Andrew Uhlir" userId="1576c744-77df-433f-b097-44c245c3813a" providerId="ADAL" clId="{C72283D4-9861-4CE1-BE96-3A9372171F19}" dt="2023-05-02T20:58:55.459" v="9632" actId="47"/>
        <pc:sldMkLst>
          <pc:docMk/>
          <pc:sldMk cId="4246371804" sldId="2134806013"/>
        </pc:sldMkLst>
      </pc:sldChg>
      <pc:sldChg chg="add">
        <pc:chgData name="Andrew Uhlir" userId="1576c744-77df-433f-b097-44c245c3813a" providerId="ADAL" clId="{C72283D4-9861-4CE1-BE96-3A9372171F19}" dt="2023-05-02T20:58:55.972" v="9633"/>
        <pc:sldMkLst>
          <pc:docMk/>
          <pc:sldMk cId="3628620566" sldId="2134806015"/>
        </pc:sldMkLst>
      </pc:sldChg>
      <pc:sldChg chg="add ord">
        <pc:chgData name="Andrew Uhlir" userId="1576c744-77df-433f-b097-44c245c3813a" providerId="ADAL" clId="{C72283D4-9861-4CE1-BE96-3A9372171F19}" dt="2023-05-02T20:58:12.185" v="9631"/>
        <pc:sldMkLst>
          <pc:docMk/>
          <pc:sldMk cId="2684288977" sldId="2134806017"/>
        </pc:sldMkLst>
      </pc:sldChg>
    </pc:docChg>
  </pc:docChgLst>
  <pc:docChgLst>
    <pc:chgData name="Nathan George" userId="6d59545d-acc4-4c9e-86fd-e9a6621d084c" providerId="ADAL" clId="{48582CB4-BB4F-4B6C-800E-9860669C9AE2}"/>
    <pc:docChg chg="undo custSel modSld">
      <pc:chgData name="Nathan George" userId="6d59545d-acc4-4c9e-86fd-e9a6621d084c" providerId="ADAL" clId="{48582CB4-BB4F-4B6C-800E-9860669C9AE2}" dt="2023-05-02T14:22:50.124" v="15" actId="27636"/>
      <pc:docMkLst>
        <pc:docMk/>
      </pc:docMkLst>
      <pc:sldChg chg="addSp delSp modSp mod">
        <pc:chgData name="Nathan George" userId="6d59545d-acc4-4c9e-86fd-e9a6621d084c" providerId="ADAL" clId="{48582CB4-BB4F-4B6C-800E-9860669C9AE2}" dt="2023-05-02T14:22:50.124" v="15" actId="27636"/>
        <pc:sldMkLst>
          <pc:docMk/>
          <pc:sldMk cId="1825884496" sldId="274"/>
        </pc:sldMkLst>
        <pc:spChg chg="add del mod">
          <ac:chgData name="Nathan George" userId="6d59545d-acc4-4c9e-86fd-e9a6621d084c" providerId="ADAL" clId="{48582CB4-BB4F-4B6C-800E-9860669C9AE2}" dt="2023-05-02T14:22:34.060" v="11" actId="478"/>
          <ac:spMkLst>
            <pc:docMk/>
            <pc:sldMk cId="1825884496" sldId="274"/>
            <ac:spMk id="3" creationId="{6B05A950-8B1B-B246-5242-0EB86FA8951C}"/>
          </ac:spMkLst>
        </pc:spChg>
        <pc:spChg chg="del">
          <ac:chgData name="Nathan George" userId="6d59545d-acc4-4c9e-86fd-e9a6621d084c" providerId="ADAL" clId="{48582CB4-BB4F-4B6C-800E-9860669C9AE2}" dt="2023-05-02T14:22:26.985" v="9" actId="478"/>
          <ac:spMkLst>
            <pc:docMk/>
            <pc:sldMk cId="1825884496" sldId="274"/>
            <ac:spMk id="6" creationId="{3E862DC2-3957-4E50-97DF-18068A44DD64}"/>
          </ac:spMkLst>
        </pc:spChg>
        <pc:spChg chg="mod">
          <ac:chgData name="Nathan George" userId="6d59545d-acc4-4c9e-86fd-e9a6621d084c" providerId="ADAL" clId="{48582CB4-BB4F-4B6C-800E-9860669C9AE2}" dt="2023-05-02T14:22:50.124" v="15" actId="27636"/>
          <ac:spMkLst>
            <pc:docMk/>
            <pc:sldMk cId="1825884496" sldId="274"/>
            <ac:spMk id="7" creationId="{D47A3443-E505-42CD-9055-CEE2C5E169AC}"/>
          </ac:spMkLst>
        </pc:spChg>
      </pc:sldChg>
    </pc:docChg>
  </pc:docChgLst>
  <pc:docChgLst>
    <pc:chgData name="Rachel Koerner" userId="e931d131-1986-43a5-bcab-82035fb03a3c" providerId="ADAL" clId="{C60C0715-A0EC-4C76-B64F-4AD4D34D18E8}"/>
    <pc:docChg chg="delSld">
      <pc:chgData name="Rachel Koerner" userId="e931d131-1986-43a5-bcab-82035fb03a3c" providerId="ADAL" clId="{C60C0715-A0EC-4C76-B64F-4AD4D34D18E8}" dt="2023-05-09T18:25:31.961" v="2" actId="2696"/>
      <pc:docMkLst>
        <pc:docMk/>
      </pc:docMkLst>
      <pc:sldChg chg="del">
        <pc:chgData name="Rachel Koerner" userId="e931d131-1986-43a5-bcab-82035fb03a3c" providerId="ADAL" clId="{C60C0715-A0EC-4C76-B64F-4AD4D34D18E8}" dt="2023-05-09T18:25:31.961" v="2" actId="2696"/>
        <pc:sldMkLst>
          <pc:docMk/>
          <pc:sldMk cId="2712849800" sldId="351"/>
        </pc:sldMkLst>
      </pc:sldChg>
      <pc:sldChg chg="del">
        <pc:chgData name="Rachel Koerner" userId="e931d131-1986-43a5-bcab-82035fb03a3c" providerId="ADAL" clId="{C60C0715-A0EC-4C76-B64F-4AD4D34D18E8}" dt="2023-05-09T18:25:28.354" v="1" actId="2696"/>
        <pc:sldMkLst>
          <pc:docMk/>
          <pc:sldMk cId="1780404035" sldId="378"/>
        </pc:sldMkLst>
      </pc:sldChg>
      <pc:sldChg chg="del">
        <pc:chgData name="Rachel Koerner" userId="e931d131-1986-43a5-bcab-82035fb03a3c" providerId="ADAL" clId="{C60C0715-A0EC-4C76-B64F-4AD4D34D18E8}" dt="2023-05-09T18:25:26.002" v="0" actId="2696"/>
        <pc:sldMkLst>
          <pc:docMk/>
          <pc:sldMk cId="645760776" sldId="379"/>
        </pc:sldMkLst>
      </pc:sldChg>
    </pc:docChg>
  </pc:docChgLst>
  <pc:docChgLst>
    <pc:chgData name="Andrew Uhlir" userId="1576c744-77df-433f-b097-44c245c3813a" providerId="ADAL" clId="{77A310B5-31E2-4CBD-9753-94903E53A373}"/>
    <pc:docChg chg="delSld modSld sldOrd">
      <pc:chgData name="Andrew Uhlir" userId="1576c744-77df-433f-b097-44c245c3813a" providerId="ADAL" clId="{77A310B5-31E2-4CBD-9753-94903E53A373}" dt="2023-05-18T15:03:49.198" v="113" actId="47"/>
      <pc:docMkLst>
        <pc:docMk/>
      </pc:docMkLst>
      <pc:sldChg chg="modSp mod">
        <pc:chgData name="Andrew Uhlir" userId="1576c744-77df-433f-b097-44c245c3813a" providerId="ADAL" clId="{77A310B5-31E2-4CBD-9753-94903E53A373}" dt="2023-05-15T12:32:56.637" v="24" actId="20577"/>
        <pc:sldMkLst>
          <pc:docMk/>
          <pc:sldMk cId="1825884496" sldId="274"/>
        </pc:sldMkLst>
        <pc:spChg chg="mod">
          <ac:chgData name="Andrew Uhlir" userId="1576c744-77df-433f-b097-44c245c3813a" providerId="ADAL" clId="{77A310B5-31E2-4CBD-9753-94903E53A373}" dt="2023-05-15T12:32:56.637" v="24" actId="20577"/>
          <ac:spMkLst>
            <pc:docMk/>
            <pc:sldMk cId="1825884496" sldId="274"/>
            <ac:spMk id="7" creationId="{D47A3443-E505-42CD-9055-CEE2C5E169AC}"/>
          </ac:spMkLst>
        </pc:spChg>
      </pc:sldChg>
      <pc:sldChg chg="modSp mod modNotesTx">
        <pc:chgData name="Andrew Uhlir" userId="1576c744-77df-433f-b097-44c245c3813a" providerId="ADAL" clId="{77A310B5-31E2-4CBD-9753-94903E53A373}" dt="2023-05-18T15:02:41.146" v="111" actId="20577"/>
        <pc:sldMkLst>
          <pc:docMk/>
          <pc:sldMk cId="4203933959" sldId="280"/>
        </pc:sldMkLst>
        <pc:spChg chg="mod">
          <ac:chgData name="Andrew Uhlir" userId="1576c744-77df-433f-b097-44c245c3813a" providerId="ADAL" clId="{77A310B5-31E2-4CBD-9753-94903E53A373}" dt="2023-05-17T13:28:10.681" v="99" actId="20577"/>
          <ac:spMkLst>
            <pc:docMk/>
            <pc:sldMk cId="4203933959" sldId="280"/>
            <ac:spMk id="4" creationId="{754FBF0E-0D32-49D0-9E96-9A4727B50214}"/>
          </ac:spMkLst>
        </pc:spChg>
      </pc:sldChg>
      <pc:sldChg chg="modNotesTx">
        <pc:chgData name="Andrew Uhlir" userId="1576c744-77df-433f-b097-44c245c3813a" providerId="ADAL" clId="{77A310B5-31E2-4CBD-9753-94903E53A373}" dt="2023-05-18T15:02:26.041" v="109" actId="20577"/>
        <pc:sldMkLst>
          <pc:docMk/>
          <pc:sldMk cId="3942636356" sldId="314"/>
        </pc:sldMkLst>
      </pc:sldChg>
      <pc:sldChg chg="modNotesTx">
        <pc:chgData name="Andrew Uhlir" userId="1576c744-77df-433f-b097-44c245c3813a" providerId="ADAL" clId="{77A310B5-31E2-4CBD-9753-94903E53A373}" dt="2023-05-18T15:01:39.198" v="102" actId="20577"/>
        <pc:sldMkLst>
          <pc:docMk/>
          <pc:sldMk cId="4105411169" sldId="334"/>
        </pc:sldMkLst>
      </pc:sldChg>
      <pc:sldChg chg="del modNotesTx">
        <pc:chgData name="Andrew Uhlir" userId="1576c744-77df-433f-b097-44c245c3813a" providerId="ADAL" clId="{77A310B5-31E2-4CBD-9753-94903E53A373}" dt="2023-05-18T15:03:42.887" v="112" actId="47"/>
        <pc:sldMkLst>
          <pc:docMk/>
          <pc:sldMk cId="166642523" sldId="335"/>
        </pc:sldMkLst>
      </pc:sldChg>
      <pc:sldChg chg="modNotesTx">
        <pc:chgData name="Andrew Uhlir" userId="1576c744-77df-433f-b097-44c245c3813a" providerId="ADAL" clId="{77A310B5-31E2-4CBD-9753-94903E53A373}" dt="2023-05-18T15:02:03.695" v="105" actId="20577"/>
        <pc:sldMkLst>
          <pc:docMk/>
          <pc:sldMk cId="1143099913" sldId="339"/>
        </pc:sldMkLst>
      </pc:sldChg>
      <pc:sldChg chg="modNotesTx">
        <pc:chgData name="Andrew Uhlir" userId="1576c744-77df-433f-b097-44c245c3813a" providerId="ADAL" clId="{77A310B5-31E2-4CBD-9753-94903E53A373}" dt="2023-05-18T15:02:32.278" v="110" actId="20577"/>
        <pc:sldMkLst>
          <pc:docMk/>
          <pc:sldMk cId="2224659274" sldId="341"/>
        </pc:sldMkLst>
      </pc:sldChg>
      <pc:sldChg chg="modNotesTx">
        <pc:chgData name="Andrew Uhlir" userId="1576c744-77df-433f-b097-44c245c3813a" providerId="ADAL" clId="{77A310B5-31E2-4CBD-9753-94903E53A373}" dt="2023-05-18T15:02:18.651" v="107" actId="20577"/>
        <pc:sldMkLst>
          <pc:docMk/>
          <pc:sldMk cId="2124114532" sldId="342"/>
        </pc:sldMkLst>
      </pc:sldChg>
      <pc:sldChg chg="modNotesTx">
        <pc:chgData name="Andrew Uhlir" userId="1576c744-77df-433f-b097-44c245c3813a" providerId="ADAL" clId="{77A310B5-31E2-4CBD-9753-94903E53A373}" dt="2023-05-18T15:02:14.432" v="106" actId="20577"/>
        <pc:sldMkLst>
          <pc:docMk/>
          <pc:sldMk cId="486486664" sldId="348"/>
        </pc:sldMkLst>
      </pc:sldChg>
      <pc:sldChg chg="modSp mod modNotesTx">
        <pc:chgData name="Andrew Uhlir" userId="1576c744-77df-433f-b097-44c245c3813a" providerId="ADAL" clId="{77A310B5-31E2-4CBD-9753-94903E53A373}" dt="2023-05-18T15:01:56.474" v="104" actId="20577"/>
        <pc:sldMkLst>
          <pc:docMk/>
          <pc:sldMk cId="984162136" sldId="354"/>
        </pc:sldMkLst>
        <pc:spChg chg="mod">
          <ac:chgData name="Andrew Uhlir" userId="1576c744-77df-433f-b097-44c245c3813a" providerId="ADAL" clId="{77A310B5-31E2-4CBD-9753-94903E53A373}" dt="2023-05-15T12:36:54.289" v="56" actId="404"/>
          <ac:spMkLst>
            <pc:docMk/>
            <pc:sldMk cId="984162136" sldId="354"/>
            <ac:spMk id="16" creationId="{D8E887F8-7140-8AC4-B3FE-1AF2394703B3}"/>
          </ac:spMkLst>
        </pc:spChg>
        <pc:graphicFrameChg chg="mod">
          <ac:chgData name="Andrew Uhlir" userId="1576c744-77df-433f-b097-44c245c3813a" providerId="ADAL" clId="{77A310B5-31E2-4CBD-9753-94903E53A373}" dt="2023-05-15T12:36:10.130" v="34" actId="404"/>
          <ac:graphicFrameMkLst>
            <pc:docMk/>
            <pc:sldMk cId="984162136" sldId="354"/>
            <ac:graphicFrameMk id="2" creationId="{A9D7AB84-6C15-4CB9-6AFE-E410C366026E}"/>
          </ac:graphicFrameMkLst>
        </pc:graphicFrameChg>
      </pc:sldChg>
      <pc:sldChg chg="modNotesTx">
        <pc:chgData name="Andrew Uhlir" userId="1576c744-77df-433f-b097-44c245c3813a" providerId="ADAL" clId="{77A310B5-31E2-4CBD-9753-94903E53A373}" dt="2023-05-18T15:01:48.697" v="103" actId="20577"/>
        <pc:sldMkLst>
          <pc:docMk/>
          <pc:sldMk cId="3251649012" sldId="364"/>
        </pc:sldMkLst>
      </pc:sldChg>
      <pc:sldChg chg="modSp mod">
        <pc:chgData name="Andrew Uhlir" userId="1576c744-77df-433f-b097-44c245c3813a" providerId="ADAL" clId="{77A310B5-31E2-4CBD-9753-94903E53A373}" dt="2023-05-15T12:43:06.432" v="98" actId="14"/>
        <pc:sldMkLst>
          <pc:docMk/>
          <pc:sldMk cId="1907204060" sldId="375"/>
        </pc:sldMkLst>
        <pc:spChg chg="mod">
          <ac:chgData name="Andrew Uhlir" userId="1576c744-77df-433f-b097-44c245c3813a" providerId="ADAL" clId="{77A310B5-31E2-4CBD-9753-94903E53A373}" dt="2023-05-15T12:43:06.432" v="98" actId="14"/>
          <ac:spMkLst>
            <pc:docMk/>
            <pc:sldMk cId="1907204060" sldId="375"/>
            <ac:spMk id="2" creationId="{1EF241C7-030A-8149-CA6A-98BE265C39D6}"/>
          </ac:spMkLst>
        </pc:spChg>
        <pc:spChg chg="mod">
          <ac:chgData name="Andrew Uhlir" userId="1576c744-77df-433f-b097-44c245c3813a" providerId="ADAL" clId="{77A310B5-31E2-4CBD-9753-94903E53A373}" dt="2023-05-15T12:42:59.788" v="96" actId="20577"/>
          <ac:spMkLst>
            <pc:docMk/>
            <pc:sldMk cId="1907204060" sldId="375"/>
            <ac:spMk id="4" creationId="{FC19083E-FB43-FBB0-7C7E-897A4FF28952}"/>
          </ac:spMkLst>
        </pc:spChg>
      </pc:sldChg>
      <pc:sldChg chg="del">
        <pc:chgData name="Andrew Uhlir" userId="1576c744-77df-433f-b097-44c245c3813a" providerId="ADAL" clId="{77A310B5-31E2-4CBD-9753-94903E53A373}" dt="2023-05-18T15:03:49.198" v="113" actId="47"/>
        <pc:sldMkLst>
          <pc:docMk/>
          <pc:sldMk cId="2742329618" sldId="376"/>
        </pc:sldMkLst>
      </pc:sldChg>
      <pc:sldChg chg="ord">
        <pc:chgData name="Andrew Uhlir" userId="1576c744-77df-433f-b097-44c245c3813a" providerId="ADAL" clId="{77A310B5-31E2-4CBD-9753-94903E53A373}" dt="2023-05-15T12:37:37.245" v="58"/>
        <pc:sldMkLst>
          <pc:docMk/>
          <pc:sldMk cId="3628620566" sldId="2134806015"/>
        </pc:sldMkLst>
      </pc:sldChg>
      <pc:sldMasterChg chg="delSldLayout">
        <pc:chgData name="Andrew Uhlir" userId="1576c744-77df-433f-b097-44c245c3813a" providerId="ADAL" clId="{77A310B5-31E2-4CBD-9753-94903E53A373}" dt="2023-05-18T15:03:42.887" v="112" actId="47"/>
        <pc:sldMasterMkLst>
          <pc:docMk/>
          <pc:sldMasterMk cId="4287028849" sldId="2147483648"/>
        </pc:sldMasterMkLst>
        <pc:sldLayoutChg chg="del">
          <pc:chgData name="Andrew Uhlir" userId="1576c744-77df-433f-b097-44c245c3813a" providerId="ADAL" clId="{77A310B5-31E2-4CBD-9753-94903E53A373}" dt="2023-05-18T15:03:42.887" v="112" actId="47"/>
          <pc:sldLayoutMkLst>
            <pc:docMk/>
            <pc:sldMasterMk cId="4287028849" sldId="2147483648"/>
            <pc:sldLayoutMk cId="3549757824" sldId="2147483674"/>
          </pc:sldLayoutMkLst>
        </pc:sldLayoutChg>
      </pc:sldMasterChg>
    </pc:docChg>
  </pc:docChgLst>
  <pc:docChgLst>
    <pc:chgData name="Cassidy Sparks" userId="cd857fe3-7741-442b-ac41-a89b3c2aca10" providerId="ADAL" clId="{A7851F3D-1828-4821-90D2-8B49DB5C982A}"/>
    <pc:docChg chg="modSld">
      <pc:chgData name="Cassidy Sparks" userId="cd857fe3-7741-442b-ac41-a89b3c2aca10" providerId="ADAL" clId="{A7851F3D-1828-4821-90D2-8B49DB5C982A}" dt="2022-12-14T15:24:42.627" v="5" actId="20577"/>
      <pc:docMkLst>
        <pc:docMk/>
      </pc:docMkLst>
      <pc:sldChg chg="modSp mod">
        <pc:chgData name="Cassidy Sparks" userId="cd857fe3-7741-442b-ac41-a89b3c2aca10" providerId="ADAL" clId="{A7851F3D-1828-4821-90D2-8B49DB5C982A}" dt="2022-12-14T15:24:42.627" v="5" actId="20577"/>
        <pc:sldMkLst>
          <pc:docMk/>
          <pc:sldMk cId="984162136" sldId="354"/>
        </pc:sldMkLst>
        <pc:spChg chg="mod">
          <ac:chgData name="Cassidy Sparks" userId="cd857fe3-7741-442b-ac41-a89b3c2aca10" providerId="ADAL" clId="{A7851F3D-1828-4821-90D2-8B49DB5C982A}" dt="2022-12-14T15:24:42.627" v="5" actId="20577"/>
          <ac:spMkLst>
            <pc:docMk/>
            <pc:sldMk cId="984162136" sldId="354"/>
            <ac:spMk id="8" creationId="{9AB2E06F-7E3A-7A43-49EF-6A792B2C6BB2}"/>
          </ac:spMkLst>
        </pc:spChg>
        <pc:graphicFrameChg chg="mod">
          <ac:chgData name="Cassidy Sparks" userId="cd857fe3-7741-442b-ac41-a89b3c2aca10" providerId="ADAL" clId="{A7851F3D-1828-4821-90D2-8B49DB5C982A}" dt="2022-12-14T15:23:38.023" v="3" actId="1035"/>
          <ac:graphicFrameMkLst>
            <pc:docMk/>
            <pc:sldMk cId="984162136" sldId="354"/>
            <ac:graphicFrameMk id="14" creationId="{07937A40-53EC-4DE7-9F45-F775616AD337}"/>
          </ac:graphicFrameMkLst>
        </pc:graphicFrameChg>
      </pc:sldChg>
      <pc:sldChg chg="modSp mod">
        <pc:chgData name="Cassidy Sparks" userId="cd857fe3-7741-442b-ac41-a89b3c2aca10" providerId="ADAL" clId="{A7851F3D-1828-4821-90D2-8B49DB5C982A}" dt="2022-12-14T15:24:11.724" v="4" actId="1076"/>
        <pc:sldMkLst>
          <pc:docMk/>
          <pc:sldMk cId="2647994449" sldId="358"/>
        </pc:sldMkLst>
        <pc:spChg chg="mod">
          <ac:chgData name="Cassidy Sparks" userId="cd857fe3-7741-442b-ac41-a89b3c2aca10" providerId="ADAL" clId="{A7851F3D-1828-4821-90D2-8B49DB5C982A}" dt="2022-12-14T15:24:11.724" v="4" actId="1076"/>
          <ac:spMkLst>
            <pc:docMk/>
            <pc:sldMk cId="2647994449" sldId="358"/>
            <ac:spMk id="4" creationId="{754FBF0E-0D32-49D0-9E96-9A4727B50214}"/>
          </ac:spMkLst>
        </pc:spChg>
      </pc:sldChg>
    </pc:docChg>
  </pc:docChgLst>
  <pc:docChgLst>
    <pc:chgData name="Valerie Neilson" userId="35630ace-dead-42e1-83b9-be998d44ae75" providerId="ADAL" clId="{8C24990E-5BB0-4D3F-8742-9940F18A17E1}"/>
    <pc:docChg chg="undo redo custSel addSld delSld modSld sldOrd">
      <pc:chgData name="Valerie Neilson" userId="35630ace-dead-42e1-83b9-be998d44ae75" providerId="ADAL" clId="{8C24990E-5BB0-4D3F-8742-9940F18A17E1}" dt="2022-12-14T21:20:41.357" v="2943" actId="113"/>
      <pc:docMkLst>
        <pc:docMk/>
      </pc:docMkLst>
      <pc:sldChg chg="mod ord modShow">
        <pc:chgData name="Valerie Neilson" userId="35630ace-dead-42e1-83b9-be998d44ae75" providerId="ADAL" clId="{8C24990E-5BB0-4D3F-8742-9940F18A17E1}" dt="2022-12-14T03:34:02.439" v="1132" actId="729"/>
        <pc:sldMkLst>
          <pc:docMk/>
          <pc:sldMk cId="1742991658" sldId="275"/>
        </pc:sldMkLst>
      </pc:sldChg>
      <pc:sldChg chg="modSp mod">
        <pc:chgData name="Valerie Neilson" userId="35630ace-dead-42e1-83b9-be998d44ae75" providerId="ADAL" clId="{8C24990E-5BB0-4D3F-8742-9940F18A17E1}" dt="2022-12-14T03:47:44.302" v="1304" actId="207"/>
        <pc:sldMkLst>
          <pc:docMk/>
          <pc:sldMk cId="2750375645" sldId="312"/>
        </pc:sldMkLst>
        <pc:spChg chg="mod">
          <ac:chgData name="Valerie Neilson" userId="35630ace-dead-42e1-83b9-be998d44ae75" providerId="ADAL" clId="{8C24990E-5BB0-4D3F-8742-9940F18A17E1}" dt="2022-12-14T03:47:44.302" v="1304" actId="207"/>
          <ac:spMkLst>
            <pc:docMk/>
            <pc:sldMk cId="2750375645" sldId="312"/>
            <ac:spMk id="8" creationId="{D7F2FF63-4913-4489-9B65-EB402C3E2448}"/>
          </ac:spMkLst>
        </pc:spChg>
      </pc:sldChg>
      <pc:sldChg chg="modSp mod ord">
        <pc:chgData name="Valerie Neilson" userId="35630ace-dead-42e1-83b9-be998d44ae75" providerId="ADAL" clId="{8C24990E-5BB0-4D3F-8742-9940F18A17E1}" dt="2022-12-14T14:27:34.430" v="2766" actId="1076"/>
        <pc:sldMkLst>
          <pc:docMk/>
          <pc:sldMk cId="3942636356" sldId="314"/>
        </pc:sldMkLst>
        <pc:spChg chg="mod">
          <ac:chgData name="Valerie Neilson" userId="35630ace-dead-42e1-83b9-be998d44ae75" providerId="ADAL" clId="{8C24990E-5BB0-4D3F-8742-9940F18A17E1}" dt="2022-12-14T14:27:28.884" v="2765" actId="1076"/>
          <ac:spMkLst>
            <pc:docMk/>
            <pc:sldMk cId="3942636356" sldId="314"/>
            <ac:spMk id="6" creationId="{DBFD94FF-2164-4CE5-8892-BBE42100DB8F}"/>
          </ac:spMkLst>
        </pc:spChg>
        <pc:spChg chg="mod">
          <ac:chgData name="Valerie Neilson" userId="35630ace-dead-42e1-83b9-be998d44ae75" providerId="ADAL" clId="{8C24990E-5BB0-4D3F-8742-9940F18A17E1}" dt="2022-12-14T14:27:34.430" v="2766" actId="1076"/>
          <ac:spMkLst>
            <pc:docMk/>
            <pc:sldMk cId="3942636356" sldId="314"/>
            <ac:spMk id="7" creationId="{78731B17-B618-487F-A1B1-B31402BF2ABE}"/>
          </ac:spMkLst>
        </pc:spChg>
        <pc:spChg chg="mod">
          <ac:chgData name="Valerie Neilson" userId="35630ace-dead-42e1-83b9-be998d44ae75" providerId="ADAL" clId="{8C24990E-5BB0-4D3F-8742-9940F18A17E1}" dt="2022-12-14T03:49:41.700" v="1367" actId="27636"/>
          <ac:spMkLst>
            <pc:docMk/>
            <pc:sldMk cId="3942636356" sldId="314"/>
            <ac:spMk id="8" creationId="{12D15C00-38E5-D17B-77BB-C4DD9C5F39D6}"/>
          </ac:spMkLst>
        </pc:spChg>
      </pc:sldChg>
      <pc:sldChg chg="modSp mod">
        <pc:chgData name="Valerie Neilson" userId="35630ace-dead-42e1-83b9-be998d44ae75" providerId="ADAL" clId="{8C24990E-5BB0-4D3F-8742-9940F18A17E1}" dt="2022-12-14T03:40:00.658" v="1211" actId="20577"/>
        <pc:sldMkLst>
          <pc:docMk/>
          <pc:sldMk cId="4014924703" sldId="326"/>
        </pc:sldMkLst>
        <pc:spChg chg="mod">
          <ac:chgData name="Valerie Neilson" userId="35630ace-dead-42e1-83b9-be998d44ae75" providerId="ADAL" clId="{8C24990E-5BB0-4D3F-8742-9940F18A17E1}" dt="2022-12-14T03:40:00.658" v="1211" actId="20577"/>
          <ac:spMkLst>
            <pc:docMk/>
            <pc:sldMk cId="4014924703" sldId="326"/>
            <ac:spMk id="7" creationId="{00000000-0000-0000-0000-000000000000}"/>
          </ac:spMkLst>
        </pc:spChg>
      </pc:sldChg>
      <pc:sldChg chg="addSp delSp modSp mod ord">
        <pc:chgData name="Valerie Neilson" userId="35630ace-dead-42e1-83b9-be998d44ae75" providerId="ADAL" clId="{8C24990E-5BB0-4D3F-8742-9940F18A17E1}" dt="2022-12-14T13:47:23.741" v="2333" actId="113"/>
        <pc:sldMkLst>
          <pc:docMk/>
          <pc:sldMk cId="4105411169" sldId="334"/>
        </pc:sldMkLst>
        <pc:spChg chg="mod">
          <ac:chgData name="Valerie Neilson" userId="35630ace-dead-42e1-83b9-be998d44ae75" providerId="ADAL" clId="{8C24990E-5BB0-4D3F-8742-9940F18A17E1}" dt="2022-12-14T13:43:20.791" v="2266" actId="20578"/>
          <ac:spMkLst>
            <pc:docMk/>
            <pc:sldMk cId="4105411169" sldId="334"/>
            <ac:spMk id="5" creationId="{F521AFCE-AD7D-4F1A-9DA7-9EA4439328F4}"/>
          </ac:spMkLst>
        </pc:spChg>
        <pc:spChg chg="mod">
          <ac:chgData name="Valerie Neilson" userId="35630ace-dead-42e1-83b9-be998d44ae75" providerId="ADAL" clId="{8C24990E-5BB0-4D3F-8742-9940F18A17E1}" dt="2022-12-14T13:43:20.791" v="2266" actId="20578"/>
          <ac:spMkLst>
            <pc:docMk/>
            <pc:sldMk cId="4105411169" sldId="334"/>
            <ac:spMk id="6" creationId="{F14DEAB1-2864-4BD6-A92C-D830FCAB24A4}"/>
          </ac:spMkLst>
        </pc:spChg>
        <pc:spChg chg="mod">
          <ac:chgData name="Valerie Neilson" userId="35630ace-dead-42e1-83b9-be998d44ae75" providerId="ADAL" clId="{8C24990E-5BB0-4D3F-8742-9940F18A17E1}" dt="2022-12-14T13:43:20.791" v="2266" actId="20578"/>
          <ac:spMkLst>
            <pc:docMk/>
            <pc:sldMk cId="4105411169" sldId="334"/>
            <ac:spMk id="7" creationId="{DFB80BBE-AD1D-44C6-8AC7-BE57F532A9AC}"/>
          </ac:spMkLst>
        </pc:spChg>
        <pc:spChg chg="mod">
          <ac:chgData name="Valerie Neilson" userId="35630ace-dead-42e1-83b9-be998d44ae75" providerId="ADAL" clId="{8C24990E-5BB0-4D3F-8742-9940F18A17E1}" dt="2022-12-14T13:43:20.791" v="2266" actId="20578"/>
          <ac:spMkLst>
            <pc:docMk/>
            <pc:sldMk cId="4105411169" sldId="334"/>
            <ac:spMk id="8" creationId="{A65CEFF6-7957-4F92-8FA5-20463E98A68C}"/>
          </ac:spMkLst>
        </pc:spChg>
        <pc:spChg chg="mod">
          <ac:chgData name="Valerie Neilson" userId="35630ace-dead-42e1-83b9-be998d44ae75" providerId="ADAL" clId="{8C24990E-5BB0-4D3F-8742-9940F18A17E1}" dt="2022-12-14T13:43:20.791" v="2266" actId="20578"/>
          <ac:spMkLst>
            <pc:docMk/>
            <pc:sldMk cId="4105411169" sldId="334"/>
            <ac:spMk id="9" creationId="{B518D7F8-B327-4531-A99A-5F67CFB95E13}"/>
          </ac:spMkLst>
        </pc:spChg>
        <pc:spChg chg="mod">
          <ac:chgData name="Valerie Neilson" userId="35630ace-dead-42e1-83b9-be998d44ae75" providerId="ADAL" clId="{8C24990E-5BB0-4D3F-8742-9940F18A17E1}" dt="2022-12-14T13:43:20.791" v="2266" actId="20578"/>
          <ac:spMkLst>
            <pc:docMk/>
            <pc:sldMk cId="4105411169" sldId="334"/>
            <ac:spMk id="10" creationId="{F80E3724-4871-4330-A1ED-19F1391D4733}"/>
          </ac:spMkLst>
        </pc:spChg>
        <pc:spChg chg="mod">
          <ac:chgData name="Valerie Neilson" userId="35630ace-dead-42e1-83b9-be998d44ae75" providerId="ADAL" clId="{8C24990E-5BB0-4D3F-8742-9940F18A17E1}" dt="2022-12-14T13:43:20.791" v="2266" actId="20578"/>
          <ac:spMkLst>
            <pc:docMk/>
            <pc:sldMk cId="4105411169" sldId="334"/>
            <ac:spMk id="11" creationId="{DCCA6410-1F78-4E21-8651-D9CC01E1BF04}"/>
          </ac:spMkLst>
        </pc:spChg>
        <pc:spChg chg="mod">
          <ac:chgData name="Valerie Neilson" userId="35630ace-dead-42e1-83b9-be998d44ae75" providerId="ADAL" clId="{8C24990E-5BB0-4D3F-8742-9940F18A17E1}" dt="2022-12-14T13:43:47.903" v="2268" actId="255"/>
          <ac:spMkLst>
            <pc:docMk/>
            <pc:sldMk cId="4105411169" sldId="334"/>
            <ac:spMk id="12" creationId="{2205D9B4-8121-45B8-AC55-007569EC7769}"/>
          </ac:spMkLst>
        </pc:spChg>
        <pc:spChg chg="mod">
          <ac:chgData name="Valerie Neilson" userId="35630ace-dead-42e1-83b9-be998d44ae75" providerId="ADAL" clId="{8C24990E-5BB0-4D3F-8742-9940F18A17E1}" dt="2022-12-14T13:47:23.741" v="2333" actId="113"/>
          <ac:spMkLst>
            <pc:docMk/>
            <pc:sldMk cId="4105411169" sldId="334"/>
            <ac:spMk id="13" creationId="{ED346B2E-8E69-4AA6-850F-F7AFA5BFCDCB}"/>
          </ac:spMkLst>
        </pc:spChg>
        <pc:spChg chg="mod">
          <ac:chgData name="Valerie Neilson" userId="35630ace-dead-42e1-83b9-be998d44ae75" providerId="ADAL" clId="{8C24990E-5BB0-4D3F-8742-9940F18A17E1}" dt="2022-12-14T13:46:16.821" v="2319" actId="20577"/>
          <ac:spMkLst>
            <pc:docMk/>
            <pc:sldMk cId="4105411169" sldId="334"/>
            <ac:spMk id="14" creationId="{F99CBE73-118A-49F0-8203-6507258AD3A8}"/>
          </ac:spMkLst>
        </pc:spChg>
        <pc:spChg chg="mod">
          <ac:chgData name="Valerie Neilson" userId="35630ace-dead-42e1-83b9-be998d44ae75" providerId="ADAL" clId="{8C24990E-5BB0-4D3F-8742-9940F18A17E1}" dt="2022-12-14T13:45:54.825" v="2316" actId="20577"/>
          <ac:spMkLst>
            <pc:docMk/>
            <pc:sldMk cId="4105411169" sldId="334"/>
            <ac:spMk id="15" creationId="{0107BF87-0A04-42FD-A04A-815B34578A9E}"/>
          </ac:spMkLst>
        </pc:spChg>
        <pc:spChg chg="mod">
          <ac:chgData name="Valerie Neilson" userId="35630ace-dead-42e1-83b9-be998d44ae75" providerId="ADAL" clId="{8C24990E-5BB0-4D3F-8742-9940F18A17E1}" dt="2022-12-14T13:46:31.492" v="2321" actId="20577"/>
          <ac:spMkLst>
            <pc:docMk/>
            <pc:sldMk cId="4105411169" sldId="334"/>
            <ac:spMk id="17" creationId="{32CB31BD-EEE5-45AD-9146-5D7BABC85987}"/>
          </ac:spMkLst>
        </pc:spChg>
        <pc:spChg chg="add mod">
          <ac:chgData name="Valerie Neilson" userId="35630ace-dead-42e1-83b9-be998d44ae75" providerId="ADAL" clId="{8C24990E-5BB0-4D3F-8742-9940F18A17E1}" dt="2022-12-14T03:38:26.466" v="1188" actId="207"/>
          <ac:spMkLst>
            <pc:docMk/>
            <pc:sldMk cId="4105411169" sldId="334"/>
            <ac:spMk id="20" creationId="{2090657E-8831-4596-9051-74A1451E56F6}"/>
          </ac:spMkLst>
        </pc:spChg>
        <pc:grpChg chg="mod">
          <ac:chgData name="Valerie Neilson" userId="35630ace-dead-42e1-83b9-be998d44ae75" providerId="ADAL" clId="{8C24990E-5BB0-4D3F-8742-9940F18A17E1}" dt="2022-12-14T13:43:20.791" v="2266" actId="20578"/>
          <ac:grpSpMkLst>
            <pc:docMk/>
            <pc:sldMk cId="4105411169" sldId="334"/>
            <ac:grpSpMk id="3" creationId="{00457678-357C-7EA2-7621-328EF15C42C1}"/>
          </ac:grpSpMkLst>
        </pc:grpChg>
        <pc:grpChg chg="mod">
          <ac:chgData name="Valerie Neilson" userId="35630ace-dead-42e1-83b9-be998d44ae75" providerId="ADAL" clId="{8C24990E-5BB0-4D3F-8742-9940F18A17E1}" dt="2022-12-14T13:43:20.791" v="2266" actId="20578"/>
          <ac:grpSpMkLst>
            <pc:docMk/>
            <pc:sldMk cId="4105411169" sldId="334"/>
            <ac:grpSpMk id="4" creationId="{D4C5BBE8-FDBA-404C-B9D2-0417C1E1D689}"/>
          </ac:grpSpMkLst>
        </pc:grpChg>
        <pc:picChg chg="add del mod">
          <ac:chgData name="Valerie Neilson" userId="35630ace-dead-42e1-83b9-be998d44ae75" providerId="ADAL" clId="{8C24990E-5BB0-4D3F-8742-9940F18A17E1}" dt="2022-12-14T03:36:42.888" v="1177"/>
          <ac:picMkLst>
            <pc:docMk/>
            <pc:sldMk cId="4105411169" sldId="334"/>
            <ac:picMk id="22" creationId="{3D3B057E-E8A5-D947-2B5F-6C5AFEB2E587}"/>
          </ac:picMkLst>
        </pc:picChg>
        <pc:picChg chg="add del mod">
          <ac:chgData name="Valerie Neilson" userId="35630ace-dead-42e1-83b9-be998d44ae75" providerId="ADAL" clId="{8C24990E-5BB0-4D3F-8742-9940F18A17E1}" dt="2022-12-14T03:36:42.307" v="1175"/>
          <ac:picMkLst>
            <pc:docMk/>
            <pc:sldMk cId="4105411169" sldId="334"/>
            <ac:picMk id="23" creationId="{3BB0BD52-C6A5-0531-E3CC-37F17ADEFF8A}"/>
          </ac:picMkLst>
        </pc:picChg>
        <pc:picChg chg="add del mod">
          <ac:chgData name="Valerie Neilson" userId="35630ace-dead-42e1-83b9-be998d44ae75" providerId="ADAL" clId="{8C24990E-5BB0-4D3F-8742-9940F18A17E1}" dt="2022-12-14T03:36:39.422" v="1165"/>
          <ac:picMkLst>
            <pc:docMk/>
            <pc:sldMk cId="4105411169" sldId="334"/>
            <ac:picMk id="24" creationId="{6E6B265C-CC31-A1B7-02D3-08F44016DE9B}"/>
          </ac:picMkLst>
        </pc:picChg>
        <pc:cxnChg chg="add mod">
          <ac:chgData name="Valerie Neilson" userId="35630ace-dead-42e1-83b9-be998d44ae75" providerId="ADAL" clId="{8C24990E-5BB0-4D3F-8742-9940F18A17E1}" dt="2022-12-14T03:38:26.975" v="1189" actId="692"/>
          <ac:cxnSpMkLst>
            <pc:docMk/>
            <pc:sldMk cId="4105411169" sldId="334"/>
            <ac:cxnSpMk id="18" creationId="{7039DBBF-7F4F-BEDD-2726-E0409D76D06A}"/>
          </ac:cxnSpMkLst>
        </pc:cxnChg>
      </pc:sldChg>
      <pc:sldChg chg="delSp modSp mod">
        <pc:chgData name="Valerie Neilson" userId="35630ace-dead-42e1-83b9-be998d44ae75" providerId="ADAL" clId="{8C24990E-5BB0-4D3F-8742-9940F18A17E1}" dt="2022-12-07T23:28:10.093" v="277" actId="478"/>
        <pc:sldMkLst>
          <pc:docMk/>
          <pc:sldMk cId="2507389197" sldId="338"/>
        </pc:sldMkLst>
        <pc:spChg chg="mod">
          <ac:chgData name="Valerie Neilson" userId="35630ace-dead-42e1-83b9-be998d44ae75" providerId="ADAL" clId="{8C24990E-5BB0-4D3F-8742-9940F18A17E1}" dt="2022-12-07T23:27:52.426" v="270" actId="20577"/>
          <ac:spMkLst>
            <pc:docMk/>
            <pc:sldMk cId="2507389197" sldId="338"/>
            <ac:spMk id="3" creationId="{34BBEFF2-4917-48FC-8F0A-2B9BD2D3A891}"/>
          </ac:spMkLst>
        </pc:spChg>
        <pc:spChg chg="del">
          <ac:chgData name="Valerie Neilson" userId="35630ace-dead-42e1-83b9-be998d44ae75" providerId="ADAL" clId="{8C24990E-5BB0-4D3F-8742-9940F18A17E1}" dt="2022-12-07T23:28:10.093" v="277" actId="478"/>
          <ac:spMkLst>
            <pc:docMk/>
            <pc:sldMk cId="2507389197" sldId="338"/>
            <ac:spMk id="4" creationId="{2DB4DF11-4C09-4292-9F09-11D0B77110F5}"/>
          </ac:spMkLst>
        </pc:spChg>
        <pc:spChg chg="del mod">
          <ac:chgData name="Valerie Neilson" userId="35630ace-dead-42e1-83b9-be998d44ae75" providerId="ADAL" clId="{8C24990E-5BB0-4D3F-8742-9940F18A17E1}" dt="2022-12-07T23:28:05.564" v="275" actId="478"/>
          <ac:spMkLst>
            <pc:docMk/>
            <pc:sldMk cId="2507389197" sldId="338"/>
            <ac:spMk id="6" creationId="{35E48C10-A291-41A7-8371-B25CA3A5A8B1}"/>
          </ac:spMkLst>
        </pc:spChg>
        <pc:spChg chg="del">
          <ac:chgData name="Valerie Neilson" userId="35630ace-dead-42e1-83b9-be998d44ae75" providerId="ADAL" clId="{8C24990E-5BB0-4D3F-8742-9940F18A17E1}" dt="2022-12-07T23:28:08.269" v="276" actId="478"/>
          <ac:spMkLst>
            <pc:docMk/>
            <pc:sldMk cId="2507389197" sldId="338"/>
            <ac:spMk id="9" creationId="{3EE473C6-EE35-4FAA-82EA-6B94BCD14ED7}"/>
          </ac:spMkLst>
        </pc:spChg>
        <pc:graphicFrameChg chg="del modGraphic">
          <ac:chgData name="Valerie Neilson" userId="35630ace-dead-42e1-83b9-be998d44ae75" providerId="ADAL" clId="{8C24990E-5BB0-4D3F-8742-9940F18A17E1}" dt="2022-12-07T23:28:02.843" v="273" actId="478"/>
          <ac:graphicFrameMkLst>
            <pc:docMk/>
            <pc:sldMk cId="2507389197" sldId="338"/>
            <ac:graphicFrameMk id="5" creationId="{A1E8DC89-824F-460E-A167-3AD20AF0659C}"/>
          </ac:graphicFrameMkLst>
        </pc:graphicFrameChg>
      </pc:sldChg>
      <pc:sldChg chg="modSp mod">
        <pc:chgData name="Valerie Neilson" userId="35630ace-dead-42e1-83b9-be998d44ae75" providerId="ADAL" clId="{8C24990E-5BB0-4D3F-8742-9940F18A17E1}" dt="2022-12-14T03:47:24.671" v="1301" actId="1076"/>
        <pc:sldMkLst>
          <pc:docMk/>
          <pc:sldMk cId="424999570" sldId="339"/>
        </pc:sldMkLst>
        <pc:spChg chg="mod">
          <ac:chgData name="Valerie Neilson" userId="35630ace-dead-42e1-83b9-be998d44ae75" providerId="ADAL" clId="{8C24990E-5BB0-4D3F-8742-9940F18A17E1}" dt="2022-12-14T03:47:24.671" v="1301" actId="1076"/>
          <ac:spMkLst>
            <pc:docMk/>
            <pc:sldMk cId="424999570" sldId="339"/>
            <ac:spMk id="4" creationId="{AF021A67-7C44-7F9B-84DA-62E37B788D80}"/>
          </ac:spMkLst>
        </pc:spChg>
        <pc:spChg chg="mod">
          <ac:chgData name="Valerie Neilson" userId="35630ace-dead-42e1-83b9-be998d44ae75" providerId="ADAL" clId="{8C24990E-5BB0-4D3F-8742-9940F18A17E1}" dt="2022-12-14T03:46:30.044" v="1298" actId="20577"/>
          <ac:spMkLst>
            <pc:docMk/>
            <pc:sldMk cId="424999570" sldId="339"/>
            <ac:spMk id="14" creationId="{94A619D2-DC1E-867F-1EC2-70820DEF1BA9}"/>
          </ac:spMkLst>
        </pc:spChg>
        <pc:graphicFrameChg chg="mod modGraphic">
          <ac:chgData name="Valerie Neilson" userId="35630ace-dead-42e1-83b9-be998d44ae75" providerId="ADAL" clId="{8C24990E-5BB0-4D3F-8742-9940F18A17E1}" dt="2022-12-14T03:32:06.113" v="1126"/>
          <ac:graphicFrameMkLst>
            <pc:docMk/>
            <pc:sldMk cId="424999570" sldId="339"/>
            <ac:graphicFrameMk id="13" creationId="{1D7F9CCC-3960-0927-B618-53D6D0A12B52}"/>
          </ac:graphicFrameMkLst>
        </pc:graphicFrameChg>
      </pc:sldChg>
      <pc:sldChg chg="modSp mod ord">
        <pc:chgData name="Valerie Neilson" userId="35630ace-dead-42e1-83b9-be998d44ae75" providerId="ADAL" clId="{8C24990E-5BB0-4D3F-8742-9940F18A17E1}" dt="2022-12-13T22:27:12.280" v="285" actId="20578"/>
        <pc:sldMkLst>
          <pc:docMk/>
          <pc:sldMk cId="2224659274" sldId="341"/>
        </pc:sldMkLst>
        <pc:graphicFrameChg chg="modGraphic">
          <ac:chgData name="Valerie Neilson" userId="35630ace-dead-42e1-83b9-be998d44ae75" providerId="ADAL" clId="{8C24990E-5BB0-4D3F-8742-9940F18A17E1}" dt="2022-12-13T22:26:48.465" v="282" actId="20577"/>
          <ac:graphicFrameMkLst>
            <pc:docMk/>
            <pc:sldMk cId="2224659274" sldId="341"/>
            <ac:graphicFrameMk id="7" creationId="{78927075-2B18-4055-A968-81D6F6AF7BEC}"/>
          </ac:graphicFrameMkLst>
        </pc:graphicFrameChg>
      </pc:sldChg>
      <pc:sldChg chg="addSp delSp modSp mod">
        <pc:chgData name="Valerie Neilson" userId="35630ace-dead-42e1-83b9-be998d44ae75" providerId="ADAL" clId="{8C24990E-5BB0-4D3F-8742-9940F18A17E1}" dt="2022-12-14T14:48:26.572" v="2896" actId="478"/>
        <pc:sldMkLst>
          <pc:docMk/>
          <pc:sldMk cId="2124114532" sldId="342"/>
        </pc:sldMkLst>
        <pc:spChg chg="mod">
          <ac:chgData name="Valerie Neilson" userId="35630ace-dead-42e1-83b9-be998d44ae75" providerId="ADAL" clId="{8C24990E-5BB0-4D3F-8742-9940F18A17E1}" dt="2022-12-07T22:32:37.784" v="145" actId="207"/>
          <ac:spMkLst>
            <pc:docMk/>
            <pc:sldMk cId="2124114532" sldId="342"/>
            <ac:spMk id="2" creationId="{6728B211-C6A8-4266-A5B8-6D29EEAEB876}"/>
          </ac:spMkLst>
        </pc:spChg>
        <pc:spChg chg="add mod">
          <ac:chgData name="Valerie Neilson" userId="35630ace-dead-42e1-83b9-be998d44ae75" providerId="ADAL" clId="{8C24990E-5BB0-4D3F-8742-9940F18A17E1}" dt="2022-12-14T03:54:05.692" v="1616" actId="27636"/>
          <ac:spMkLst>
            <pc:docMk/>
            <pc:sldMk cId="2124114532" sldId="342"/>
            <ac:spMk id="5" creationId="{1FD72ECD-574D-2F53-7BEF-79F9EF632FF3}"/>
          </ac:spMkLst>
        </pc:spChg>
        <pc:spChg chg="mod">
          <ac:chgData name="Valerie Neilson" userId="35630ace-dead-42e1-83b9-be998d44ae75" providerId="ADAL" clId="{8C24990E-5BB0-4D3F-8742-9940F18A17E1}" dt="2022-12-14T03:49:20.614" v="1354" actId="27636"/>
          <ac:spMkLst>
            <pc:docMk/>
            <pc:sldMk cId="2124114532" sldId="342"/>
            <ac:spMk id="7" creationId="{81D30673-6FFE-4167-B4C4-B5A8868CF9D4}"/>
          </ac:spMkLst>
        </pc:spChg>
        <pc:spChg chg="mod">
          <ac:chgData name="Valerie Neilson" userId="35630ace-dead-42e1-83b9-be998d44ae75" providerId="ADAL" clId="{8C24990E-5BB0-4D3F-8742-9940F18A17E1}" dt="2022-12-14T14:28:23.369" v="2784" actId="20577"/>
          <ac:spMkLst>
            <pc:docMk/>
            <pc:sldMk cId="2124114532" sldId="342"/>
            <ac:spMk id="8" creationId="{8166085D-4010-4951-9826-DC8016401540}"/>
          </ac:spMkLst>
        </pc:spChg>
        <pc:spChg chg="mod">
          <ac:chgData name="Valerie Neilson" userId="35630ace-dead-42e1-83b9-be998d44ae75" providerId="ADAL" clId="{8C24990E-5BB0-4D3F-8742-9940F18A17E1}" dt="2022-12-14T14:27:15.607" v="2761" actId="207"/>
          <ac:spMkLst>
            <pc:docMk/>
            <pc:sldMk cId="2124114532" sldId="342"/>
            <ac:spMk id="9" creationId="{57F740C9-3E06-40CB-992C-51C08CF1CB77}"/>
          </ac:spMkLst>
        </pc:spChg>
        <pc:spChg chg="mod">
          <ac:chgData name="Valerie Neilson" userId="35630ace-dead-42e1-83b9-be998d44ae75" providerId="ADAL" clId="{8C24990E-5BB0-4D3F-8742-9940F18A17E1}" dt="2022-12-14T14:27:12.273" v="2760" actId="207"/>
          <ac:spMkLst>
            <pc:docMk/>
            <pc:sldMk cId="2124114532" sldId="342"/>
            <ac:spMk id="10" creationId="{E558F542-7814-428A-A087-AFA407F6D17A}"/>
          </ac:spMkLst>
        </pc:spChg>
        <pc:spChg chg="add del mod">
          <ac:chgData name="Valerie Neilson" userId="35630ace-dead-42e1-83b9-be998d44ae75" providerId="ADAL" clId="{8C24990E-5BB0-4D3F-8742-9940F18A17E1}" dt="2022-12-14T14:48:26.572" v="2896" actId="478"/>
          <ac:spMkLst>
            <pc:docMk/>
            <pc:sldMk cId="2124114532" sldId="342"/>
            <ac:spMk id="12" creationId="{604171F3-D668-4129-86B0-47647C021EE1}"/>
          </ac:spMkLst>
        </pc:spChg>
      </pc:sldChg>
      <pc:sldChg chg="mod modShow">
        <pc:chgData name="Valerie Neilson" userId="35630ace-dead-42e1-83b9-be998d44ae75" providerId="ADAL" clId="{8C24990E-5BB0-4D3F-8742-9940F18A17E1}" dt="2022-12-14T03:45:48.227" v="1292" actId="729"/>
        <pc:sldMkLst>
          <pc:docMk/>
          <pc:sldMk cId="3744018046" sldId="343"/>
        </pc:sldMkLst>
      </pc:sldChg>
      <pc:sldChg chg="new del">
        <pc:chgData name="Valerie Neilson" userId="35630ace-dead-42e1-83b9-be998d44ae75" providerId="ADAL" clId="{8C24990E-5BB0-4D3F-8742-9940F18A17E1}" dt="2022-12-07T22:04:34.635" v="48" actId="47"/>
        <pc:sldMkLst>
          <pc:docMk/>
          <pc:sldMk cId="2380539305" sldId="347"/>
        </pc:sldMkLst>
      </pc:sldChg>
      <pc:sldChg chg="modSp add mod">
        <pc:chgData name="Valerie Neilson" userId="35630ace-dead-42e1-83b9-be998d44ae75" providerId="ADAL" clId="{8C24990E-5BB0-4D3F-8742-9940F18A17E1}" dt="2022-12-14T19:31:52.215" v="2910" actId="13926"/>
        <pc:sldMkLst>
          <pc:docMk/>
          <pc:sldMk cId="486486664" sldId="348"/>
        </pc:sldMkLst>
        <pc:spChg chg="mod">
          <ac:chgData name="Valerie Neilson" userId="35630ace-dead-42e1-83b9-be998d44ae75" providerId="ADAL" clId="{8C24990E-5BB0-4D3F-8742-9940F18A17E1}" dt="2022-12-14T14:26:15.704" v="2742" actId="1076"/>
          <ac:spMkLst>
            <pc:docMk/>
            <pc:sldMk cId="486486664" sldId="348"/>
            <ac:spMk id="4" creationId="{2DB4DF11-4C09-4292-9F09-11D0B77110F5}"/>
          </ac:spMkLst>
        </pc:spChg>
        <pc:spChg chg="mod">
          <ac:chgData name="Valerie Neilson" userId="35630ace-dead-42e1-83b9-be998d44ae75" providerId="ADAL" clId="{8C24990E-5BB0-4D3F-8742-9940F18A17E1}" dt="2022-12-14T03:47:38.448" v="1303" actId="207"/>
          <ac:spMkLst>
            <pc:docMk/>
            <pc:sldMk cId="486486664" sldId="348"/>
            <ac:spMk id="6" creationId="{35E48C10-A291-41A7-8371-B25CA3A5A8B1}"/>
          </ac:spMkLst>
        </pc:spChg>
        <pc:spChg chg="mod">
          <ac:chgData name="Valerie Neilson" userId="35630ace-dead-42e1-83b9-be998d44ae75" providerId="ADAL" clId="{8C24990E-5BB0-4D3F-8742-9940F18A17E1}" dt="2022-12-14T19:31:52.215" v="2910" actId="13926"/>
          <ac:spMkLst>
            <pc:docMk/>
            <pc:sldMk cId="486486664" sldId="348"/>
            <ac:spMk id="9" creationId="{3EE473C6-EE35-4FAA-82EA-6B94BCD14ED7}"/>
          </ac:spMkLst>
        </pc:spChg>
      </pc:sldChg>
      <pc:sldChg chg="modSp new del mod">
        <pc:chgData name="Valerie Neilson" userId="35630ace-dead-42e1-83b9-be998d44ae75" providerId="ADAL" clId="{8C24990E-5BB0-4D3F-8742-9940F18A17E1}" dt="2022-12-14T03:33:01.110" v="1127" actId="47"/>
        <pc:sldMkLst>
          <pc:docMk/>
          <pc:sldMk cId="154686341" sldId="349"/>
        </pc:sldMkLst>
        <pc:spChg chg="mod">
          <ac:chgData name="Valerie Neilson" userId="35630ace-dead-42e1-83b9-be998d44ae75" providerId="ADAL" clId="{8C24990E-5BB0-4D3F-8742-9940F18A17E1}" dt="2022-12-07T22:38:51.851" v="237" actId="20577"/>
          <ac:spMkLst>
            <pc:docMk/>
            <pc:sldMk cId="154686341" sldId="349"/>
            <ac:spMk id="2" creationId="{762DB116-6BF0-C0DA-D8CB-3973430465FA}"/>
          </ac:spMkLst>
        </pc:spChg>
      </pc:sldChg>
      <pc:sldChg chg="addSp delSp modSp mod ord modNotesTx">
        <pc:chgData name="Valerie Neilson" userId="35630ace-dead-42e1-83b9-be998d44ae75" providerId="ADAL" clId="{8C24990E-5BB0-4D3F-8742-9940F18A17E1}" dt="2022-12-14T14:40:54.253" v="2885" actId="20577"/>
        <pc:sldMkLst>
          <pc:docMk/>
          <pc:sldMk cId="2712849800" sldId="351"/>
        </pc:sldMkLst>
        <pc:spChg chg="del">
          <ac:chgData name="Valerie Neilson" userId="35630ace-dead-42e1-83b9-be998d44ae75" providerId="ADAL" clId="{8C24990E-5BB0-4D3F-8742-9940F18A17E1}" dt="2022-12-14T14:39:21.365" v="2871" actId="478"/>
          <ac:spMkLst>
            <pc:docMk/>
            <pc:sldMk cId="2712849800" sldId="351"/>
            <ac:spMk id="2" creationId="{6728B211-C6A8-4266-A5B8-6D29EEAEB876}"/>
          </ac:spMkLst>
        </pc:spChg>
        <pc:spChg chg="mod">
          <ac:chgData name="Valerie Neilson" userId="35630ace-dead-42e1-83b9-be998d44ae75" providerId="ADAL" clId="{8C24990E-5BB0-4D3F-8742-9940F18A17E1}" dt="2022-12-14T14:40:54.253" v="2885" actId="20577"/>
          <ac:spMkLst>
            <pc:docMk/>
            <pc:sldMk cId="2712849800" sldId="351"/>
            <ac:spMk id="4" creationId="{E52FC344-FD76-99F8-EE57-516D0CC13C3B}"/>
          </ac:spMkLst>
        </pc:spChg>
        <pc:spChg chg="add del mod">
          <ac:chgData name="Valerie Neilson" userId="35630ace-dead-42e1-83b9-be998d44ae75" providerId="ADAL" clId="{8C24990E-5BB0-4D3F-8742-9940F18A17E1}" dt="2022-12-14T14:39:25.916" v="2872" actId="478"/>
          <ac:spMkLst>
            <pc:docMk/>
            <pc:sldMk cId="2712849800" sldId="351"/>
            <ac:spMk id="7" creationId="{C4F28BED-5BD6-01DE-0070-FAAF68F320AD}"/>
          </ac:spMkLst>
        </pc:spChg>
        <pc:picChg chg="add mod">
          <ac:chgData name="Valerie Neilson" userId="35630ace-dead-42e1-83b9-be998d44ae75" providerId="ADAL" clId="{8C24990E-5BB0-4D3F-8742-9940F18A17E1}" dt="2022-12-14T14:40:35.926" v="2884" actId="1076"/>
          <ac:picMkLst>
            <pc:docMk/>
            <pc:sldMk cId="2712849800" sldId="351"/>
            <ac:picMk id="5" creationId="{6400DFCC-40E9-F6E9-D7FE-0CA199D78434}"/>
          </ac:picMkLst>
        </pc:picChg>
      </pc:sldChg>
      <pc:sldChg chg="modSp mod">
        <pc:chgData name="Valerie Neilson" userId="35630ace-dead-42e1-83b9-be998d44ae75" providerId="ADAL" clId="{8C24990E-5BB0-4D3F-8742-9940F18A17E1}" dt="2022-12-14T14:26:47.862" v="2758" actId="20577"/>
        <pc:sldMkLst>
          <pc:docMk/>
          <pc:sldMk cId="2218114056" sldId="352"/>
        </pc:sldMkLst>
        <pc:spChg chg="mod">
          <ac:chgData name="Valerie Neilson" userId="35630ace-dead-42e1-83b9-be998d44ae75" providerId="ADAL" clId="{8C24990E-5BB0-4D3F-8742-9940F18A17E1}" dt="2022-12-14T14:26:47.862" v="2758" actId="20577"/>
          <ac:spMkLst>
            <pc:docMk/>
            <pc:sldMk cId="2218114056" sldId="352"/>
            <ac:spMk id="3" creationId="{34BBEFF2-4917-48FC-8F0A-2B9BD2D3A891}"/>
          </ac:spMkLst>
        </pc:spChg>
        <pc:spChg chg="mod">
          <ac:chgData name="Valerie Neilson" userId="35630ace-dead-42e1-83b9-be998d44ae75" providerId="ADAL" clId="{8C24990E-5BB0-4D3F-8742-9940F18A17E1}" dt="2022-12-14T03:50:48.621" v="1375" actId="20577"/>
          <ac:spMkLst>
            <pc:docMk/>
            <pc:sldMk cId="2218114056" sldId="352"/>
            <ac:spMk id="6" creationId="{DBFD94FF-2164-4CE5-8892-BBE42100DB8F}"/>
          </ac:spMkLst>
        </pc:spChg>
      </pc:sldChg>
      <pc:sldChg chg="addSp modSp mod ord modShow">
        <pc:chgData name="Valerie Neilson" userId="35630ace-dead-42e1-83b9-be998d44ae75" providerId="ADAL" clId="{8C24990E-5BB0-4D3F-8742-9940F18A17E1}" dt="2022-12-14T13:46:48.487" v="2322" actId="729"/>
        <pc:sldMkLst>
          <pc:docMk/>
          <pc:sldMk cId="944444489" sldId="353"/>
        </pc:sldMkLst>
        <pc:spChg chg="add mod">
          <ac:chgData name="Valerie Neilson" userId="35630ace-dead-42e1-83b9-be998d44ae75" providerId="ADAL" clId="{8C24990E-5BB0-4D3F-8742-9940F18A17E1}" dt="2022-12-14T03:36:59.016" v="1179" actId="1076"/>
          <ac:spMkLst>
            <pc:docMk/>
            <pc:sldMk cId="944444489" sldId="353"/>
            <ac:spMk id="4" creationId="{0436A8D4-81F5-DF40-0F44-69603A449DE3}"/>
          </ac:spMkLst>
        </pc:spChg>
        <pc:spChg chg="mod">
          <ac:chgData name="Valerie Neilson" userId="35630ace-dead-42e1-83b9-be998d44ae75" providerId="ADAL" clId="{8C24990E-5BB0-4D3F-8742-9940F18A17E1}" dt="2022-12-14T03:38:37.986" v="1190" actId="207"/>
          <ac:spMkLst>
            <pc:docMk/>
            <pc:sldMk cId="944444489" sldId="353"/>
            <ac:spMk id="5" creationId="{F521AFCE-AD7D-4F1A-9DA7-9EA4439328F4}"/>
          </ac:spMkLst>
        </pc:spChg>
        <pc:spChg chg="mod">
          <ac:chgData name="Valerie Neilson" userId="35630ace-dead-42e1-83b9-be998d44ae75" providerId="ADAL" clId="{8C24990E-5BB0-4D3F-8742-9940F18A17E1}" dt="2022-12-14T03:38:41.015" v="1191" actId="207"/>
          <ac:spMkLst>
            <pc:docMk/>
            <pc:sldMk cId="944444489" sldId="353"/>
            <ac:spMk id="6" creationId="{F14DEAB1-2864-4BD6-A92C-D830FCAB24A4}"/>
          </ac:spMkLst>
        </pc:spChg>
        <pc:spChg chg="mod">
          <ac:chgData name="Valerie Neilson" userId="35630ace-dead-42e1-83b9-be998d44ae75" providerId="ADAL" clId="{8C24990E-5BB0-4D3F-8742-9940F18A17E1}" dt="2022-12-14T03:38:45.182" v="1192" actId="207"/>
          <ac:spMkLst>
            <pc:docMk/>
            <pc:sldMk cId="944444489" sldId="353"/>
            <ac:spMk id="7" creationId="{DFB80BBE-AD1D-44C6-8AC7-BE57F532A9AC}"/>
          </ac:spMkLst>
        </pc:spChg>
        <pc:spChg chg="mod">
          <ac:chgData name="Valerie Neilson" userId="35630ace-dead-42e1-83b9-be998d44ae75" providerId="ADAL" clId="{8C24990E-5BB0-4D3F-8742-9940F18A17E1}" dt="2022-12-14T03:38:48.970" v="1193" actId="207"/>
          <ac:spMkLst>
            <pc:docMk/>
            <pc:sldMk cId="944444489" sldId="353"/>
            <ac:spMk id="8" creationId="{A65CEFF6-7957-4F92-8FA5-20463E98A68C}"/>
          </ac:spMkLst>
        </pc:spChg>
        <pc:cxnChg chg="add mod">
          <ac:chgData name="Valerie Neilson" userId="35630ace-dead-42e1-83b9-be998d44ae75" providerId="ADAL" clId="{8C24990E-5BB0-4D3F-8742-9940F18A17E1}" dt="2022-12-14T03:36:59.016" v="1179" actId="1076"/>
          <ac:cxnSpMkLst>
            <pc:docMk/>
            <pc:sldMk cId="944444489" sldId="353"/>
            <ac:cxnSpMk id="3" creationId="{0CB559DA-E1E7-298D-2AE1-874E8944E536}"/>
          </ac:cxnSpMkLst>
        </pc:cxnChg>
      </pc:sldChg>
      <pc:sldChg chg="ord">
        <pc:chgData name="Valerie Neilson" userId="35630ace-dead-42e1-83b9-be998d44ae75" providerId="ADAL" clId="{8C24990E-5BB0-4D3F-8742-9940F18A17E1}" dt="2022-12-14T13:49:40.884" v="2335"/>
        <pc:sldMkLst>
          <pc:docMk/>
          <pc:sldMk cId="984162136" sldId="354"/>
        </pc:sldMkLst>
      </pc:sldChg>
      <pc:sldChg chg="del ord">
        <pc:chgData name="Valerie Neilson" userId="35630ace-dead-42e1-83b9-be998d44ae75" providerId="ADAL" clId="{8C24990E-5BB0-4D3F-8742-9940F18A17E1}" dt="2022-12-14T14:47:17.208" v="2894" actId="47"/>
        <pc:sldMkLst>
          <pc:docMk/>
          <pc:sldMk cId="253129415" sldId="355"/>
        </pc:sldMkLst>
      </pc:sldChg>
      <pc:sldChg chg="addSp delSp modSp mod">
        <pc:chgData name="Valerie Neilson" userId="35630ace-dead-42e1-83b9-be998d44ae75" providerId="ADAL" clId="{8C24990E-5BB0-4D3F-8742-9940F18A17E1}" dt="2022-12-14T14:37:54.616" v="2826" actId="20577"/>
        <pc:sldMkLst>
          <pc:docMk/>
          <pc:sldMk cId="1536764874" sldId="356"/>
        </pc:sldMkLst>
        <pc:spChg chg="mod">
          <ac:chgData name="Valerie Neilson" userId="35630ace-dead-42e1-83b9-be998d44ae75" providerId="ADAL" clId="{8C24990E-5BB0-4D3F-8742-9940F18A17E1}" dt="2022-12-14T14:37:54.616" v="2826" actId="20577"/>
          <ac:spMkLst>
            <pc:docMk/>
            <pc:sldMk cId="1536764874" sldId="356"/>
            <ac:spMk id="2" creationId="{7DB16813-BFE7-4E62-B1D7-2D120A6419FB}"/>
          </ac:spMkLst>
        </pc:spChg>
        <pc:spChg chg="mod">
          <ac:chgData name="Valerie Neilson" userId="35630ace-dead-42e1-83b9-be998d44ae75" providerId="ADAL" clId="{8C24990E-5BB0-4D3F-8742-9940F18A17E1}" dt="2022-12-14T03:09:45.498" v="296" actId="1076"/>
          <ac:spMkLst>
            <pc:docMk/>
            <pc:sldMk cId="1536764874" sldId="356"/>
            <ac:spMk id="25" creationId="{3F0842B4-0E24-1A6B-B4B6-3D06A833E411}"/>
          </ac:spMkLst>
        </pc:spChg>
        <pc:spChg chg="mod">
          <ac:chgData name="Valerie Neilson" userId="35630ace-dead-42e1-83b9-be998d44ae75" providerId="ADAL" clId="{8C24990E-5BB0-4D3F-8742-9940F18A17E1}" dt="2022-12-14T03:09:55.113" v="298" actId="1076"/>
          <ac:spMkLst>
            <pc:docMk/>
            <pc:sldMk cId="1536764874" sldId="356"/>
            <ac:spMk id="26" creationId="{1B7E308A-757E-9E89-1F18-01167F925615}"/>
          </ac:spMkLst>
        </pc:spChg>
        <pc:spChg chg="mod">
          <ac:chgData name="Valerie Neilson" userId="35630ace-dead-42e1-83b9-be998d44ae75" providerId="ADAL" clId="{8C24990E-5BB0-4D3F-8742-9940F18A17E1}" dt="2022-12-14T03:09:25.902" v="293" actId="207"/>
          <ac:spMkLst>
            <pc:docMk/>
            <pc:sldMk cId="1536764874" sldId="356"/>
            <ac:spMk id="32" creationId="{EB2FFF82-D9CD-7871-7F13-4D0FA16A224B}"/>
          </ac:spMkLst>
        </pc:spChg>
        <pc:spChg chg="mod">
          <ac:chgData name="Valerie Neilson" userId="35630ace-dead-42e1-83b9-be998d44ae75" providerId="ADAL" clId="{8C24990E-5BB0-4D3F-8742-9940F18A17E1}" dt="2022-12-14T03:10:05.543" v="300" actId="20577"/>
          <ac:spMkLst>
            <pc:docMk/>
            <pc:sldMk cId="1536764874" sldId="356"/>
            <ac:spMk id="34" creationId="{96603B2F-E5FD-93CC-8015-0886BD0429C8}"/>
          </ac:spMkLst>
        </pc:spChg>
        <pc:spChg chg="mod">
          <ac:chgData name="Valerie Neilson" userId="35630ace-dead-42e1-83b9-be998d44ae75" providerId="ADAL" clId="{8C24990E-5BB0-4D3F-8742-9940F18A17E1}" dt="2022-12-14T14:36:44.444" v="2814" actId="1076"/>
          <ac:spMkLst>
            <pc:docMk/>
            <pc:sldMk cId="1536764874" sldId="356"/>
            <ac:spMk id="44" creationId="{55F4EDE9-CC61-DF37-7A39-D3765EE32535}"/>
          </ac:spMkLst>
        </pc:spChg>
        <pc:spChg chg="mod">
          <ac:chgData name="Valerie Neilson" userId="35630ace-dead-42e1-83b9-be998d44ae75" providerId="ADAL" clId="{8C24990E-5BB0-4D3F-8742-9940F18A17E1}" dt="2022-12-14T14:35:40.544" v="2802" actId="1076"/>
          <ac:spMkLst>
            <pc:docMk/>
            <pc:sldMk cId="1536764874" sldId="356"/>
            <ac:spMk id="45" creationId="{2B53007A-075A-7062-34B6-07D6C708857A}"/>
          </ac:spMkLst>
        </pc:spChg>
        <pc:spChg chg="mod">
          <ac:chgData name="Valerie Neilson" userId="35630ace-dead-42e1-83b9-be998d44ae75" providerId="ADAL" clId="{8C24990E-5BB0-4D3F-8742-9940F18A17E1}" dt="2022-12-14T14:35:40.544" v="2802" actId="1076"/>
          <ac:spMkLst>
            <pc:docMk/>
            <pc:sldMk cId="1536764874" sldId="356"/>
            <ac:spMk id="47" creationId="{B5E0FA6A-2FBE-156E-469B-2A05A12CFEBF}"/>
          </ac:spMkLst>
        </pc:spChg>
        <pc:spChg chg="mod">
          <ac:chgData name="Valerie Neilson" userId="35630ace-dead-42e1-83b9-be998d44ae75" providerId="ADAL" clId="{8C24990E-5BB0-4D3F-8742-9940F18A17E1}" dt="2022-12-14T14:36:54.561" v="2820" actId="14100"/>
          <ac:spMkLst>
            <pc:docMk/>
            <pc:sldMk cId="1536764874" sldId="356"/>
            <ac:spMk id="48" creationId="{99040DF5-867C-E0ED-D596-F6E41B86D67D}"/>
          </ac:spMkLst>
        </pc:spChg>
        <pc:spChg chg="mod">
          <ac:chgData name="Valerie Neilson" userId="35630ace-dead-42e1-83b9-be998d44ae75" providerId="ADAL" clId="{8C24990E-5BB0-4D3F-8742-9940F18A17E1}" dt="2022-12-14T14:36:53.279" v="2818" actId="1076"/>
          <ac:spMkLst>
            <pc:docMk/>
            <pc:sldMk cId="1536764874" sldId="356"/>
            <ac:spMk id="49" creationId="{3D299A99-1CF0-DDA7-FDD4-0B5E7E00B3EC}"/>
          </ac:spMkLst>
        </pc:spChg>
        <pc:picChg chg="del mod">
          <ac:chgData name="Valerie Neilson" userId="35630ace-dead-42e1-83b9-be998d44ae75" providerId="ADAL" clId="{8C24990E-5BB0-4D3F-8742-9940F18A17E1}" dt="2022-12-14T14:36:39.500" v="2813" actId="478"/>
          <ac:picMkLst>
            <pc:docMk/>
            <pc:sldMk cId="1536764874" sldId="356"/>
            <ac:picMk id="51" creationId="{FA44EA97-0769-38B3-9917-92313D176369}"/>
          </ac:picMkLst>
        </pc:picChg>
        <pc:cxnChg chg="add mod">
          <ac:chgData name="Valerie Neilson" userId="35630ace-dead-42e1-83b9-be998d44ae75" providerId="ADAL" clId="{8C24990E-5BB0-4D3F-8742-9940F18A17E1}" dt="2022-12-14T14:37:03.510" v="2821" actId="1076"/>
          <ac:cxnSpMkLst>
            <pc:docMk/>
            <pc:sldMk cId="1536764874" sldId="356"/>
            <ac:cxnSpMk id="5" creationId="{54916C95-7D86-9BEF-C45B-CAF9334E5395}"/>
          </ac:cxnSpMkLst>
        </pc:cxnChg>
        <pc:cxnChg chg="mod">
          <ac:chgData name="Valerie Neilson" userId="35630ace-dead-42e1-83b9-be998d44ae75" providerId="ADAL" clId="{8C24990E-5BB0-4D3F-8742-9940F18A17E1}" dt="2022-12-14T14:34:44.441" v="2788" actId="14100"/>
          <ac:cxnSpMkLst>
            <pc:docMk/>
            <pc:sldMk cId="1536764874" sldId="356"/>
            <ac:cxnSpMk id="36" creationId="{EA101FC4-26D5-80BA-DD13-8B4E8733E375}"/>
          </ac:cxnSpMkLst>
        </pc:cxnChg>
        <pc:cxnChg chg="del">
          <ac:chgData name="Valerie Neilson" userId="35630ace-dead-42e1-83b9-be998d44ae75" providerId="ADAL" clId="{8C24990E-5BB0-4D3F-8742-9940F18A17E1}" dt="2022-12-14T14:34:47.464" v="2789" actId="478"/>
          <ac:cxnSpMkLst>
            <pc:docMk/>
            <pc:sldMk cId="1536764874" sldId="356"/>
            <ac:cxnSpMk id="52" creationId="{5A753799-1527-EF52-B1A8-E698F4F58242}"/>
          </ac:cxnSpMkLst>
        </pc:cxnChg>
      </pc:sldChg>
      <pc:sldChg chg="addSp delSp modSp new mod ord">
        <pc:chgData name="Valerie Neilson" userId="35630ace-dead-42e1-83b9-be998d44ae75" providerId="ADAL" clId="{8C24990E-5BB0-4D3F-8742-9940F18A17E1}" dt="2022-12-14T21:20:41.357" v="2943" actId="113"/>
        <pc:sldMkLst>
          <pc:docMk/>
          <pc:sldMk cId="4150684776" sldId="357"/>
        </pc:sldMkLst>
        <pc:spChg chg="del">
          <ac:chgData name="Valerie Neilson" userId="35630ace-dead-42e1-83b9-be998d44ae75" providerId="ADAL" clId="{8C24990E-5BB0-4D3F-8742-9940F18A17E1}" dt="2022-12-14T03:19:02.183" v="715" actId="478"/>
          <ac:spMkLst>
            <pc:docMk/>
            <pc:sldMk cId="4150684776" sldId="357"/>
            <ac:spMk id="2" creationId="{1873ED9E-269B-C3B3-D327-2CD6381016B3}"/>
          </ac:spMkLst>
        </pc:spChg>
        <pc:spChg chg="add mod">
          <ac:chgData name="Valerie Neilson" userId="35630ace-dead-42e1-83b9-be998d44ae75" providerId="ADAL" clId="{8C24990E-5BB0-4D3F-8742-9940F18A17E1}" dt="2022-12-14T19:39:19.758" v="2932" actId="115"/>
          <ac:spMkLst>
            <pc:docMk/>
            <pc:sldMk cId="4150684776" sldId="357"/>
            <ac:spMk id="2" creationId="{1B221F77-B681-1EF9-0059-E9B64E439BC9}"/>
          </ac:spMkLst>
        </pc:spChg>
        <pc:spChg chg="del">
          <ac:chgData name="Valerie Neilson" userId="35630ace-dead-42e1-83b9-be998d44ae75" providerId="ADAL" clId="{8C24990E-5BB0-4D3F-8742-9940F18A17E1}" dt="2022-12-14T03:18:19.049" v="628" actId="478"/>
          <ac:spMkLst>
            <pc:docMk/>
            <pc:sldMk cId="4150684776" sldId="357"/>
            <ac:spMk id="3" creationId="{F56C99DB-9F24-727A-8CEB-3B2A4A0D188F}"/>
          </ac:spMkLst>
        </pc:spChg>
        <pc:spChg chg="del">
          <ac:chgData name="Valerie Neilson" userId="35630ace-dead-42e1-83b9-be998d44ae75" providerId="ADAL" clId="{8C24990E-5BB0-4D3F-8742-9940F18A17E1}" dt="2022-12-14T03:18:20.566" v="629" actId="478"/>
          <ac:spMkLst>
            <pc:docMk/>
            <pc:sldMk cId="4150684776" sldId="357"/>
            <ac:spMk id="4" creationId="{915A041E-2E7D-4C68-B9E1-1FDD1B84AA4B}"/>
          </ac:spMkLst>
        </pc:spChg>
        <pc:spChg chg="del">
          <ac:chgData name="Valerie Neilson" userId="35630ace-dead-42e1-83b9-be998d44ae75" providerId="ADAL" clId="{8C24990E-5BB0-4D3F-8742-9940F18A17E1}" dt="2022-12-14T03:19:20.538" v="726" actId="478"/>
          <ac:spMkLst>
            <pc:docMk/>
            <pc:sldMk cId="4150684776" sldId="357"/>
            <ac:spMk id="5" creationId="{C0D64EDD-423A-D75E-F643-200A508106FC}"/>
          </ac:spMkLst>
        </pc:spChg>
        <pc:spChg chg="mod">
          <ac:chgData name="Valerie Neilson" userId="35630ace-dead-42e1-83b9-be998d44ae75" providerId="ADAL" clId="{8C24990E-5BB0-4D3F-8742-9940F18A17E1}" dt="2022-12-14T14:15:53.462" v="2728" actId="1076"/>
          <ac:spMkLst>
            <pc:docMk/>
            <pc:sldMk cId="4150684776" sldId="357"/>
            <ac:spMk id="6" creationId="{C7DC4629-5C1B-2841-4168-BFF7BA4E1B6A}"/>
          </ac:spMkLst>
        </pc:spChg>
        <pc:spChg chg="del mod">
          <ac:chgData name="Valerie Neilson" userId="35630ace-dead-42e1-83b9-be998d44ae75" providerId="ADAL" clId="{8C24990E-5BB0-4D3F-8742-9940F18A17E1}" dt="2022-12-14T03:19:03.690" v="716" actId="478"/>
          <ac:spMkLst>
            <pc:docMk/>
            <pc:sldMk cId="4150684776" sldId="357"/>
            <ac:spMk id="7" creationId="{8CA67F06-904A-A517-0D56-17EEA66E3923}"/>
          </ac:spMkLst>
        </pc:spChg>
        <pc:spChg chg="mod">
          <ac:chgData name="Valerie Neilson" userId="35630ace-dead-42e1-83b9-be998d44ae75" providerId="ADAL" clId="{8C24990E-5BB0-4D3F-8742-9940F18A17E1}" dt="2022-12-14T03:16:26.343" v="605" actId="27636"/>
          <ac:spMkLst>
            <pc:docMk/>
            <pc:sldMk cId="4150684776" sldId="357"/>
            <ac:spMk id="8" creationId="{69E93E9D-908E-C8A4-6EF7-0E32706EC06B}"/>
          </ac:spMkLst>
        </pc:spChg>
        <pc:spChg chg="add del mod">
          <ac:chgData name="Valerie Neilson" userId="35630ace-dead-42e1-83b9-be998d44ae75" providerId="ADAL" clId="{8C24990E-5BB0-4D3F-8742-9940F18A17E1}" dt="2022-12-14T04:00:18.616" v="1744" actId="26606"/>
          <ac:spMkLst>
            <pc:docMk/>
            <pc:sldMk cId="4150684776" sldId="357"/>
            <ac:spMk id="17" creationId="{5EF6EBDE-EB18-A4BB-DC8D-659786BD8DE3}"/>
          </ac:spMkLst>
        </pc:spChg>
        <pc:graphicFrameChg chg="add mod modGraphic">
          <ac:chgData name="Valerie Neilson" userId="35630ace-dead-42e1-83b9-be998d44ae75" providerId="ADAL" clId="{8C24990E-5BB0-4D3F-8742-9940F18A17E1}" dt="2022-12-14T21:20:41.357" v="2943" actId="113"/>
          <ac:graphicFrameMkLst>
            <pc:docMk/>
            <pc:sldMk cId="4150684776" sldId="357"/>
            <ac:graphicFrameMk id="27" creationId="{B295D211-3F3E-CBB2-1791-20711DD026A5}"/>
          </ac:graphicFrameMkLst>
        </pc:graphicFrameChg>
        <pc:picChg chg="add mod modCrop">
          <ac:chgData name="Valerie Neilson" userId="35630ace-dead-42e1-83b9-be998d44ae75" providerId="ADAL" clId="{8C24990E-5BB0-4D3F-8742-9940F18A17E1}" dt="2022-12-14T14:15:45.170" v="2726" actId="1076"/>
          <ac:picMkLst>
            <pc:docMk/>
            <pc:sldMk cId="4150684776" sldId="357"/>
            <ac:picMk id="10" creationId="{121C3F09-F1E4-A8CB-09D0-851072A8D000}"/>
          </ac:picMkLst>
        </pc:picChg>
        <pc:picChg chg="add mod modCrop">
          <ac:chgData name="Valerie Neilson" userId="35630ace-dead-42e1-83b9-be998d44ae75" providerId="ADAL" clId="{8C24990E-5BB0-4D3F-8742-9940F18A17E1}" dt="2022-12-14T14:15:25.668" v="2722" actId="1076"/>
          <ac:picMkLst>
            <pc:docMk/>
            <pc:sldMk cId="4150684776" sldId="357"/>
            <ac:picMk id="12" creationId="{585194BD-8B24-8B14-15F6-8186F355C35C}"/>
          </ac:picMkLst>
        </pc:picChg>
        <pc:picChg chg="add mod ord modCrop">
          <ac:chgData name="Valerie Neilson" userId="35630ace-dead-42e1-83b9-be998d44ae75" providerId="ADAL" clId="{8C24990E-5BB0-4D3F-8742-9940F18A17E1}" dt="2022-12-14T14:15:14.847" v="2719" actId="1076"/>
          <ac:picMkLst>
            <pc:docMk/>
            <pc:sldMk cId="4150684776" sldId="357"/>
            <ac:picMk id="14" creationId="{D6E796DE-FFF9-DE68-743F-60F1EBAF9362}"/>
          </ac:picMkLst>
        </pc:picChg>
        <pc:picChg chg="add del mod ord modCrop">
          <ac:chgData name="Valerie Neilson" userId="35630ace-dead-42e1-83b9-be998d44ae75" providerId="ADAL" clId="{8C24990E-5BB0-4D3F-8742-9940F18A17E1}" dt="2022-12-14T14:15:17.835" v="2720" actId="1076"/>
          <ac:picMkLst>
            <pc:docMk/>
            <pc:sldMk cId="4150684776" sldId="357"/>
            <ac:picMk id="16" creationId="{078D5338-7247-8CF7-F753-AB0FDE22A2EE}"/>
          </ac:picMkLst>
        </pc:picChg>
        <pc:picChg chg="add mod modCrop">
          <ac:chgData name="Valerie Neilson" userId="35630ace-dead-42e1-83b9-be998d44ae75" providerId="ADAL" clId="{8C24990E-5BB0-4D3F-8742-9940F18A17E1}" dt="2022-12-14T14:14:41.405" v="2705" actId="1076"/>
          <ac:picMkLst>
            <pc:docMk/>
            <pc:sldMk cId="4150684776" sldId="357"/>
            <ac:picMk id="19" creationId="{1E12FE16-60E2-62FA-7D49-187385D4C62F}"/>
          </ac:picMkLst>
        </pc:picChg>
        <pc:picChg chg="add mod ord modCrop">
          <ac:chgData name="Valerie Neilson" userId="35630ace-dead-42e1-83b9-be998d44ae75" providerId="ADAL" clId="{8C24990E-5BB0-4D3F-8742-9940F18A17E1}" dt="2022-12-14T14:15:28.352" v="2723" actId="1076"/>
          <ac:picMkLst>
            <pc:docMk/>
            <pc:sldMk cId="4150684776" sldId="357"/>
            <ac:picMk id="21" creationId="{74F5C5E8-042E-EF75-EA35-3C4FFAAE86E1}"/>
          </ac:picMkLst>
        </pc:picChg>
        <pc:picChg chg="add mod modCrop">
          <ac:chgData name="Valerie Neilson" userId="35630ace-dead-42e1-83b9-be998d44ae75" providerId="ADAL" clId="{8C24990E-5BB0-4D3F-8742-9940F18A17E1}" dt="2022-12-14T14:15:30.760" v="2724" actId="1076"/>
          <ac:picMkLst>
            <pc:docMk/>
            <pc:sldMk cId="4150684776" sldId="357"/>
            <ac:picMk id="23" creationId="{0136B45E-664E-45BB-E0B7-817F45621F66}"/>
          </ac:picMkLst>
        </pc:picChg>
        <pc:picChg chg="add mod modCrop">
          <ac:chgData name="Valerie Neilson" userId="35630ace-dead-42e1-83b9-be998d44ae75" providerId="ADAL" clId="{8C24990E-5BB0-4D3F-8742-9940F18A17E1}" dt="2022-12-14T14:15:33.142" v="2725" actId="1076"/>
          <ac:picMkLst>
            <pc:docMk/>
            <pc:sldMk cId="4150684776" sldId="357"/>
            <ac:picMk id="25" creationId="{1177F900-B372-20A9-8929-92BC4D23911B}"/>
          </ac:picMkLst>
        </pc:picChg>
      </pc:sldChg>
      <pc:sldChg chg="modSp add mod">
        <pc:chgData name="Valerie Neilson" userId="35630ace-dead-42e1-83b9-be998d44ae75" providerId="ADAL" clId="{8C24990E-5BB0-4D3F-8742-9940F18A17E1}" dt="2022-12-14T03:55:28.375" v="1652" actId="255"/>
        <pc:sldMkLst>
          <pc:docMk/>
          <pc:sldMk cId="2647994449" sldId="358"/>
        </pc:sldMkLst>
        <pc:spChg chg="mod">
          <ac:chgData name="Valerie Neilson" userId="35630ace-dead-42e1-83b9-be998d44ae75" providerId="ADAL" clId="{8C24990E-5BB0-4D3F-8742-9940F18A17E1}" dt="2022-12-14T03:55:28.375" v="1652" actId="255"/>
          <ac:spMkLst>
            <pc:docMk/>
            <pc:sldMk cId="2647994449" sldId="358"/>
            <ac:spMk id="4" creationId="{754FBF0E-0D32-49D0-9E96-9A4727B50214}"/>
          </ac:spMkLst>
        </pc:spChg>
      </pc:sldChg>
      <pc:sldChg chg="addSp modSp new del mod">
        <pc:chgData name="Valerie Neilson" userId="35630ace-dead-42e1-83b9-be998d44ae75" providerId="ADAL" clId="{8C24990E-5BB0-4D3F-8742-9940F18A17E1}" dt="2022-12-14T19:37:59.499" v="2929" actId="2696"/>
        <pc:sldMkLst>
          <pc:docMk/>
          <pc:sldMk cId="3082603267" sldId="359"/>
        </pc:sldMkLst>
        <pc:picChg chg="add mod">
          <ac:chgData name="Valerie Neilson" userId="35630ace-dead-42e1-83b9-be998d44ae75" providerId="ADAL" clId="{8C24990E-5BB0-4D3F-8742-9940F18A17E1}" dt="2022-12-14T19:37:56.195" v="2928" actId="14100"/>
          <ac:picMkLst>
            <pc:docMk/>
            <pc:sldMk cId="3082603267" sldId="359"/>
            <ac:picMk id="10" creationId="{FBC73884-8B67-C254-596D-12C6B4A4A975}"/>
          </ac:picMkLst>
        </pc:picChg>
      </pc:sldChg>
    </pc:docChg>
  </pc:docChgLst>
  <pc:docChgLst>
    <pc:chgData name="Andrew Uhlir" userId="1576c744-77df-433f-b097-44c245c3813a" providerId="ADAL" clId="{42BC9EB2-96C5-4F33-B93E-A8035D0FB51A}"/>
    <pc:docChg chg="undo custSel addSld modSld sldOrd">
      <pc:chgData name="Andrew Uhlir" userId="1576c744-77df-433f-b097-44c245c3813a" providerId="ADAL" clId="{42BC9EB2-96C5-4F33-B93E-A8035D0FB51A}" dt="2023-06-07T12:32:53.087" v="464" actId="729"/>
      <pc:docMkLst>
        <pc:docMk/>
      </pc:docMkLst>
      <pc:sldChg chg="modSp mod">
        <pc:chgData name="Andrew Uhlir" userId="1576c744-77df-433f-b097-44c245c3813a" providerId="ADAL" clId="{42BC9EB2-96C5-4F33-B93E-A8035D0FB51A}" dt="2023-06-02T19:25:54.533" v="74" actId="20577"/>
        <pc:sldMkLst>
          <pc:docMk/>
          <pc:sldMk cId="1825884496" sldId="274"/>
        </pc:sldMkLst>
        <pc:spChg chg="mod">
          <ac:chgData name="Andrew Uhlir" userId="1576c744-77df-433f-b097-44c245c3813a" providerId="ADAL" clId="{42BC9EB2-96C5-4F33-B93E-A8035D0FB51A}" dt="2023-06-02T19:25:54.533" v="74" actId="20577"/>
          <ac:spMkLst>
            <pc:docMk/>
            <pc:sldMk cId="1825884496" sldId="274"/>
            <ac:spMk id="7" creationId="{D47A3443-E505-42CD-9055-CEE2C5E169AC}"/>
          </ac:spMkLst>
        </pc:spChg>
      </pc:sldChg>
      <pc:sldChg chg="modSp mod">
        <pc:chgData name="Andrew Uhlir" userId="1576c744-77df-433f-b097-44c245c3813a" providerId="ADAL" clId="{42BC9EB2-96C5-4F33-B93E-A8035D0FB51A}" dt="2023-06-07T12:32:43.227" v="463" actId="1076"/>
        <pc:sldMkLst>
          <pc:docMk/>
          <pc:sldMk cId="4203933959" sldId="280"/>
        </pc:sldMkLst>
        <pc:spChg chg="mod">
          <ac:chgData name="Andrew Uhlir" userId="1576c744-77df-433f-b097-44c245c3813a" providerId="ADAL" clId="{42BC9EB2-96C5-4F33-B93E-A8035D0FB51A}" dt="2023-06-07T12:32:43.227" v="463" actId="1076"/>
          <ac:spMkLst>
            <pc:docMk/>
            <pc:sldMk cId="4203933959" sldId="280"/>
            <ac:spMk id="4" creationId="{754FBF0E-0D32-49D0-9E96-9A4727B50214}"/>
          </ac:spMkLst>
        </pc:spChg>
      </pc:sldChg>
      <pc:sldChg chg="addSp delSp modSp mod ord modShow">
        <pc:chgData name="Andrew Uhlir" userId="1576c744-77df-433f-b097-44c245c3813a" providerId="ADAL" clId="{42BC9EB2-96C5-4F33-B93E-A8035D0FB51A}" dt="2023-06-07T11:29:26.889" v="410" actId="478"/>
        <pc:sldMkLst>
          <pc:docMk/>
          <pc:sldMk cId="3942636356" sldId="314"/>
        </pc:sldMkLst>
        <pc:spChg chg="add del">
          <ac:chgData name="Andrew Uhlir" userId="1576c744-77df-433f-b097-44c245c3813a" providerId="ADAL" clId="{42BC9EB2-96C5-4F33-B93E-A8035D0FB51A}" dt="2023-06-07T11:29:25.063" v="409" actId="478"/>
          <ac:spMkLst>
            <pc:docMk/>
            <pc:sldMk cId="3942636356" sldId="314"/>
            <ac:spMk id="2" creationId="{6728B211-C6A8-4266-A5B8-6D29EEAEB876}"/>
          </ac:spMkLst>
        </pc:spChg>
        <pc:spChg chg="del">
          <ac:chgData name="Andrew Uhlir" userId="1576c744-77df-433f-b097-44c245c3813a" providerId="ADAL" clId="{42BC9EB2-96C5-4F33-B93E-A8035D0FB51A}" dt="2023-06-07T11:29:26.889" v="410" actId="478"/>
          <ac:spMkLst>
            <pc:docMk/>
            <pc:sldMk cId="3942636356" sldId="314"/>
            <ac:spMk id="6" creationId="{DBFD94FF-2164-4CE5-8892-BBE42100DB8F}"/>
          </ac:spMkLst>
        </pc:spChg>
        <pc:spChg chg="add del mod">
          <ac:chgData name="Andrew Uhlir" userId="1576c744-77df-433f-b097-44c245c3813a" providerId="ADAL" clId="{42BC9EB2-96C5-4F33-B93E-A8035D0FB51A}" dt="2023-06-07T11:29:25.063" v="409" actId="478"/>
          <ac:spMkLst>
            <pc:docMk/>
            <pc:sldMk cId="3942636356" sldId="314"/>
            <ac:spMk id="7" creationId="{6624A326-5674-87CC-DB73-04924A9B3505}"/>
          </ac:spMkLst>
        </pc:spChg>
      </pc:sldChg>
      <pc:sldChg chg="addSp modSp mod">
        <pc:chgData name="Andrew Uhlir" userId="1576c744-77df-433f-b097-44c245c3813a" providerId="ADAL" clId="{42BC9EB2-96C5-4F33-B93E-A8035D0FB51A}" dt="2023-06-06T22:11:56.906" v="394" actId="1076"/>
        <pc:sldMkLst>
          <pc:docMk/>
          <pc:sldMk cId="4105411169" sldId="334"/>
        </pc:sldMkLst>
        <pc:spChg chg="mod">
          <ac:chgData name="Andrew Uhlir" userId="1576c744-77df-433f-b097-44c245c3813a" providerId="ADAL" clId="{42BC9EB2-96C5-4F33-B93E-A8035D0FB51A}" dt="2023-06-06T22:11:30.180" v="380" actId="6549"/>
          <ac:spMkLst>
            <pc:docMk/>
            <pc:sldMk cId="4105411169" sldId="334"/>
            <ac:spMk id="15" creationId="{0107BF87-0A04-42FD-A04A-815B34578A9E}"/>
          </ac:spMkLst>
        </pc:spChg>
        <pc:spChg chg="add mod">
          <ac:chgData name="Andrew Uhlir" userId="1576c744-77df-433f-b097-44c245c3813a" providerId="ADAL" clId="{42BC9EB2-96C5-4F33-B93E-A8035D0FB51A}" dt="2023-06-06T22:11:56.906" v="394" actId="1076"/>
          <ac:spMkLst>
            <pc:docMk/>
            <pc:sldMk cId="4105411169" sldId="334"/>
            <ac:spMk id="16" creationId="{EA3E36B6-0275-49A3-A927-00DCA4648705}"/>
          </ac:spMkLst>
        </pc:spChg>
        <pc:spChg chg="mod">
          <ac:chgData name="Andrew Uhlir" userId="1576c744-77df-433f-b097-44c245c3813a" providerId="ADAL" clId="{42BC9EB2-96C5-4F33-B93E-A8035D0FB51A}" dt="2023-06-02T19:26:21.551" v="89" actId="1038"/>
          <ac:spMkLst>
            <pc:docMk/>
            <pc:sldMk cId="4105411169" sldId="334"/>
            <ac:spMk id="19" creationId="{83F20F93-4A32-2C4D-6DBF-CD646394538D}"/>
          </ac:spMkLst>
        </pc:spChg>
      </pc:sldChg>
      <pc:sldChg chg="mod modShow">
        <pc:chgData name="Andrew Uhlir" userId="1576c744-77df-433f-b097-44c245c3813a" providerId="ADAL" clId="{42BC9EB2-96C5-4F33-B93E-A8035D0FB51A}" dt="2023-06-02T19:26:50.029" v="91" actId="729"/>
        <pc:sldMkLst>
          <pc:docMk/>
          <pc:sldMk cId="1143099913" sldId="339"/>
        </pc:sldMkLst>
      </pc:sldChg>
      <pc:sldChg chg="mod modShow">
        <pc:chgData name="Andrew Uhlir" userId="1576c744-77df-433f-b097-44c245c3813a" providerId="ADAL" clId="{42BC9EB2-96C5-4F33-B93E-A8035D0FB51A}" dt="2023-06-02T19:26:50.029" v="91" actId="729"/>
        <pc:sldMkLst>
          <pc:docMk/>
          <pc:sldMk cId="2224659274" sldId="341"/>
        </pc:sldMkLst>
      </pc:sldChg>
      <pc:sldChg chg="delSp mod ord modShow">
        <pc:chgData name="Andrew Uhlir" userId="1576c744-77df-433f-b097-44c245c3813a" providerId="ADAL" clId="{42BC9EB2-96C5-4F33-B93E-A8035D0FB51A}" dt="2023-06-07T11:29:20.337" v="407" actId="478"/>
        <pc:sldMkLst>
          <pc:docMk/>
          <pc:sldMk cId="2124114532" sldId="342"/>
        </pc:sldMkLst>
        <pc:spChg chg="del">
          <ac:chgData name="Andrew Uhlir" userId="1576c744-77df-433f-b097-44c245c3813a" providerId="ADAL" clId="{42BC9EB2-96C5-4F33-B93E-A8035D0FB51A}" dt="2023-06-07T11:29:20.337" v="407" actId="478"/>
          <ac:spMkLst>
            <pc:docMk/>
            <pc:sldMk cId="2124114532" sldId="342"/>
            <ac:spMk id="9" creationId="{57F740C9-3E06-40CB-992C-51C08CF1CB77}"/>
          </ac:spMkLst>
        </pc:spChg>
      </pc:sldChg>
      <pc:sldChg chg="delSp modSp mod ord modShow">
        <pc:chgData name="Andrew Uhlir" userId="1576c744-77df-433f-b097-44c245c3813a" providerId="ADAL" clId="{42BC9EB2-96C5-4F33-B93E-A8035D0FB51A}" dt="2023-06-07T11:29:35.577" v="411" actId="1076"/>
        <pc:sldMkLst>
          <pc:docMk/>
          <pc:sldMk cId="486486664" sldId="348"/>
        </pc:sldMkLst>
        <pc:spChg chg="del">
          <ac:chgData name="Andrew Uhlir" userId="1576c744-77df-433f-b097-44c245c3813a" providerId="ADAL" clId="{42BC9EB2-96C5-4F33-B93E-A8035D0FB51A}" dt="2023-06-07T11:29:15.193" v="406" actId="478"/>
          <ac:spMkLst>
            <pc:docMk/>
            <pc:sldMk cId="486486664" sldId="348"/>
            <ac:spMk id="4" creationId="{2DB4DF11-4C09-4292-9F09-11D0B77110F5}"/>
          </ac:spMkLst>
        </pc:spChg>
        <pc:spChg chg="mod">
          <ac:chgData name="Andrew Uhlir" userId="1576c744-77df-433f-b097-44c245c3813a" providerId="ADAL" clId="{42BC9EB2-96C5-4F33-B93E-A8035D0FB51A}" dt="2023-06-07T11:29:35.577" v="411" actId="1076"/>
          <ac:spMkLst>
            <pc:docMk/>
            <pc:sldMk cId="486486664" sldId="348"/>
            <ac:spMk id="6" creationId="{35E48C10-A291-41A7-8371-B25CA3A5A8B1}"/>
          </ac:spMkLst>
        </pc:spChg>
        <pc:graphicFrameChg chg="mod">
          <ac:chgData name="Andrew Uhlir" userId="1576c744-77df-433f-b097-44c245c3813a" providerId="ADAL" clId="{42BC9EB2-96C5-4F33-B93E-A8035D0FB51A}" dt="2023-06-07T11:29:35.577" v="411" actId="1076"/>
          <ac:graphicFrameMkLst>
            <pc:docMk/>
            <pc:sldMk cId="486486664" sldId="348"/>
            <ac:graphicFrameMk id="5" creationId="{A1E8DC89-824F-460E-A167-3AD20AF0659C}"/>
          </ac:graphicFrameMkLst>
        </pc:graphicFrameChg>
      </pc:sldChg>
      <pc:sldChg chg="ord">
        <pc:chgData name="Andrew Uhlir" userId="1576c744-77df-433f-b097-44c245c3813a" providerId="ADAL" clId="{42BC9EB2-96C5-4F33-B93E-A8035D0FB51A}" dt="2023-06-02T19:29:13.134" v="139"/>
        <pc:sldMkLst>
          <pc:docMk/>
          <pc:sldMk cId="984162136" sldId="354"/>
        </pc:sldMkLst>
      </pc:sldChg>
      <pc:sldChg chg="mod modShow">
        <pc:chgData name="Andrew Uhlir" userId="1576c744-77df-433f-b097-44c245c3813a" providerId="ADAL" clId="{42BC9EB2-96C5-4F33-B93E-A8035D0FB51A}" dt="2023-06-02T19:26:36.058" v="90" actId="729"/>
        <pc:sldMkLst>
          <pc:docMk/>
          <pc:sldMk cId="989544069" sldId="363"/>
        </pc:sldMkLst>
      </pc:sldChg>
      <pc:sldChg chg="mod modShow">
        <pc:chgData name="Andrew Uhlir" userId="1576c744-77df-433f-b097-44c245c3813a" providerId="ADAL" clId="{42BC9EB2-96C5-4F33-B93E-A8035D0FB51A}" dt="2023-06-02T19:26:36.058" v="90" actId="729"/>
        <pc:sldMkLst>
          <pc:docMk/>
          <pc:sldMk cId="3251649012" sldId="364"/>
        </pc:sldMkLst>
      </pc:sldChg>
      <pc:sldChg chg="mod modShow">
        <pc:chgData name="Andrew Uhlir" userId="1576c744-77df-433f-b097-44c245c3813a" providerId="ADAL" clId="{42BC9EB2-96C5-4F33-B93E-A8035D0FB51A}" dt="2023-06-02T19:26:36.058" v="90" actId="729"/>
        <pc:sldMkLst>
          <pc:docMk/>
          <pc:sldMk cId="2539042644" sldId="367"/>
        </pc:sldMkLst>
      </pc:sldChg>
      <pc:sldChg chg="mod ord modShow">
        <pc:chgData name="Andrew Uhlir" userId="1576c744-77df-433f-b097-44c245c3813a" providerId="ADAL" clId="{42BC9EB2-96C5-4F33-B93E-A8035D0FB51A}" dt="2023-06-06T19:20:32.354" v="378"/>
        <pc:sldMkLst>
          <pc:docMk/>
          <pc:sldMk cId="2333928532" sldId="368"/>
        </pc:sldMkLst>
      </pc:sldChg>
      <pc:sldChg chg="mod modShow">
        <pc:chgData name="Andrew Uhlir" userId="1576c744-77df-433f-b097-44c245c3813a" providerId="ADAL" clId="{42BC9EB2-96C5-4F33-B93E-A8035D0FB51A}" dt="2023-06-07T12:32:53.087" v="464" actId="729"/>
        <pc:sldMkLst>
          <pc:docMk/>
          <pc:sldMk cId="3596909247" sldId="369"/>
        </pc:sldMkLst>
      </pc:sldChg>
      <pc:sldChg chg="addSp delSp modSp mod modNotesTx">
        <pc:chgData name="Andrew Uhlir" userId="1576c744-77df-433f-b097-44c245c3813a" providerId="ADAL" clId="{42BC9EB2-96C5-4F33-B93E-A8035D0FB51A}" dt="2023-06-07T12:15:39.505" v="461" actId="20577"/>
        <pc:sldMkLst>
          <pc:docMk/>
          <pc:sldMk cId="1331995167" sldId="371"/>
        </pc:sldMkLst>
        <pc:spChg chg="add del mod">
          <ac:chgData name="Andrew Uhlir" userId="1576c744-77df-433f-b097-44c245c3813a" providerId="ADAL" clId="{42BC9EB2-96C5-4F33-B93E-A8035D0FB51A}" dt="2023-06-02T19:29:04.327" v="137" actId="478"/>
          <ac:spMkLst>
            <pc:docMk/>
            <pc:sldMk cId="1331995167" sldId="371"/>
            <ac:spMk id="4" creationId="{23163579-0A47-C102-06EB-6DE24329B00B}"/>
          </ac:spMkLst>
        </pc:spChg>
        <pc:picChg chg="del">
          <ac:chgData name="Andrew Uhlir" userId="1576c744-77df-433f-b097-44c245c3813a" providerId="ADAL" clId="{42BC9EB2-96C5-4F33-B93E-A8035D0FB51A}" dt="2023-06-02T19:28:43.677" v="131" actId="478"/>
          <ac:picMkLst>
            <pc:docMk/>
            <pc:sldMk cId="1331995167" sldId="371"/>
            <ac:picMk id="5" creationId="{E3938F32-1208-C2AE-68F5-2C71CAACE917}"/>
          </ac:picMkLst>
        </pc:picChg>
        <pc:picChg chg="add mod modCrop">
          <ac:chgData name="Andrew Uhlir" userId="1576c744-77df-433f-b097-44c245c3813a" providerId="ADAL" clId="{42BC9EB2-96C5-4F33-B93E-A8035D0FB51A}" dt="2023-06-02T19:28:58.433" v="136" actId="732"/>
          <ac:picMkLst>
            <pc:docMk/>
            <pc:sldMk cId="1331995167" sldId="371"/>
            <ac:picMk id="12" creationId="{42342392-5EB0-2EB3-A946-034826797358}"/>
          </ac:picMkLst>
        </pc:picChg>
      </pc:sldChg>
      <pc:sldChg chg="mod modShow">
        <pc:chgData name="Andrew Uhlir" userId="1576c744-77df-433f-b097-44c245c3813a" providerId="ADAL" clId="{42BC9EB2-96C5-4F33-B93E-A8035D0FB51A}" dt="2023-06-02T19:26:36.058" v="90" actId="729"/>
        <pc:sldMkLst>
          <pc:docMk/>
          <pc:sldMk cId="4171903850" sldId="373"/>
        </pc:sldMkLst>
      </pc:sldChg>
      <pc:sldChg chg="mod modShow">
        <pc:chgData name="Andrew Uhlir" userId="1576c744-77df-433f-b097-44c245c3813a" providerId="ADAL" clId="{42BC9EB2-96C5-4F33-B93E-A8035D0FB51A}" dt="2023-06-02T19:26:36.058" v="90" actId="729"/>
        <pc:sldMkLst>
          <pc:docMk/>
          <pc:sldMk cId="552832440" sldId="374"/>
        </pc:sldMkLst>
      </pc:sldChg>
      <pc:sldChg chg="mod modShow">
        <pc:chgData name="Andrew Uhlir" userId="1576c744-77df-433f-b097-44c245c3813a" providerId="ADAL" clId="{42BC9EB2-96C5-4F33-B93E-A8035D0FB51A}" dt="2023-06-02T19:26:50.029" v="91" actId="729"/>
        <pc:sldMkLst>
          <pc:docMk/>
          <pc:sldMk cId="1907204060" sldId="375"/>
        </pc:sldMkLst>
      </pc:sldChg>
      <pc:sldChg chg="mod modShow">
        <pc:chgData name="Andrew Uhlir" userId="1576c744-77df-433f-b097-44c245c3813a" providerId="ADAL" clId="{42BC9EB2-96C5-4F33-B93E-A8035D0FB51A}" dt="2023-06-02T19:26:50.029" v="91" actId="729"/>
        <pc:sldMkLst>
          <pc:docMk/>
          <pc:sldMk cId="2807454352" sldId="377"/>
        </pc:sldMkLst>
      </pc:sldChg>
      <pc:sldChg chg="mod modShow">
        <pc:chgData name="Andrew Uhlir" userId="1576c744-77df-433f-b097-44c245c3813a" providerId="ADAL" clId="{42BC9EB2-96C5-4F33-B93E-A8035D0FB51A}" dt="2023-06-02T19:26:50.029" v="91" actId="729"/>
        <pc:sldMkLst>
          <pc:docMk/>
          <pc:sldMk cId="1778654754" sldId="380"/>
        </pc:sldMkLst>
      </pc:sldChg>
      <pc:sldChg chg="mod modShow">
        <pc:chgData name="Andrew Uhlir" userId="1576c744-77df-433f-b097-44c245c3813a" providerId="ADAL" clId="{42BC9EB2-96C5-4F33-B93E-A8035D0FB51A}" dt="2023-06-02T19:26:50.029" v="91" actId="729"/>
        <pc:sldMkLst>
          <pc:docMk/>
          <pc:sldMk cId="3628620566" sldId="2134806015"/>
        </pc:sldMkLst>
      </pc:sldChg>
      <pc:sldChg chg="mod modShow">
        <pc:chgData name="Andrew Uhlir" userId="1576c744-77df-433f-b097-44c245c3813a" providerId="ADAL" clId="{42BC9EB2-96C5-4F33-B93E-A8035D0FB51A}" dt="2023-06-02T19:26:50.029" v="91" actId="729"/>
        <pc:sldMkLst>
          <pc:docMk/>
          <pc:sldMk cId="2684288977" sldId="2134806017"/>
        </pc:sldMkLst>
      </pc:sldChg>
      <pc:sldChg chg="addSp delSp modSp new mod">
        <pc:chgData name="Andrew Uhlir" userId="1576c744-77df-433f-b097-44c245c3813a" providerId="ADAL" clId="{42BC9EB2-96C5-4F33-B93E-A8035D0FB51A}" dt="2023-06-07T12:26:47.341" v="462" actId="478"/>
        <pc:sldMkLst>
          <pc:docMk/>
          <pc:sldMk cId="3056555937" sldId="2134806018"/>
        </pc:sldMkLst>
        <pc:spChg chg="add del">
          <ac:chgData name="Andrew Uhlir" userId="1576c744-77df-433f-b097-44c245c3813a" providerId="ADAL" clId="{42BC9EB2-96C5-4F33-B93E-A8035D0FB51A}" dt="2023-06-06T12:36:15.995" v="143"/>
          <ac:spMkLst>
            <pc:docMk/>
            <pc:sldMk cId="3056555937" sldId="2134806018"/>
            <ac:spMk id="2" creationId="{410303F3-5341-FCDD-574F-A66E0D493058}"/>
          </ac:spMkLst>
        </pc:spChg>
        <pc:spChg chg="add del mod">
          <ac:chgData name="Andrew Uhlir" userId="1576c744-77df-433f-b097-44c245c3813a" providerId="ADAL" clId="{42BC9EB2-96C5-4F33-B93E-A8035D0FB51A}" dt="2023-06-07T12:26:47.341" v="462" actId="478"/>
          <ac:spMkLst>
            <pc:docMk/>
            <pc:sldMk cId="3056555937" sldId="2134806018"/>
            <ac:spMk id="2" creationId="{FE4E42E5-A98E-E436-16B2-A71E2036180B}"/>
          </ac:spMkLst>
        </pc:spChg>
        <pc:spChg chg="mod">
          <ac:chgData name="Andrew Uhlir" userId="1576c744-77df-433f-b097-44c245c3813a" providerId="ADAL" clId="{42BC9EB2-96C5-4F33-B93E-A8035D0FB51A}" dt="2023-06-06T15:37:16.093" v="300" actId="20577"/>
          <ac:spMkLst>
            <pc:docMk/>
            <pc:sldMk cId="3056555937" sldId="2134806018"/>
            <ac:spMk id="3" creationId="{0FA287C1-EEDB-8D44-DC32-A07DE3496178}"/>
          </ac:spMkLst>
        </pc:spChg>
        <pc:graphicFrameChg chg="add del mod">
          <ac:chgData name="Andrew Uhlir" userId="1576c744-77df-433f-b097-44c245c3813a" providerId="ADAL" clId="{42BC9EB2-96C5-4F33-B93E-A8035D0FB51A}" dt="2023-06-06T12:36:12.239" v="142"/>
          <ac:graphicFrameMkLst>
            <pc:docMk/>
            <pc:sldMk cId="3056555937" sldId="2134806018"/>
            <ac:graphicFrameMk id="4" creationId="{8D23C921-2E79-5DDE-E010-E3B9A4A984BD}"/>
          </ac:graphicFrameMkLst>
        </pc:graphicFrameChg>
        <pc:graphicFrameChg chg="add mod modGraphic">
          <ac:chgData name="Andrew Uhlir" userId="1576c744-77df-433f-b097-44c245c3813a" providerId="ADAL" clId="{42BC9EB2-96C5-4F33-B93E-A8035D0FB51A}" dt="2023-06-06T19:17:54.263" v="367" actId="403"/>
          <ac:graphicFrameMkLst>
            <pc:docMk/>
            <pc:sldMk cId="3056555937" sldId="2134806018"/>
            <ac:graphicFrameMk id="5" creationId="{A9FABA3D-2362-2B72-7C2A-AC22C143BC1B}"/>
          </ac:graphicFrameMkLst>
        </pc:graphicFrameChg>
      </pc:sldChg>
    </pc:docChg>
  </pc:docChgLst>
  <pc:docChgLst>
    <pc:chgData name="Andrew Uhlir" userId="S::auhlir@palmbeachtpa.org::1576c744-77df-433f-b097-44c245c3813a" providerId="AD" clId="Web-{30F1BE74-BF67-4AC8-ED6A-ABFEFB3B2AA2}"/>
    <pc:docChg chg="modSld">
      <pc:chgData name="Andrew Uhlir" userId="S::auhlir@palmbeachtpa.org::1576c744-77df-433f-b097-44c245c3813a" providerId="AD" clId="Web-{30F1BE74-BF67-4AC8-ED6A-ABFEFB3B2AA2}" dt="2022-12-14T21:19:01.376" v="62" actId="20577"/>
      <pc:docMkLst>
        <pc:docMk/>
      </pc:docMkLst>
      <pc:sldChg chg="modSp">
        <pc:chgData name="Andrew Uhlir" userId="S::auhlir@palmbeachtpa.org::1576c744-77df-433f-b097-44c245c3813a" providerId="AD" clId="Web-{30F1BE74-BF67-4AC8-ED6A-ABFEFB3B2AA2}" dt="2022-12-14T21:19:01.376" v="62" actId="20577"/>
        <pc:sldMkLst>
          <pc:docMk/>
          <pc:sldMk cId="4150684776" sldId="357"/>
        </pc:sldMkLst>
        <pc:graphicFrameChg chg="mod modGraphic">
          <ac:chgData name="Andrew Uhlir" userId="S::auhlir@palmbeachtpa.org::1576c744-77df-433f-b097-44c245c3813a" providerId="AD" clId="Web-{30F1BE74-BF67-4AC8-ED6A-ABFEFB3B2AA2}" dt="2022-12-14T21:19:01.376" v="62" actId="20577"/>
          <ac:graphicFrameMkLst>
            <pc:docMk/>
            <pc:sldMk cId="4150684776" sldId="357"/>
            <ac:graphicFrameMk id="27" creationId="{B295D211-3F3E-CBB2-1791-20711DD026A5}"/>
          </ac:graphicFrameMkLst>
        </pc:graphicFrameChg>
      </pc:sldChg>
    </pc:docChg>
  </pc:docChgLst>
  <pc:docChgLst>
    <pc:chgData name="Valerie Neilson" userId="35630ace-dead-42e1-83b9-be998d44ae75" providerId="ADAL" clId="{19FE1C83-D442-45F4-8E2D-E8B2A06C0229}"/>
    <pc:docChg chg="undo custSel modSld sldOrd">
      <pc:chgData name="Valerie Neilson" userId="35630ace-dead-42e1-83b9-be998d44ae75" providerId="ADAL" clId="{19FE1C83-D442-45F4-8E2D-E8B2A06C0229}" dt="2023-05-17T14:53:30.246" v="36"/>
      <pc:docMkLst>
        <pc:docMk/>
      </pc:docMkLst>
      <pc:sldChg chg="mod modShow">
        <pc:chgData name="Valerie Neilson" userId="35630ace-dead-42e1-83b9-be998d44ae75" providerId="ADAL" clId="{19FE1C83-D442-45F4-8E2D-E8B2A06C0229}" dt="2023-05-17T14:44:13.282" v="29" actId="729"/>
        <pc:sldMkLst>
          <pc:docMk/>
          <pc:sldMk cId="166642523" sldId="335"/>
        </pc:sldMkLst>
      </pc:sldChg>
      <pc:sldChg chg="modSp mod">
        <pc:chgData name="Valerie Neilson" userId="35630ace-dead-42e1-83b9-be998d44ae75" providerId="ADAL" clId="{19FE1C83-D442-45F4-8E2D-E8B2A06C0229}" dt="2023-05-17T14:45:58.168" v="31" actId="1076"/>
        <pc:sldMkLst>
          <pc:docMk/>
          <pc:sldMk cId="984162136" sldId="354"/>
        </pc:sldMkLst>
        <pc:graphicFrameChg chg="mod">
          <ac:chgData name="Valerie Neilson" userId="35630ace-dead-42e1-83b9-be998d44ae75" providerId="ADAL" clId="{19FE1C83-D442-45F4-8E2D-E8B2A06C0229}" dt="2023-05-17T14:45:58.168" v="31" actId="1076"/>
          <ac:graphicFrameMkLst>
            <pc:docMk/>
            <pc:sldMk cId="984162136" sldId="354"/>
            <ac:graphicFrameMk id="2" creationId="{A9D7AB84-6C15-4CB9-6AFE-E410C366026E}"/>
          </ac:graphicFrameMkLst>
        </pc:graphicFrameChg>
      </pc:sldChg>
      <pc:sldChg chg="ord">
        <pc:chgData name="Valerie Neilson" userId="35630ace-dead-42e1-83b9-be998d44ae75" providerId="ADAL" clId="{19FE1C83-D442-45F4-8E2D-E8B2A06C0229}" dt="2023-05-17T14:53:30.246" v="36"/>
        <pc:sldMkLst>
          <pc:docMk/>
          <pc:sldMk cId="2333928532" sldId="368"/>
        </pc:sldMkLst>
      </pc:sldChg>
      <pc:sldChg chg="modSp mod">
        <pc:chgData name="Valerie Neilson" userId="35630ace-dead-42e1-83b9-be998d44ae75" providerId="ADAL" clId="{19FE1C83-D442-45F4-8E2D-E8B2A06C0229}" dt="2023-05-17T13:51:05.399" v="28" actId="20577"/>
        <pc:sldMkLst>
          <pc:docMk/>
          <pc:sldMk cId="1907204060" sldId="375"/>
        </pc:sldMkLst>
        <pc:spChg chg="mod">
          <ac:chgData name="Valerie Neilson" userId="35630ace-dead-42e1-83b9-be998d44ae75" providerId="ADAL" clId="{19FE1C83-D442-45F4-8E2D-E8B2A06C0229}" dt="2023-05-17T13:51:05.399" v="28" actId="20577"/>
          <ac:spMkLst>
            <pc:docMk/>
            <pc:sldMk cId="1907204060" sldId="375"/>
            <ac:spMk id="2" creationId="{1EF241C7-030A-8149-CA6A-98BE265C39D6}"/>
          </ac:spMkLst>
        </pc:spChg>
      </pc:sldChg>
      <pc:sldChg chg="mod modShow">
        <pc:chgData name="Valerie Neilson" userId="35630ace-dead-42e1-83b9-be998d44ae75" providerId="ADAL" clId="{19FE1C83-D442-45F4-8E2D-E8B2A06C0229}" dt="2023-05-17T14:51:29.707" v="32" actId="729"/>
        <pc:sldMkLst>
          <pc:docMk/>
          <pc:sldMk cId="2742329618" sldId="376"/>
        </pc:sldMkLst>
      </pc:sldChg>
    </pc:docChg>
  </pc:docChgLst>
  <pc:docChgLst>
    <pc:chgData name="Cassidy Sparks" userId="cd857fe3-7741-442b-ac41-a89b3c2aca10" providerId="ADAL" clId="{8B304562-DC70-4A23-B8D5-A2E7D141A602}"/>
    <pc:docChg chg="modSld">
      <pc:chgData name="Cassidy Sparks" userId="cd857fe3-7741-442b-ac41-a89b3c2aca10" providerId="ADAL" clId="{8B304562-DC70-4A23-B8D5-A2E7D141A602}" dt="2023-05-17T13:54:04.721" v="11" actId="1036"/>
      <pc:docMkLst>
        <pc:docMk/>
      </pc:docMkLst>
      <pc:sldChg chg="modSp mod">
        <pc:chgData name="Cassidy Sparks" userId="cd857fe3-7741-442b-ac41-a89b3c2aca10" providerId="ADAL" clId="{8B304562-DC70-4A23-B8D5-A2E7D141A602}" dt="2023-05-17T13:54:04.721" v="11" actId="1036"/>
        <pc:sldMkLst>
          <pc:docMk/>
          <pc:sldMk cId="4105411169" sldId="334"/>
        </pc:sldMkLst>
        <pc:spChg chg="mod">
          <ac:chgData name="Cassidy Sparks" userId="cd857fe3-7741-442b-ac41-a89b3c2aca10" providerId="ADAL" clId="{8B304562-DC70-4A23-B8D5-A2E7D141A602}" dt="2023-05-17T13:54:04.721" v="11" actId="1036"/>
          <ac:spMkLst>
            <pc:docMk/>
            <pc:sldMk cId="4105411169" sldId="334"/>
            <ac:spMk id="19" creationId="{83F20F93-4A32-2C4D-6DBF-CD646394538D}"/>
          </ac:spMkLst>
        </pc:spChg>
      </pc:sldChg>
    </pc:docChg>
  </pc:docChgLst>
  <pc:docChgLst>
    <pc:chgData name="Valerie Neilson" userId="35630ace-dead-42e1-83b9-be998d44ae75" providerId="ADAL" clId="{E10CBD92-497E-4F4C-AB9E-DB19EBA04B20}"/>
    <pc:docChg chg="undo custSel modSld">
      <pc:chgData name="Valerie Neilson" userId="35630ace-dead-42e1-83b9-be998d44ae75" providerId="ADAL" clId="{E10CBD92-497E-4F4C-AB9E-DB19EBA04B20}" dt="2023-05-02T22:02:19.308" v="136" actId="113"/>
      <pc:docMkLst>
        <pc:docMk/>
      </pc:docMkLst>
      <pc:sldChg chg="modSp mod">
        <pc:chgData name="Valerie Neilson" userId="35630ace-dead-42e1-83b9-be998d44ae75" providerId="ADAL" clId="{E10CBD92-497E-4F4C-AB9E-DB19EBA04B20}" dt="2023-05-02T21:57:05.825" v="18" actId="2710"/>
        <pc:sldMkLst>
          <pc:docMk/>
          <pc:sldMk cId="4203933959" sldId="280"/>
        </pc:sldMkLst>
        <pc:spChg chg="mod">
          <ac:chgData name="Valerie Neilson" userId="35630ace-dead-42e1-83b9-be998d44ae75" providerId="ADAL" clId="{E10CBD92-497E-4F4C-AB9E-DB19EBA04B20}" dt="2023-05-02T21:57:05.825" v="18" actId="2710"/>
          <ac:spMkLst>
            <pc:docMk/>
            <pc:sldMk cId="4203933959" sldId="280"/>
            <ac:spMk id="4" creationId="{754FBF0E-0D32-49D0-9E96-9A4727B50214}"/>
          </ac:spMkLst>
        </pc:spChg>
      </pc:sldChg>
      <pc:sldChg chg="modSp mod">
        <pc:chgData name="Valerie Neilson" userId="35630ace-dead-42e1-83b9-be998d44ae75" providerId="ADAL" clId="{E10CBD92-497E-4F4C-AB9E-DB19EBA04B20}" dt="2023-05-02T21:59:49.744" v="85" actId="1076"/>
        <pc:sldMkLst>
          <pc:docMk/>
          <pc:sldMk cId="3942636356" sldId="314"/>
        </pc:sldMkLst>
        <pc:spChg chg="mod">
          <ac:chgData name="Valerie Neilson" userId="35630ace-dead-42e1-83b9-be998d44ae75" providerId="ADAL" clId="{E10CBD92-497E-4F4C-AB9E-DB19EBA04B20}" dt="2023-05-02T21:59:45.577" v="84" actId="1036"/>
          <ac:spMkLst>
            <pc:docMk/>
            <pc:sldMk cId="3942636356" sldId="314"/>
            <ac:spMk id="2" creationId="{6728B211-C6A8-4266-A5B8-6D29EEAEB876}"/>
          </ac:spMkLst>
        </pc:spChg>
        <pc:spChg chg="mod">
          <ac:chgData name="Valerie Neilson" userId="35630ace-dead-42e1-83b9-be998d44ae75" providerId="ADAL" clId="{E10CBD92-497E-4F4C-AB9E-DB19EBA04B20}" dt="2023-05-02T21:59:49.744" v="85" actId="1076"/>
          <ac:spMkLst>
            <pc:docMk/>
            <pc:sldMk cId="3942636356" sldId="314"/>
            <ac:spMk id="6" creationId="{DBFD94FF-2164-4CE5-8892-BBE42100DB8F}"/>
          </ac:spMkLst>
        </pc:spChg>
        <pc:spChg chg="mod">
          <ac:chgData name="Valerie Neilson" userId="35630ace-dead-42e1-83b9-be998d44ae75" providerId="ADAL" clId="{E10CBD92-497E-4F4C-AB9E-DB19EBA04B20}" dt="2023-05-02T21:59:45.577" v="84" actId="1036"/>
          <ac:spMkLst>
            <pc:docMk/>
            <pc:sldMk cId="3942636356" sldId="314"/>
            <ac:spMk id="9" creationId="{5CB68487-8657-4FE5-8992-0A605BBBF402}"/>
          </ac:spMkLst>
        </pc:spChg>
        <pc:graphicFrameChg chg="mod">
          <ac:chgData name="Valerie Neilson" userId="35630ace-dead-42e1-83b9-be998d44ae75" providerId="ADAL" clId="{E10CBD92-497E-4F4C-AB9E-DB19EBA04B20}" dt="2023-05-02T21:59:45.577" v="84" actId="1036"/>
          <ac:graphicFrameMkLst>
            <pc:docMk/>
            <pc:sldMk cId="3942636356" sldId="314"/>
            <ac:graphicFrameMk id="5" creationId="{733870E3-CA74-4184-854E-45F6F827E8DC}"/>
          </ac:graphicFrameMkLst>
        </pc:graphicFrameChg>
        <pc:graphicFrameChg chg="mod">
          <ac:chgData name="Valerie Neilson" userId="35630ace-dead-42e1-83b9-be998d44ae75" providerId="ADAL" clId="{E10CBD92-497E-4F4C-AB9E-DB19EBA04B20}" dt="2023-05-02T21:59:45.577" v="84" actId="1036"/>
          <ac:graphicFrameMkLst>
            <pc:docMk/>
            <pc:sldMk cId="3942636356" sldId="314"/>
            <ac:graphicFrameMk id="10" creationId="{B76A369B-C6E1-857C-83F0-8DDD24859A10}"/>
          </ac:graphicFrameMkLst>
        </pc:graphicFrameChg>
      </pc:sldChg>
      <pc:sldChg chg="modSp mod">
        <pc:chgData name="Valerie Neilson" userId="35630ace-dead-42e1-83b9-be998d44ae75" providerId="ADAL" clId="{E10CBD92-497E-4F4C-AB9E-DB19EBA04B20}" dt="2023-05-02T21:59:23.473" v="31" actId="14100"/>
        <pc:sldMkLst>
          <pc:docMk/>
          <pc:sldMk cId="2224659274" sldId="341"/>
        </pc:sldMkLst>
        <pc:spChg chg="mod">
          <ac:chgData name="Valerie Neilson" userId="35630ace-dead-42e1-83b9-be998d44ae75" providerId="ADAL" clId="{E10CBD92-497E-4F4C-AB9E-DB19EBA04B20}" dt="2023-05-02T21:59:03.084" v="26" actId="255"/>
          <ac:spMkLst>
            <pc:docMk/>
            <pc:sldMk cId="2224659274" sldId="341"/>
            <ac:spMk id="5" creationId="{F87829D8-8C65-38D8-8523-78142197BEF2}"/>
          </ac:spMkLst>
        </pc:spChg>
        <pc:spChg chg="mod">
          <ac:chgData name="Valerie Neilson" userId="35630ace-dead-42e1-83b9-be998d44ae75" providerId="ADAL" clId="{E10CBD92-497E-4F4C-AB9E-DB19EBA04B20}" dt="2023-05-02T21:56:26.954" v="16" actId="2710"/>
          <ac:spMkLst>
            <pc:docMk/>
            <pc:sldMk cId="2224659274" sldId="341"/>
            <ac:spMk id="8" creationId="{5B749CCC-CFC3-1F24-B368-288FD858F94D}"/>
          </ac:spMkLst>
        </pc:spChg>
        <pc:spChg chg="mod">
          <ac:chgData name="Valerie Neilson" userId="35630ace-dead-42e1-83b9-be998d44ae75" providerId="ADAL" clId="{E10CBD92-497E-4F4C-AB9E-DB19EBA04B20}" dt="2023-05-02T21:59:07.990" v="27" actId="255"/>
          <ac:spMkLst>
            <pc:docMk/>
            <pc:sldMk cId="2224659274" sldId="341"/>
            <ac:spMk id="10" creationId="{9FB77FDB-A99A-D41D-4F45-CF35E1AEE1A8}"/>
          </ac:spMkLst>
        </pc:spChg>
        <pc:spChg chg="mod">
          <ac:chgData name="Valerie Neilson" userId="35630ace-dead-42e1-83b9-be998d44ae75" providerId="ADAL" clId="{E10CBD92-497E-4F4C-AB9E-DB19EBA04B20}" dt="2023-05-02T21:59:14.449" v="29" actId="14100"/>
          <ac:spMkLst>
            <pc:docMk/>
            <pc:sldMk cId="2224659274" sldId="341"/>
            <ac:spMk id="13" creationId="{66F1D52E-B931-1F04-F5A3-BB044148579D}"/>
          </ac:spMkLst>
        </pc:spChg>
        <pc:spChg chg="mod">
          <ac:chgData name="Valerie Neilson" userId="35630ace-dead-42e1-83b9-be998d44ae75" providerId="ADAL" clId="{E10CBD92-497E-4F4C-AB9E-DB19EBA04B20}" dt="2023-05-02T21:55:40.776" v="13" actId="14100"/>
          <ac:spMkLst>
            <pc:docMk/>
            <pc:sldMk cId="2224659274" sldId="341"/>
            <ac:spMk id="15" creationId="{8D0CC344-A071-5D03-AAC5-1E452D2D01F0}"/>
          </ac:spMkLst>
        </pc:spChg>
        <pc:spChg chg="mod">
          <ac:chgData name="Valerie Neilson" userId="35630ace-dead-42e1-83b9-be998d44ae75" providerId="ADAL" clId="{E10CBD92-497E-4F4C-AB9E-DB19EBA04B20}" dt="2023-05-02T21:59:23.473" v="31" actId="14100"/>
          <ac:spMkLst>
            <pc:docMk/>
            <pc:sldMk cId="2224659274" sldId="341"/>
            <ac:spMk id="17" creationId="{3563EB52-B6CE-F558-5A08-93AAE378DAC1}"/>
          </ac:spMkLst>
        </pc:spChg>
      </pc:sldChg>
      <pc:sldChg chg="modSp mod">
        <pc:chgData name="Valerie Neilson" userId="35630ace-dead-42e1-83b9-be998d44ae75" providerId="ADAL" clId="{E10CBD92-497E-4F4C-AB9E-DB19EBA04B20}" dt="2023-05-02T22:00:07.129" v="103" actId="14100"/>
        <pc:sldMkLst>
          <pc:docMk/>
          <pc:sldMk cId="2124114532" sldId="342"/>
        </pc:sldMkLst>
        <pc:spChg chg="mod">
          <ac:chgData name="Valerie Neilson" userId="35630ace-dead-42e1-83b9-be998d44ae75" providerId="ADAL" clId="{E10CBD92-497E-4F4C-AB9E-DB19EBA04B20}" dt="2023-05-02T21:59:59.291" v="101" actId="1035"/>
          <ac:spMkLst>
            <pc:docMk/>
            <pc:sldMk cId="2124114532" sldId="342"/>
            <ac:spMk id="2" creationId="{6728B211-C6A8-4266-A5B8-6D29EEAEB876}"/>
          </ac:spMkLst>
        </pc:spChg>
        <pc:spChg chg="mod">
          <ac:chgData name="Valerie Neilson" userId="35630ace-dead-42e1-83b9-be998d44ae75" providerId="ADAL" clId="{E10CBD92-497E-4F4C-AB9E-DB19EBA04B20}" dt="2023-05-02T22:00:07.129" v="103" actId="14100"/>
          <ac:spMkLst>
            <pc:docMk/>
            <pc:sldMk cId="2124114532" sldId="342"/>
            <ac:spMk id="9" creationId="{57F740C9-3E06-40CB-992C-51C08CF1CB77}"/>
          </ac:spMkLst>
        </pc:spChg>
        <pc:spChg chg="mod">
          <ac:chgData name="Valerie Neilson" userId="35630ace-dead-42e1-83b9-be998d44ae75" providerId="ADAL" clId="{E10CBD92-497E-4F4C-AB9E-DB19EBA04B20}" dt="2023-05-02T21:59:59.291" v="101" actId="1035"/>
          <ac:spMkLst>
            <pc:docMk/>
            <pc:sldMk cId="2124114532" sldId="342"/>
            <ac:spMk id="13" creationId="{F6EABCC5-0478-0A29-8BB3-F58F692A6D6C}"/>
          </ac:spMkLst>
        </pc:spChg>
        <pc:graphicFrameChg chg="mod">
          <ac:chgData name="Valerie Neilson" userId="35630ace-dead-42e1-83b9-be998d44ae75" providerId="ADAL" clId="{E10CBD92-497E-4F4C-AB9E-DB19EBA04B20}" dt="2023-05-02T21:59:59.291" v="101" actId="1035"/>
          <ac:graphicFrameMkLst>
            <pc:docMk/>
            <pc:sldMk cId="2124114532" sldId="342"/>
            <ac:graphicFrameMk id="4" creationId="{B3247A37-81A1-4773-980D-3E01326CD9F9}"/>
          </ac:graphicFrameMkLst>
        </pc:graphicFrameChg>
        <pc:graphicFrameChg chg="mod">
          <ac:chgData name="Valerie Neilson" userId="35630ace-dead-42e1-83b9-be998d44ae75" providerId="ADAL" clId="{E10CBD92-497E-4F4C-AB9E-DB19EBA04B20}" dt="2023-05-02T21:59:59.291" v="101" actId="1035"/>
          <ac:graphicFrameMkLst>
            <pc:docMk/>
            <pc:sldMk cId="2124114532" sldId="342"/>
            <ac:graphicFrameMk id="5" creationId="{B14F8F00-22A1-AF8E-2F47-36F79F0AB304}"/>
          </ac:graphicFrameMkLst>
        </pc:graphicFrameChg>
      </pc:sldChg>
      <pc:sldChg chg="modSp mod">
        <pc:chgData name="Valerie Neilson" userId="35630ace-dead-42e1-83b9-be998d44ae75" providerId="ADAL" clId="{E10CBD92-497E-4F4C-AB9E-DB19EBA04B20}" dt="2023-05-02T22:00:19.919" v="122" actId="1035"/>
        <pc:sldMkLst>
          <pc:docMk/>
          <pc:sldMk cId="486486664" sldId="348"/>
        </pc:sldMkLst>
        <pc:spChg chg="mod">
          <ac:chgData name="Valerie Neilson" userId="35630ace-dead-42e1-83b9-be998d44ae75" providerId="ADAL" clId="{E10CBD92-497E-4F4C-AB9E-DB19EBA04B20}" dt="2023-05-02T22:00:19.919" v="122" actId="1035"/>
          <ac:spMkLst>
            <pc:docMk/>
            <pc:sldMk cId="486486664" sldId="348"/>
            <ac:spMk id="6" creationId="{35E48C10-A291-41A7-8371-B25CA3A5A8B1}"/>
          </ac:spMkLst>
        </pc:spChg>
        <pc:graphicFrameChg chg="mod">
          <ac:chgData name="Valerie Neilson" userId="35630ace-dead-42e1-83b9-be998d44ae75" providerId="ADAL" clId="{E10CBD92-497E-4F4C-AB9E-DB19EBA04B20}" dt="2023-05-02T22:00:19.919" v="122" actId="1035"/>
          <ac:graphicFrameMkLst>
            <pc:docMk/>
            <pc:sldMk cId="486486664" sldId="348"/>
            <ac:graphicFrameMk id="5" creationId="{A1E8DC89-824F-460E-A167-3AD20AF0659C}"/>
          </ac:graphicFrameMkLst>
        </pc:graphicFrameChg>
      </pc:sldChg>
      <pc:sldChg chg="modSp mod">
        <pc:chgData name="Valerie Neilson" userId="35630ace-dead-42e1-83b9-be998d44ae75" providerId="ADAL" clId="{E10CBD92-497E-4F4C-AB9E-DB19EBA04B20}" dt="2023-05-02T21:55:51" v="14" actId="20577"/>
        <pc:sldMkLst>
          <pc:docMk/>
          <pc:sldMk cId="3596909247" sldId="369"/>
        </pc:sldMkLst>
        <pc:spChg chg="mod">
          <ac:chgData name="Valerie Neilson" userId="35630ace-dead-42e1-83b9-be998d44ae75" providerId="ADAL" clId="{E10CBD92-497E-4F4C-AB9E-DB19EBA04B20}" dt="2023-05-02T21:55:51" v="14" actId="20577"/>
          <ac:spMkLst>
            <pc:docMk/>
            <pc:sldMk cId="3596909247" sldId="369"/>
            <ac:spMk id="2" creationId="{0DBAAC5D-E143-3B53-3A05-FF7592771CC0}"/>
          </ac:spMkLst>
        </pc:spChg>
      </pc:sldChg>
      <pc:sldChg chg="modSp mod">
        <pc:chgData name="Valerie Neilson" userId="35630ace-dead-42e1-83b9-be998d44ae75" providerId="ADAL" clId="{E10CBD92-497E-4F4C-AB9E-DB19EBA04B20}" dt="2023-05-02T22:01:35.660" v="134" actId="207"/>
        <pc:sldMkLst>
          <pc:docMk/>
          <pc:sldMk cId="552832440" sldId="374"/>
        </pc:sldMkLst>
        <pc:spChg chg="mod">
          <ac:chgData name="Valerie Neilson" userId="35630ace-dead-42e1-83b9-be998d44ae75" providerId="ADAL" clId="{E10CBD92-497E-4F4C-AB9E-DB19EBA04B20}" dt="2023-05-02T22:01:34.600" v="133" actId="207"/>
          <ac:spMkLst>
            <pc:docMk/>
            <pc:sldMk cId="552832440" sldId="374"/>
            <ac:spMk id="6" creationId="{77C3AC19-0B29-B0D8-B789-5609566D06EB}"/>
          </ac:spMkLst>
        </pc:spChg>
        <pc:spChg chg="mod">
          <ac:chgData name="Valerie Neilson" userId="35630ace-dead-42e1-83b9-be998d44ae75" providerId="ADAL" clId="{E10CBD92-497E-4F4C-AB9E-DB19EBA04B20}" dt="2023-05-02T22:01:35.660" v="134" actId="207"/>
          <ac:spMkLst>
            <pc:docMk/>
            <pc:sldMk cId="552832440" sldId="374"/>
            <ac:spMk id="40" creationId="{B95645D6-0B6C-F924-A8FC-EF8BB109F8A8}"/>
          </ac:spMkLst>
        </pc:spChg>
        <pc:cxnChg chg="mod">
          <ac:chgData name="Valerie Neilson" userId="35630ace-dead-42e1-83b9-be998d44ae75" providerId="ADAL" clId="{E10CBD92-497E-4F4C-AB9E-DB19EBA04B20}" dt="2023-05-02T22:01:33.459" v="131" actId="208"/>
          <ac:cxnSpMkLst>
            <pc:docMk/>
            <pc:sldMk cId="552832440" sldId="374"/>
            <ac:cxnSpMk id="38" creationId="{FB7957B6-830F-7AAC-B60E-C73C97119880}"/>
          </ac:cxnSpMkLst>
        </pc:cxnChg>
        <pc:cxnChg chg="mod">
          <ac:chgData name="Valerie Neilson" userId="35630ace-dead-42e1-83b9-be998d44ae75" providerId="ADAL" clId="{E10CBD92-497E-4F4C-AB9E-DB19EBA04B20}" dt="2023-05-02T22:01:33.972" v="132" actId="208"/>
          <ac:cxnSpMkLst>
            <pc:docMk/>
            <pc:sldMk cId="552832440" sldId="374"/>
            <ac:cxnSpMk id="39" creationId="{68C8584F-6C28-C41E-51CE-54F58EB2E4AA}"/>
          </ac:cxnSpMkLst>
        </pc:cxnChg>
      </pc:sldChg>
      <pc:sldChg chg="addSp modSp mod">
        <pc:chgData name="Valerie Neilson" userId="35630ace-dead-42e1-83b9-be998d44ae75" providerId="ADAL" clId="{E10CBD92-497E-4F4C-AB9E-DB19EBA04B20}" dt="2023-05-02T21:58:39.056" v="25" actId="207"/>
        <pc:sldMkLst>
          <pc:docMk/>
          <pc:sldMk cId="1907204060" sldId="375"/>
        </pc:sldMkLst>
        <pc:spChg chg="mod">
          <ac:chgData name="Valerie Neilson" userId="35630ace-dead-42e1-83b9-be998d44ae75" providerId="ADAL" clId="{E10CBD92-497E-4F4C-AB9E-DB19EBA04B20}" dt="2023-05-02T21:56:41.036" v="17" actId="255"/>
          <ac:spMkLst>
            <pc:docMk/>
            <pc:sldMk cId="1907204060" sldId="375"/>
            <ac:spMk id="2" creationId="{1EF241C7-030A-8149-CA6A-98BE265C39D6}"/>
          </ac:spMkLst>
        </pc:spChg>
        <pc:picChg chg="add mod">
          <ac:chgData name="Valerie Neilson" userId="35630ace-dead-42e1-83b9-be998d44ae75" providerId="ADAL" clId="{E10CBD92-497E-4F4C-AB9E-DB19EBA04B20}" dt="2023-05-02T21:58:39.056" v="25" actId="207"/>
          <ac:picMkLst>
            <pc:docMk/>
            <pc:sldMk cId="1907204060" sldId="375"/>
            <ac:picMk id="5" creationId="{8E69DAD4-8A8F-77E6-24A3-B6319F10A379}"/>
          </ac:picMkLst>
        </pc:picChg>
      </pc:sldChg>
      <pc:sldChg chg="modSp mod">
        <pc:chgData name="Valerie Neilson" userId="35630ace-dead-42e1-83b9-be998d44ae75" providerId="ADAL" clId="{E10CBD92-497E-4F4C-AB9E-DB19EBA04B20}" dt="2023-05-02T22:02:19.308" v="136" actId="113"/>
        <pc:sldMkLst>
          <pc:docMk/>
          <pc:sldMk cId="2807454352" sldId="377"/>
        </pc:sldMkLst>
        <pc:graphicFrameChg chg="modGraphic">
          <ac:chgData name="Valerie Neilson" userId="35630ace-dead-42e1-83b9-be998d44ae75" providerId="ADAL" clId="{E10CBD92-497E-4F4C-AB9E-DB19EBA04B20}" dt="2023-05-02T22:02:19.308" v="136" actId="113"/>
          <ac:graphicFrameMkLst>
            <pc:docMk/>
            <pc:sldMk cId="2807454352" sldId="377"/>
            <ac:graphicFrameMk id="8" creationId="{ADA3C9DE-3454-DF7B-125C-552A352E4E02}"/>
          </ac:graphicFrameMkLst>
        </pc:graphicFrameChg>
      </pc:sldChg>
      <pc:sldChg chg="modSp mod">
        <pc:chgData name="Valerie Neilson" userId="35630ace-dead-42e1-83b9-be998d44ae75" providerId="ADAL" clId="{E10CBD92-497E-4F4C-AB9E-DB19EBA04B20}" dt="2023-05-02T22:00:36.788" v="124" actId="207"/>
        <pc:sldMkLst>
          <pc:docMk/>
          <pc:sldMk cId="1778654754" sldId="380"/>
        </pc:sldMkLst>
        <pc:graphicFrameChg chg="modGraphic">
          <ac:chgData name="Valerie Neilson" userId="35630ace-dead-42e1-83b9-be998d44ae75" providerId="ADAL" clId="{E10CBD92-497E-4F4C-AB9E-DB19EBA04B20}" dt="2023-05-02T22:00:36.788" v="124" actId="207"/>
          <ac:graphicFrameMkLst>
            <pc:docMk/>
            <pc:sldMk cId="1778654754" sldId="380"/>
            <ac:graphicFrameMk id="8" creationId="{ADA3C9DE-3454-DF7B-125C-552A352E4E02}"/>
          </ac:graphicFrameMkLst>
        </pc:graphicFrameChg>
      </pc:sldChg>
    </pc:docChg>
  </pc:docChgLst>
  <pc:docChgLst>
    <pc:chgData name="Andrew Uhlir" userId="1576c744-77df-433f-b097-44c245c3813a" providerId="ADAL" clId="{B5CC01F1-ABCA-49FD-9557-F4D60E9BC50B}"/>
    <pc:docChg chg="undo custSel addSld delSld modSld sldOrd modNotesMaster">
      <pc:chgData name="Andrew Uhlir" userId="1576c744-77df-433f-b097-44c245c3813a" providerId="ADAL" clId="{B5CC01F1-ABCA-49FD-9557-F4D60E9BC50B}" dt="2022-12-15T13:34:52.117" v="3826" actId="6549"/>
      <pc:docMkLst>
        <pc:docMk/>
      </pc:docMkLst>
      <pc:sldChg chg="modSp mod ord">
        <pc:chgData name="Andrew Uhlir" userId="1576c744-77df-433f-b097-44c245c3813a" providerId="ADAL" clId="{B5CC01F1-ABCA-49FD-9557-F4D60E9BC50B}" dt="2022-12-12T17:00:00.679" v="443" actId="1076"/>
        <pc:sldMkLst>
          <pc:docMk/>
          <pc:sldMk cId="1742991658" sldId="275"/>
        </pc:sldMkLst>
        <pc:spChg chg="mod">
          <ac:chgData name="Andrew Uhlir" userId="1576c744-77df-433f-b097-44c245c3813a" providerId="ADAL" clId="{B5CC01F1-ABCA-49FD-9557-F4D60E9BC50B}" dt="2022-12-12T17:00:00.679" v="443" actId="1076"/>
          <ac:spMkLst>
            <pc:docMk/>
            <pc:sldMk cId="1742991658" sldId="275"/>
            <ac:spMk id="7" creationId="{D8394954-B539-4487-B946-4B50EEB6107C}"/>
          </ac:spMkLst>
        </pc:spChg>
      </pc:sldChg>
      <pc:sldChg chg="modSp mod modShow">
        <pc:chgData name="Andrew Uhlir" userId="1576c744-77df-433f-b097-44c245c3813a" providerId="ADAL" clId="{B5CC01F1-ABCA-49FD-9557-F4D60E9BC50B}" dt="2022-12-13T15:14:08.513" v="1844" actId="729"/>
        <pc:sldMkLst>
          <pc:docMk/>
          <pc:sldMk cId="4203933959" sldId="280"/>
        </pc:sldMkLst>
        <pc:spChg chg="mod">
          <ac:chgData name="Andrew Uhlir" userId="1576c744-77df-433f-b097-44c245c3813a" providerId="ADAL" clId="{B5CC01F1-ABCA-49FD-9557-F4D60E9BC50B}" dt="2022-12-13T15:13:59.809" v="1843" actId="20577"/>
          <ac:spMkLst>
            <pc:docMk/>
            <pc:sldMk cId="4203933959" sldId="280"/>
            <ac:spMk id="4" creationId="{754FBF0E-0D32-49D0-9E96-9A4727B50214}"/>
          </ac:spMkLst>
        </pc:spChg>
      </pc:sldChg>
      <pc:sldChg chg="modSp mod">
        <pc:chgData name="Andrew Uhlir" userId="1576c744-77df-433f-b097-44c245c3813a" providerId="ADAL" clId="{B5CC01F1-ABCA-49FD-9557-F4D60E9BC50B}" dt="2022-12-12T17:18:15.453" v="444" actId="6549"/>
        <pc:sldMkLst>
          <pc:docMk/>
          <pc:sldMk cId="2750375645" sldId="312"/>
        </pc:sldMkLst>
        <pc:graphicFrameChg chg="modGraphic">
          <ac:chgData name="Andrew Uhlir" userId="1576c744-77df-433f-b097-44c245c3813a" providerId="ADAL" clId="{B5CC01F1-ABCA-49FD-9557-F4D60E9BC50B}" dt="2022-12-12T17:18:15.453" v="444" actId="6549"/>
          <ac:graphicFrameMkLst>
            <pc:docMk/>
            <pc:sldMk cId="2750375645" sldId="312"/>
            <ac:graphicFrameMk id="7" creationId="{78927075-2B18-4055-A968-81D6F6AF7BEC}"/>
          </ac:graphicFrameMkLst>
        </pc:graphicFrameChg>
      </pc:sldChg>
      <pc:sldChg chg="ord">
        <pc:chgData name="Andrew Uhlir" userId="1576c744-77df-433f-b097-44c245c3813a" providerId="ADAL" clId="{B5CC01F1-ABCA-49FD-9557-F4D60E9BC50B}" dt="2022-12-12T14:20:03.664" v="3"/>
        <pc:sldMkLst>
          <pc:docMk/>
          <pc:sldMk cId="4014924703" sldId="326"/>
        </pc:sldMkLst>
      </pc:sldChg>
      <pc:sldChg chg="addSp delSp modSp mod modShow">
        <pc:chgData name="Andrew Uhlir" userId="1576c744-77df-433f-b097-44c245c3813a" providerId="ADAL" clId="{B5CC01F1-ABCA-49FD-9557-F4D60E9BC50B}" dt="2022-12-13T15:40:56.623" v="2179" actId="729"/>
        <pc:sldMkLst>
          <pc:docMk/>
          <pc:sldMk cId="4105411169" sldId="334"/>
        </pc:sldMkLst>
        <pc:spChg chg="mod">
          <ac:chgData name="Andrew Uhlir" userId="1576c744-77df-433f-b097-44c245c3813a" providerId="ADAL" clId="{B5CC01F1-ABCA-49FD-9557-F4D60E9BC50B}" dt="2022-12-12T14:20:19.422" v="5" actId="20577"/>
          <ac:spMkLst>
            <pc:docMk/>
            <pc:sldMk cId="4105411169" sldId="334"/>
            <ac:spMk id="15" creationId="{0107BF87-0A04-42FD-A04A-815B34578A9E}"/>
          </ac:spMkLst>
        </pc:spChg>
        <pc:spChg chg="del mod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18" creationId="{FE23C029-F357-42F4-B341-E97D94528A19}"/>
          </ac:spMkLst>
        </pc:spChg>
        <pc:spChg chg="add del mod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19" creationId="{9CD831C1-1DDF-2DFD-4B9B-023106842A7B}"/>
          </ac:spMkLst>
        </pc:spChg>
        <pc:spChg chg="add del mod">
          <ac:chgData name="Andrew Uhlir" userId="1576c744-77df-433f-b097-44c245c3813a" providerId="ADAL" clId="{B5CC01F1-ABCA-49FD-9557-F4D60E9BC50B}" dt="2022-12-13T15:22:33.424" v="1863" actId="478"/>
          <ac:spMkLst>
            <pc:docMk/>
            <pc:sldMk cId="4105411169" sldId="334"/>
            <ac:spMk id="20" creationId="{909B47E3-1581-888A-941D-7521B38EC45B}"/>
          </ac:spMkLst>
        </pc:spChg>
        <pc:spChg chg="add del mod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21" creationId="{80BB366F-35D1-7A2E-1EEE-AED249F22E44}"/>
          </ac:spMkLst>
        </pc:spChg>
        <pc:spChg chg="add del mod">
          <ac:chgData name="Andrew Uhlir" userId="1576c744-77df-433f-b097-44c245c3813a" providerId="ADAL" clId="{B5CC01F1-ABCA-49FD-9557-F4D60E9BC50B}" dt="2022-12-13T15:22:19.804" v="1856" actId="478"/>
          <ac:spMkLst>
            <pc:docMk/>
            <pc:sldMk cId="4105411169" sldId="334"/>
            <ac:spMk id="22" creationId="{583344C5-5167-8270-15D7-641F2D3E29DC}"/>
          </ac:spMkLst>
        </pc:spChg>
        <pc:spChg chg="add del mod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23" creationId="{77481410-7CCE-9916-627D-B5332A28B2AA}"/>
          </ac:spMkLst>
        </pc:spChg>
        <pc:spChg chg="add del mod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24" creationId="{A8F8DF1D-27A3-3760-D579-5F2F0A8792B0}"/>
          </ac:spMkLst>
        </pc:spChg>
        <pc:spChg chg="add del mod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25" creationId="{0EB6277B-D2F8-A11A-1C5F-EEA72708A196}"/>
          </ac:spMkLst>
        </pc:spChg>
        <pc:spChg chg="add del mod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26" creationId="{AE201127-852D-535F-EE33-4E14E789A3B0}"/>
          </ac:spMkLst>
        </pc:spChg>
        <pc:spChg chg="add del mod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27" creationId="{AFC08828-6768-BB20-BDBE-1D1642BCE844}"/>
          </ac:spMkLst>
        </pc:spChg>
        <pc:spChg chg="add del mod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28" creationId="{45654116-2CB5-4B1A-84A0-04DAFE302170}"/>
          </ac:spMkLst>
        </pc:spChg>
        <pc:spChg chg="del mod">
          <ac:chgData name="Andrew Uhlir" userId="1576c744-77df-433f-b097-44c245c3813a" providerId="ADAL" clId="{B5CC01F1-ABCA-49FD-9557-F4D60E9BC50B}" dt="2022-12-13T15:22:29.392" v="1860" actId="478"/>
          <ac:spMkLst>
            <pc:docMk/>
            <pc:sldMk cId="4105411169" sldId="334"/>
            <ac:spMk id="30" creationId="{80BAD03C-6B4B-5F54-2099-F1BEDD3C77E0}"/>
          </ac:spMkLst>
        </pc:spChg>
        <pc:spChg chg="del mod topLvl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31" creationId="{CDDB1A2A-B2A3-1CFA-ACBE-A2EE7D30FC25}"/>
          </ac:spMkLst>
        </pc:spChg>
        <pc:spChg chg="add del mod">
          <ac:chgData name="Andrew Uhlir" userId="1576c744-77df-433f-b097-44c245c3813a" providerId="ADAL" clId="{B5CC01F1-ABCA-49FD-9557-F4D60E9BC50B}" dt="2022-12-13T15:22:27.073" v="1859" actId="478"/>
          <ac:spMkLst>
            <pc:docMk/>
            <pc:sldMk cId="4105411169" sldId="334"/>
            <ac:spMk id="32" creationId="{9E6A4029-9DDB-24A6-7990-A63EAAB47125}"/>
          </ac:spMkLst>
        </pc:spChg>
        <pc:spChg chg="del mod topLvl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33" creationId="{D898980F-3134-A392-90E7-3E25C7CD536B}"/>
          </ac:spMkLst>
        </pc:spChg>
        <pc:spChg chg="del mod topLvl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34" creationId="{940904F7-4A80-C5A5-614F-BE34A85A4D5D}"/>
          </ac:spMkLst>
        </pc:spChg>
        <pc:spChg chg="del mod topLvl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35" creationId="{AB813163-7F15-AF53-295D-1B463A751C11}"/>
          </ac:spMkLst>
        </pc:spChg>
        <pc:spChg chg="del mod topLvl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36" creationId="{220F3840-2460-0031-030E-8365924269D9}"/>
          </ac:spMkLst>
        </pc:spChg>
        <pc:spChg chg="add del mod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37" creationId="{2892C0C7-8AEE-41CB-F40F-C9C26E57DD10}"/>
          </ac:spMkLst>
        </pc:spChg>
        <pc:spChg chg="add del mod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38" creationId="{9879EC25-5F04-FDD9-3763-E515E4268432}"/>
          </ac:spMkLst>
        </pc:spChg>
        <pc:spChg chg="add del mod">
          <ac:chgData name="Andrew Uhlir" userId="1576c744-77df-433f-b097-44c245c3813a" providerId="ADAL" clId="{B5CC01F1-ABCA-49FD-9557-F4D60E9BC50B}" dt="2022-12-13T15:35:21.030" v="2044" actId="478"/>
          <ac:spMkLst>
            <pc:docMk/>
            <pc:sldMk cId="4105411169" sldId="334"/>
            <ac:spMk id="39" creationId="{E45F604C-0344-600E-C968-82461C8E5197}"/>
          </ac:spMkLst>
        </pc:spChg>
        <pc:grpChg chg="mod">
          <ac:chgData name="Andrew Uhlir" userId="1576c744-77df-433f-b097-44c245c3813a" providerId="ADAL" clId="{B5CC01F1-ABCA-49FD-9557-F4D60E9BC50B}" dt="2022-12-13T15:24:00.883" v="1902" actId="1035"/>
          <ac:grpSpMkLst>
            <pc:docMk/>
            <pc:sldMk cId="4105411169" sldId="334"/>
            <ac:grpSpMk id="3" creationId="{00457678-357C-7EA2-7621-328EF15C42C1}"/>
          </ac:grpSpMkLst>
        </pc:grpChg>
        <pc:grpChg chg="add del mod">
          <ac:chgData name="Andrew Uhlir" userId="1576c744-77df-433f-b097-44c245c3813a" providerId="ADAL" clId="{B5CC01F1-ABCA-49FD-9557-F4D60E9BC50B}" dt="2022-12-13T15:22:49.532" v="1866" actId="165"/>
          <ac:grpSpMkLst>
            <pc:docMk/>
            <pc:sldMk cId="4105411169" sldId="334"/>
            <ac:grpSpMk id="29" creationId="{AF838B0A-6CCF-E545-A510-C5868D9954DB}"/>
          </ac:grpSpMkLst>
        </pc:grpChg>
        <pc:picChg chg="add del mod">
          <ac:chgData name="Andrew Uhlir" userId="1576c744-77df-433f-b097-44c245c3813a" providerId="ADAL" clId="{B5CC01F1-ABCA-49FD-9557-F4D60E9BC50B}" dt="2022-12-13T15:35:21.030" v="2044" actId="478"/>
          <ac:picMkLst>
            <pc:docMk/>
            <pc:sldMk cId="4105411169" sldId="334"/>
            <ac:picMk id="16" creationId="{8511A316-EBD3-CCCC-1161-641ABC880E7F}"/>
          </ac:picMkLst>
        </pc:picChg>
        <pc:picChg chg="add del mod">
          <ac:chgData name="Andrew Uhlir" userId="1576c744-77df-433f-b097-44c245c3813a" providerId="ADAL" clId="{B5CC01F1-ABCA-49FD-9557-F4D60E9BC50B}" dt="2022-12-13T15:21:17.080" v="1855"/>
          <ac:picMkLst>
            <pc:docMk/>
            <pc:sldMk cId="4105411169" sldId="334"/>
            <ac:picMk id="41" creationId="{5C413639-44C9-2D6B-D486-4D15836E9EAF}"/>
          </ac:picMkLst>
        </pc:picChg>
      </pc:sldChg>
      <pc:sldChg chg="addSp modSp del mod ord modNotesTx">
        <pc:chgData name="Andrew Uhlir" userId="1576c744-77df-433f-b097-44c245c3813a" providerId="ADAL" clId="{B5CC01F1-ABCA-49FD-9557-F4D60E9BC50B}" dt="2022-12-13T15:19:02.388" v="1845" actId="47"/>
        <pc:sldMkLst>
          <pc:docMk/>
          <pc:sldMk cId="2507389197" sldId="338"/>
        </pc:sldMkLst>
        <pc:spChg chg="mod">
          <ac:chgData name="Andrew Uhlir" userId="1576c744-77df-433f-b097-44c245c3813a" providerId="ADAL" clId="{B5CC01F1-ABCA-49FD-9557-F4D60E9BC50B}" dt="2022-12-12T14:36:50.574" v="48" actId="20577"/>
          <ac:spMkLst>
            <pc:docMk/>
            <pc:sldMk cId="2507389197" sldId="338"/>
            <ac:spMk id="3" creationId="{34BBEFF2-4917-48FC-8F0A-2B9BD2D3A891}"/>
          </ac:spMkLst>
        </pc:spChg>
        <pc:spChg chg="add mod">
          <ac:chgData name="Andrew Uhlir" userId="1576c744-77df-433f-b097-44c245c3813a" providerId="ADAL" clId="{B5CC01F1-ABCA-49FD-9557-F4D60E9BC50B}" dt="2022-12-12T20:56:07.298" v="1041" actId="1076"/>
          <ac:spMkLst>
            <pc:docMk/>
            <pc:sldMk cId="2507389197" sldId="338"/>
            <ac:spMk id="4" creationId="{E52FC344-FD76-99F8-EE57-516D0CC13C3B}"/>
          </ac:spMkLst>
        </pc:spChg>
      </pc:sldChg>
      <pc:sldChg chg="ord">
        <pc:chgData name="Andrew Uhlir" userId="1576c744-77df-433f-b097-44c245c3813a" providerId="ADAL" clId="{B5CC01F1-ABCA-49FD-9557-F4D60E9BC50B}" dt="2022-12-12T17:18:24.164" v="446"/>
        <pc:sldMkLst>
          <pc:docMk/>
          <pc:sldMk cId="2124114532" sldId="342"/>
        </pc:sldMkLst>
      </pc:sldChg>
      <pc:sldChg chg="del mod modShow">
        <pc:chgData name="Andrew Uhlir" userId="1576c744-77df-433f-b097-44c245c3813a" providerId="ADAL" clId="{B5CC01F1-ABCA-49FD-9557-F4D60E9BC50B}" dt="2022-12-14T16:32:02.418" v="3800" actId="47"/>
        <pc:sldMkLst>
          <pc:docMk/>
          <pc:sldMk cId="1563608935" sldId="344"/>
        </pc:sldMkLst>
      </pc:sldChg>
      <pc:sldChg chg="del mod modShow">
        <pc:chgData name="Andrew Uhlir" userId="1576c744-77df-433f-b097-44c245c3813a" providerId="ADAL" clId="{B5CC01F1-ABCA-49FD-9557-F4D60E9BC50B}" dt="2022-12-14T16:32:02.418" v="3800" actId="47"/>
        <pc:sldMkLst>
          <pc:docMk/>
          <pc:sldMk cId="2585099012" sldId="345"/>
        </pc:sldMkLst>
      </pc:sldChg>
      <pc:sldChg chg="del mod modShow">
        <pc:chgData name="Andrew Uhlir" userId="1576c744-77df-433f-b097-44c245c3813a" providerId="ADAL" clId="{B5CC01F1-ABCA-49FD-9557-F4D60E9BC50B}" dt="2022-12-14T16:32:02.418" v="3800" actId="47"/>
        <pc:sldMkLst>
          <pc:docMk/>
          <pc:sldMk cId="650007263" sldId="346"/>
        </pc:sldMkLst>
      </pc:sldChg>
      <pc:sldChg chg="modSp mod">
        <pc:chgData name="Andrew Uhlir" userId="1576c744-77df-433f-b097-44c245c3813a" providerId="ADAL" clId="{B5CC01F1-ABCA-49FD-9557-F4D60E9BC50B}" dt="2022-12-13T13:33:05.999" v="1043" actId="20577"/>
        <pc:sldMkLst>
          <pc:docMk/>
          <pc:sldMk cId="486486664" sldId="348"/>
        </pc:sldMkLst>
        <pc:spChg chg="mod">
          <ac:chgData name="Andrew Uhlir" userId="1576c744-77df-433f-b097-44c245c3813a" providerId="ADAL" clId="{B5CC01F1-ABCA-49FD-9557-F4D60E9BC50B}" dt="2022-12-13T13:33:05.999" v="1043" actId="20577"/>
          <ac:spMkLst>
            <pc:docMk/>
            <pc:sldMk cId="486486664" sldId="348"/>
            <ac:spMk id="9" creationId="{3EE473C6-EE35-4FAA-82EA-6B94BCD14ED7}"/>
          </ac:spMkLst>
        </pc:spChg>
      </pc:sldChg>
      <pc:sldChg chg="ord">
        <pc:chgData name="Andrew Uhlir" userId="1576c744-77df-433f-b097-44c245c3813a" providerId="ADAL" clId="{B5CC01F1-ABCA-49FD-9557-F4D60E9BC50B}" dt="2022-12-12T19:28:54.236" v="448"/>
        <pc:sldMkLst>
          <pc:docMk/>
          <pc:sldMk cId="154686341" sldId="349"/>
        </pc:sldMkLst>
      </pc:sldChg>
      <pc:sldChg chg="addSp delSp modSp add del mod ord">
        <pc:chgData name="Andrew Uhlir" userId="1576c744-77df-433f-b097-44c245c3813a" providerId="ADAL" clId="{B5CC01F1-ABCA-49FD-9557-F4D60E9BC50B}" dt="2022-12-13T17:15:31.074" v="2841" actId="47"/>
        <pc:sldMkLst>
          <pc:docMk/>
          <pc:sldMk cId="3481302946" sldId="350"/>
        </pc:sldMkLst>
        <pc:spChg chg="add del mod">
          <ac:chgData name="Andrew Uhlir" userId="1576c744-77df-433f-b097-44c245c3813a" providerId="ADAL" clId="{B5CC01F1-ABCA-49FD-9557-F4D60E9BC50B}" dt="2022-12-12T14:47:19.680" v="186" actId="478"/>
          <ac:spMkLst>
            <pc:docMk/>
            <pc:sldMk cId="3481302946" sldId="350"/>
            <ac:spMk id="4" creationId="{A77FE5E4-299B-BD97-64A6-D9324266417C}"/>
          </ac:spMkLst>
        </pc:spChg>
      </pc:sldChg>
      <pc:sldChg chg="modSp add mod ord">
        <pc:chgData name="Andrew Uhlir" userId="1576c744-77df-433f-b097-44c245c3813a" providerId="ADAL" clId="{B5CC01F1-ABCA-49FD-9557-F4D60E9BC50B}" dt="2022-12-15T13:34:52.117" v="3826" actId="6549"/>
        <pc:sldMkLst>
          <pc:docMk/>
          <pc:sldMk cId="2712849800" sldId="351"/>
        </pc:sldMkLst>
        <pc:spChg chg="mod">
          <ac:chgData name="Andrew Uhlir" userId="1576c744-77df-433f-b097-44c245c3813a" providerId="ADAL" clId="{B5CC01F1-ABCA-49FD-9557-F4D60E9BC50B}" dt="2022-12-15T13:34:52.117" v="3826" actId="6549"/>
          <ac:spMkLst>
            <pc:docMk/>
            <pc:sldMk cId="2712849800" sldId="351"/>
            <ac:spMk id="3" creationId="{34BBEFF2-4917-48FC-8F0A-2B9BD2D3A891}"/>
          </ac:spMkLst>
        </pc:spChg>
      </pc:sldChg>
      <pc:sldChg chg="addSp delSp modSp add mod">
        <pc:chgData name="Andrew Uhlir" userId="1576c744-77df-433f-b097-44c245c3813a" providerId="ADAL" clId="{B5CC01F1-ABCA-49FD-9557-F4D60E9BC50B}" dt="2022-12-13T17:18:11.834" v="2842" actId="14100"/>
        <pc:sldMkLst>
          <pc:docMk/>
          <pc:sldMk cId="2218114056" sldId="352"/>
        </pc:sldMkLst>
        <pc:spChg chg="del">
          <ac:chgData name="Andrew Uhlir" userId="1576c744-77df-433f-b097-44c245c3813a" providerId="ADAL" clId="{B5CC01F1-ABCA-49FD-9557-F4D60E9BC50B}" dt="2022-12-13T15:09:31.442" v="1344" actId="478"/>
          <ac:spMkLst>
            <pc:docMk/>
            <pc:sldMk cId="2218114056" sldId="352"/>
            <ac:spMk id="2" creationId="{6728B211-C6A8-4266-A5B8-6D29EEAEB876}"/>
          </ac:spMkLst>
        </pc:spChg>
        <pc:spChg chg="mod">
          <ac:chgData name="Andrew Uhlir" userId="1576c744-77df-433f-b097-44c245c3813a" providerId="ADAL" clId="{B5CC01F1-ABCA-49FD-9557-F4D60E9BC50B}" dt="2022-12-13T15:09:26.623" v="1343" actId="20577"/>
          <ac:spMkLst>
            <pc:docMk/>
            <pc:sldMk cId="2218114056" sldId="352"/>
            <ac:spMk id="3" creationId="{34BBEFF2-4917-48FC-8F0A-2B9BD2D3A891}"/>
          </ac:spMkLst>
        </pc:spChg>
        <pc:spChg chg="mod">
          <ac:chgData name="Andrew Uhlir" userId="1576c744-77df-433f-b097-44c245c3813a" providerId="ADAL" clId="{B5CC01F1-ABCA-49FD-9557-F4D60E9BC50B}" dt="2022-12-13T17:18:11.834" v="2842" actId="14100"/>
          <ac:spMkLst>
            <pc:docMk/>
            <pc:sldMk cId="2218114056" sldId="352"/>
            <ac:spMk id="6" creationId="{DBFD94FF-2164-4CE5-8892-BBE42100DB8F}"/>
          </ac:spMkLst>
        </pc:spChg>
        <pc:spChg chg="del mod">
          <ac:chgData name="Andrew Uhlir" userId="1576c744-77df-433f-b097-44c245c3813a" providerId="ADAL" clId="{B5CC01F1-ABCA-49FD-9557-F4D60E9BC50B}" dt="2022-12-13T15:10:27.104" v="1404" actId="478"/>
          <ac:spMkLst>
            <pc:docMk/>
            <pc:sldMk cId="2218114056" sldId="352"/>
            <ac:spMk id="7" creationId="{78731B17-B618-487F-A1B1-B31402BF2ABE}"/>
          </ac:spMkLst>
        </pc:spChg>
        <pc:spChg chg="del">
          <ac:chgData name="Andrew Uhlir" userId="1576c744-77df-433f-b097-44c245c3813a" providerId="ADAL" clId="{B5CC01F1-ABCA-49FD-9557-F4D60E9BC50B}" dt="2022-12-13T15:09:31.442" v="1344" actId="478"/>
          <ac:spMkLst>
            <pc:docMk/>
            <pc:sldMk cId="2218114056" sldId="352"/>
            <ac:spMk id="8" creationId="{12D15C00-38E5-D17B-77BB-C4DD9C5F39D6}"/>
          </ac:spMkLst>
        </pc:spChg>
        <pc:spChg chg="add del mod">
          <ac:chgData name="Andrew Uhlir" userId="1576c744-77df-433f-b097-44c245c3813a" providerId="ADAL" clId="{B5CC01F1-ABCA-49FD-9557-F4D60E9BC50B}" dt="2022-12-13T15:09:33.376" v="1345" actId="478"/>
          <ac:spMkLst>
            <pc:docMk/>
            <pc:sldMk cId="2218114056" sldId="352"/>
            <ac:spMk id="10" creationId="{B814FF87-0818-7C47-E100-C68CD9AA69C2}"/>
          </ac:spMkLst>
        </pc:spChg>
        <pc:graphicFrameChg chg="del">
          <ac:chgData name="Andrew Uhlir" userId="1576c744-77df-433f-b097-44c245c3813a" providerId="ADAL" clId="{B5CC01F1-ABCA-49FD-9557-F4D60E9BC50B}" dt="2022-12-13T15:09:31.442" v="1344" actId="478"/>
          <ac:graphicFrameMkLst>
            <pc:docMk/>
            <pc:sldMk cId="2218114056" sldId="352"/>
            <ac:graphicFrameMk id="4" creationId="{7959ACDF-919F-2922-2B7C-99169724A791}"/>
          </ac:graphicFrameMkLst>
        </pc:graphicFrameChg>
        <pc:graphicFrameChg chg="del">
          <ac:chgData name="Andrew Uhlir" userId="1576c744-77df-433f-b097-44c245c3813a" providerId="ADAL" clId="{B5CC01F1-ABCA-49FD-9557-F4D60E9BC50B}" dt="2022-12-13T15:09:31.442" v="1344" actId="478"/>
          <ac:graphicFrameMkLst>
            <pc:docMk/>
            <pc:sldMk cId="2218114056" sldId="352"/>
            <ac:graphicFrameMk id="5" creationId="{733870E3-CA74-4184-854E-45F6F827E8DC}"/>
          </ac:graphicFrameMkLst>
        </pc:graphicFrameChg>
      </pc:sldChg>
      <pc:sldChg chg="addSp delSp modSp add mod">
        <pc:chgData name="Andrew Uhlir" userId="1576c744-77df-433f-b097-44c245c3813a" providerId="ADAL" clId="{B5CC01F1-ABCA-49FD-9557-F4D60E9BC50B}" dt="2022-12-13T15:38:09.645" v="2085" actId="207"/>
        <pc:sldMkLst>
          <pc:docMk/>
          <pc:sldMk cId="944444489" sldId="353"/>
        </pc:sldMkLst>
        <pc:spChg chg="mod topLvl">
          <ac:chgData name="Andrew Uhlir" userId="1576c744-77df-433f-b097-44c245c3813a" providerId="ADAL" clId="{B5CC01F1-ABCA-49FD-9557-F4D60E9BC50B}" dt="2022-12-13T15:34:32.187" v="2035" actId="208"/>
          <ac:spMkLst>
            <pc:docMk/>
            <pc:sldMk cId="944444489" sldId="353"/>
            <ac:spMk id="5" creationId="{F521AFCE-AD7D-4F1A-9DA7-9EA4439328F4}"/>
          </ac:spMkLst>
        </pc:spChg>
        <pc:spChg chg="mod topLvl">
          <ac:chgData name="Andrew Uhlir" userId="1576c744-77df-433f-b097-44c245c3813a" providerId="ADAL" clId="{B5CC01F1-ABCA-49FD-9557-F4D60E9BC50B}" dt="2022-12-13T15:33:11.754" v="2025" actId="207"/>
          <ac:spMkLst>
            <pc:docMk/>
            <pc:sldMk cId="944444489" sldId="353"/>
            <ac:spMk id="6" creationId="{F14DEAB1-2864-4BD6-A92C-D830FCAB24A4}"/>
          </ac:spMkLst>
        </pc:spChg>
        <pc:spChg chg="add del mod topLvl">
          <ac:chgData name="Andrew Uhlir" userId="1576c744-77df-433f-b097-44c245c3813a" providerId="ADAL" clId="{B5CC01F1-ABCA-49FD-9557-F4D60E9BC50B}" dt="2022-12-13T15:34:15.705" v="2033" actId="14861"/>
          <ac:spMkLst>
            <pc:docMk/>
            <pc:sldMk cId="944444489" sldId="353"/>
            <ac:spMk id="7" creationId="{DFB80BBE-AD1D-44C6-8AC7-BE57F532A9AC}"/>
          </ac:spMkLst>
        </pc:spChg>
        <pc:spChg chg="mod topLvl">
          <ac:chgData name="Andrew Uhlir" userId="1576c744-77df-433f-b097-44c245c3813a" providerId="ADAL" clId="{B5CC01F1-ABCA-49FD-9557-F4D60E9BC50B}" dt="2022-12-13T15:26:27.636" v="1943" actId="165"/>
          <ac:spMkLst>
            <pc:docMk/>
            <pc:sldMk cId="944444489" sldId="353"/>
            <ac:spMk id="8" creationId="{A65CEFF6-7957-4F92-8FA5-20463E98A68C}"/>
          </ac:spMkLst>
        </pc:spChg>
        <pc:spChg chg="mod topLvl">
          <ac:chgData name="Andrew Uhlir" userId="1576c744-77df-433f-b097-44c245c3813a" providerId="ADAL" clId="{B5CC01F1-ABCA-49FD-9557-F4D60E9BC50B}" dt="2022-12-13T15:26:34.257" v="1948" actId="1037"/>
          <ac:spMkLst>
            <pc:docMk/>
            <pc:sldMk cId="944444489" sldId="353"/>
            <ac:spMk id="9" creationId="{B518D7F8-B327-4531-A99A-5F67CFB95E13}"/>
          </ac:spMkLst>
        </pc:spChg>
        <pc:spChg chg="del mod topLvl">
          <ac:chgData name="Andrew Uhlir" userId="1576c744-77df-433f-b097-44c245c3813a" providerId="ADAL" clId="{B5CC01F1-ABCA-49FD-9557-F4D60E9BC50B}" dt="2022-12-13T15:27:32.804" v="1970" actId="478"/>
          <ac:spMkLst>
            <pc:docMk/>
            <pc:sldMk cId="944444489" sldId="353"/>
            <ac:spMk id="10" creationId="{F80E3724-4871-4330-A1ED-19F1391D4733}"/>
          </ac:spMkLst>
        </pc:spChg>
        <pc:spChg chg="mod topLvl">
          <ac:chgData name="Andrew Uhlir" userId="1576c744-77df-433f-b097-44c245c3813a" providerId="ADAL" clId="{B5CC01F1-ABCA-49FD-9557-F4D60E9BC50B}" dt="2022-12-13T15:26:46.322" v="1950" actId="1076"/>
          <ac:spMkLst>
            <pc:docMk/>
            <pc:sldMk cId="944444489" sldId="353"/>
            <ac:spMk id="11" creationId="{DCCA6410-1F78-4E21-8651-D9CC01E1BF04}"/>
          </ac:spMkLst>
        </pc:spChg>
        <pc:spChg chg="del mod">
          <ac:chgData name="Andrew Uhlir" userId="1576c744-77df-433f-b097-44c245c3813a" providerId="ADAL" clId="{B5CC01F1-ABCA-49FD-9557-F4D60E9BC50B}" dt="2022-12-13T15:25:45.046" v="1929" actId="478"/>
          <ac:spMkLst>
            <pc:docMk/>
            <pc:sldMk cId="944444489" sldId="353"/>
            <ac:spMk id="12" creationId="{2205D9B4-8121-45B8-AC55-007569EC7769}"/>
          </ac:spMkLst>
        </pc:spChg>
        <pc:spChg chg="del mod">
          <ac:chgData name="Andrew Uhlir" userId="1576c744-77df-433f-b097-44c245c3813a" providerId="ADAL" clId="{B5CC01F1-ABCA-49FD-9557-F4D60E9BC50B}" dt="2022-12-13T15:25:45.046" v="1929" actId="478"/>
          <ac:spMkLst>
            <pc:docMk/>
            <pc:sldMk cId="944444489" sldId="353"/>
            <ac:spMk id="13" creationId="{ED346B2E-8E69-4AA6-850F-F7AFA5BFCDCB}"/>
          </ac:spMkLst>
        </pc:spChg>
        <pc:spChg chg="del mod">
          <ac:chgData name="Andrew Uhlir" userId="1576c744-77df-433f-b097-44c245c3813a" providerId="ADAL" clId="{B5CC01F1-ABCA-49FD-9557-F4D60E9BC50B}" dt="2022-12-13T15:25:45.046" v="1929" actId="478"/>
          <ac:spMkLst>
            <pc:docMk/>
            <pc:sldMk cId="944444489" sldId="353"/>
            <ac:spMk id="14" creationId="{F99CBE73-118A-49F0-8203-6507258AD3A8}"/>
          </ac:spMkLst>
        </pc:spChg>
        <pc:spChg chg="del mod">
          <ac:chgData name="Andrew Uhlir" userId="1576c744-77df-433f-b097-44c245c3813a" providerId="ADAL" clId="{B5CC01F1-ABCA-49FD-9557-F4D60E9BC50B}" dt="2022-12-13T15:25:45.046" v="1929" actId="478"/>
          <ac:spMkLst>
            <pc:docMk/>
            <pc:sldMk cId="944444489" sldId="353"/>
            <ac:spMk id="15" creationId="{0107BF87-0A04-42FD-A04A-815B34578A9E}"/>
          </ac:spMkLst>
        </pc:spChg>
        <pc:spChg chg="del mod topLvl">
          <ac:chgData name="Andrew Uhlir" userId="1576c744-77df-433f-b097-44c245c3813a" providerId="ADAL" clId="{B5CC01F1-ABCA-49FD-9557-F4D60E9BC50B}" dt="2022-12-13T15:25:42.013" v="1928" actId="478"/>
          <ac:spMkLst>
            <pc:docMk/>
            <pc:sldMk cId="944444489" sldId="353"/>
            <ac:spMk id="17" creationId="{32CB31BD-EEE5-45AD-9146-5D7BABC85987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18" creationId="{FE23C029-F357-42F4-B341-E97D94528A19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19" creationId="{9CD831C1-1DDF-2DFD-4B9B-023106842A7B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21" creationId="{80BB366F-35D1-7A2E-1EEE-AED249F22E44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23" creationId="{77481410-7CCE-9916-627D-B5332A28B2AA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24" creationId="{A8F8DF1D-27A3-3760-D579-5F2F0A8792B0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25" creationId="{0EB6277B-D2F8-A11A-1C5F-EEA72708A196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26" creationId="{AE201127-852D-535F-EE33-4E14E789A3B0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27" creationId="{AFC08828-6768-BB20-BDBE-1D1642BCE844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28" creationId="{45654116-2CB5-4B1A-84A0-04DAFE302170}"/>
          </ac:spMkLst>
        </pc:spChg>
        <pc:spChg chg="add mod">
          <ac:chgData name="Andrew Uhlir" userId="1576c744-77df-433f-b097-44c245c3813a" providerId="ADAL" clId="{B5CC01F1-ABCA-49FD-9557-F4D60E9BC50B}" dt="2022-12-13T15:26:42.224" v="1949" actId="1076"/>
          <ac:spMkLst>
            <pc:docMk/>
            <pc:sldMk cId="944444489" sldId="353"/>
            <ac:spMk id="29" creationId="{92FAEE6D-115D-8968-59AF-EA1605DA25C2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31" creationId="{CDDB1A2A-B2A3-1CFA-ACBE-A2EE7D30FC25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33" creationId="{D898980F-3134-A392-90E7-3E25C7CD536B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34" creationId="{940904F7-4A80-C5A5-614F-BE34A85A4D5D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35" creationId="{AB813163-7F15-AF53-295D-1B463A751C11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36" creationId="{220F3840-2460-0031-030E-8365924269D9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37" creationId="{2892C0C7-8AEE-41CB-F40F-C9C26E57DD10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38" creationId="{9879EC25-5F04-FDD9-3763-E515E4268432}"/>
          </ac:spMkLst>
        </pc:spChg>
        <pc:spChg chg="del">
          <ac:chgData name="Andrew Uhlir" userId="1576c744-77df-433f-b097-44c245c3813a" providerId="ADAL" clId="{B5CC01F1-ABCA-49FD-9557-F4D60E9BC50B}" dt="2022-12-13T15:24:21.711" v="1904" actId="478"/>
          <ac:spMkLst>
            <pc:docMk/>
            <pc:sldMk cId="944444489" sldId="353"/>
            <ac:spMk id="39" creationId="{E45F604C-0344-600E-C968-82461C8E5197}"/>
          </ac:spMkLst>
        </pc:spChg>
        <pc:spChg chg="add mod">
          <ac:chgData name="Andrew Uhlir" userId="1576c744-77df-433f-b097-44c245c3813a" providerId="ADAL" clId="{B5CC01F1-ABCA-49FD-9557-F4D60E9BC50B}" dt="2022-12-13T15:29:11.367" v="1992" actId="1076"/>
          <ac:spMkLst>
            <pc:docMk/>
            <pc:sldMk cId="944444489" sldId="353"/>
            <ac:spMk id="41" creationId="{C920C872-5263-FA9D-C8FB-531D587B91E9}"/>
          </ac:spMkLst>
        </pc:spChg>
        <pc:spChg chg="add mod">
          <ac:chgData name="Andrew Uhlir" userId="1576c744-77df-433f-b097-44c245c3813a" providerId="ADAL" clId="{B5CC01F1-ABCA-49FD-9557-F4D60E9BC50B}" dt="2022-12-13T15:38:09.645" v="2085" actId="207"/>
          <ac:spMkLst>
            <pc:docMk/>
            <pc:sldMk cId="944444489" sldId="353"/>
            <ac:spMk id="42" creationId="{749FFD0A-C1DB-6D3E-2969-FD1B18363225}"/>
          </ac:spMkLst>
        </pc:spChg>
        <pc:spChg chg="add mod">
          <ac:chgData name="Andrew Uhlir" userId="1576c744-77df-433f-b097-44c245c3813a" providerId="ADAL" clId="{B5CC01F1-ABCA-49FD-9557-F4D60E9BC50B}" dt="2022-12-13T15:32:53.704" v="2018" actId="1076"/>
          <ac:spMkLst>
            <pc:docMk/>
            <pc:sldMk cId="944444489" sldId="353"/>
            <ac:spMk id="43" creationId="{BB878A67-2630-6E7B-CAA9-E3B0EBAD4134}"/>
          </ac:spMkLst>
        </pc:spChg>
        <pc:grpChg chg="del mod">
          <ac:chgData name="Andrew Uhlir" userId="1576c744-77df-433f-b097-44c245c3813a" providerId="ADAL" clId="{B5CC01F1-ABCA-49FD-9557-F4D60E9BC50B}" dt="2022-12-13T15:25:17.309" v="1923" actId="165"/>
          <ac:grpSpMkLst>
            <pc:docMk/>
            <pc:sldMk cId="944444489" sldId="353"/>
            <ac:grpSpMk id="3" creationId="{00457678-357C-7EA2-7621-328EF15C42C1}"/>
          </ac:grpSpMkLst>
        </pc:grpChg>
        <pc:grpChg chg="del mod topLvl">
          <ac:chgData name="Andrew Uhlir" userId="1576c744-77df-433f-b097-44c245c3813a" providerId="ADAL" clId="{B5CC01F1-ABCA-49FD-9557-F4D60E9BC50B}" dt="2022-12-13T15:26:27.636" v="1943" actId="165"/>
          <ac:grpSpMkLst>
            <pc:docMk/>
            <pc:sldMk cId="944444489" sldId="353"/>
            <ac:grpSpMk id="4" creationId="{D4C5BBE8-FDBA-404C-B9D2-0417C1E1D689}"/>
          </ac:grpSpMkLst>
        </pc:grpChg>
        <pc:picChg chg="del">
          <ac:chgData name="Andrew Uhlir" userId="1576c744-77df-433f-b097-44c245c3813a" providerId="ADAL" clId="{B5CC01F1-ABCA-49FD-9557-F4D60E9BC50B}" dt="2022-12-13T15:24:21.711" v="1904" actId="478"/>
          <ac:picMkLst>
            <pc:docMk/>
            <pc:sldMk cId="944444489" sldId="353"/>
            <ac:picMk id="16" creationId="{8511A316-EBD3-CCCC-1161-641ABC880E7F}"/>
          </ac:picMkLst>
        </pc:picChg>
        <pc:picChg chg="add mod">
          <ac:chgData name="Andrew Uhlir" userId="1576c744-77df-433f-b097-44c245c3813a" providerId="ADAL" clId="{B5CC01F1-ABCA-49FD-9557-F4D60E9BC50B}" dt="2022-12-13T15:32:51.034" v="2017" actId="1037"/>
          <ac:picMkLst>
            <pc:docMk/>
            <pc:sldMk cId="944444489" sldId="353"/>
            <ac:picMk id="22" creationId="{3D3E6052-628C-6155-714D-967519CD791F}"/>
          </ac:picMkLst>
        </pc:picChg>
        <pc:picChg chg="add mod">
          <ac:chgData name="Andrew Uhlir" userId="1576c744-77df-433f-b097-44c245c3813a" providerId="ADAL" clId="{B5CC01F1-ABCA-49FD-9557-F4D60E9BC50B}" dt="2022-12-13T15:28:49.177" v="1986" actId="1037"/>
          <ac:picMkLst>
            <pc:docMk/>
            <pc:sldMk cId="944444489" sldId="353"/>
            <ac:picMk id="32" creationId="{9C254EFB-815A-B2A7-BEA3-A12545EE4A38}"/>
          </ac:picMkLst>
        </pc:picChg>
        <pc:picChg chg="add mod">
          <ac:chgData name="Andrew Uhlir" userId="1576c744-77df-433f-b097-44c245c3813a" providerId="ADAL" clId="{B5CC01F1-ABCA-49FD-9557-F4D60E9BC50B}" dt="2022-12-13T15:36:10.745" v="2054" actId="1076"/>
          <ac:picMkLst>
            <pc:docMk/>
            <pc:sldMk cId="944444489" sldId="353"/>
            <ac:picMk id="40" creationId="{4A4C7096-EA0F-456E-84B5-CE94AC114CB5}"/>
          </ac:picMkLst>
        </pc:picChg>
        <pc:picChg chg="add mod">
          <ac:chgData name="Andrew Uhlir" userId="1576c744-77df-433f-b097-44c245c3813a" providerId="ADAL" clId="{B5CC01F1-ABCA-49FD-9557-F4D60E9BC50B}" dt="2022-12-13T15:32:46.388" v="2008" actId="1076"/>
          <ac:picMkLst>
            <pc:docMk/>
            <pc:sldMk cId="944444489" sldId="353"/>
            <ac:picMk id="45" creationId="{7D5A3E66-8D1F-0811-0DE0-6921D595ADAC}"/>
          </ac:picMkLst>
        </pc:picChg>
        <pc:picChg chg="add mod ord">
          <ac:chgData name="Andrew Uhlir" userId="1576c744-77df-433f-b097-44c245c3813a" providerId="ADAL" clId="{B5CC01F1-ABCA-49FD-9557-F4D60E9BC50B}" dt="2022-12-13T15:38:03.953" v="2083" actId="1076"/>
          <ac:picMkLst>
            <pc:docMk/>
            <pc:sldMk cId="944444489" sldId="353"/>
            <ac:picMk id="46" creationId="{F50566FD-F3D3-7DE7-FBD5-6D5393D5011E}"/>
          </ac:picMkLst>
        </pc:picChg>
        <pc:picChg chg="add mod">
          <ac:chgData name="Andrew Uhlir" userId="1576c744-77df-433f-b097-44c245c3813a" providerId="ADAL" clId="{B5CC01F1-ABCA-49FD-9557-F4D60E9BC50B}" dt="2022-12-13T15:36:13.350" v="2056" actId="1076"/>
          <ac:picMkLst>
            <pc:docMk/>
            <pc:sldMk cId="944444489" sldId="353"/>
            <ac:picMk id="47" creationId="{3D81577B-DC95-8FAC-3C2E-5B83D8BB0180}"/>
          </ac:picMkLst>
        </pc:picChg>
      </pc:sldChg>
      <pc:sldChg chg="addSp delSp modSp new mod modClrScheme chgLayout modNotesTx">
        <pc:chgData name="Andrew Uhlir" userId="1576c744-77df-433f-b097-44c245c3813a" providerId="ADAL" clId="{B5CC01F1-ABCA-49FD-9557-F4D60E9BC50B}" dt="2022-12-13T17:14:45.464" v="2840" actId="115"/>
        <pc:sldMkLst>
          <pc:docMk/>
          <pc:sldMk cId="984162136" sldId="354"/>
        </pc:sldMkLst>
        <pc:spChg chg="del mod ord">
          <ac:chgData name="Andrew Uhlir" userId="1576c744-77df-433f-b097-44c245c3813a" providerId="ADAL" clId="{B5CC01F1-ABCA-49FD-9557-F4D60E9BC50B}" dt="2022-12-13T15:52:38.484" v="2209" actId="700"/>
          <ac:spMkLst>
            <pc:docMk/>
            <pc:sldMk cId="984162136" sldId="354"/>
            <ac:spMk id="2" creationId="{EEADAA78-ABF4-3041-A5C6-4131D892C372}"/>
          </ac:spMkLst>
        </pc:spChg>
        <pc:spChg chg="del">
          <ac:chgData name="Andrew Uhlir" userId="1576c744-77df-433f-b097-44c245c3813a" providerId="ADAL" clId="{B5CC01F1-ABCA-49FD-9557-F4D60E9BC50B}" dt="2022-12-13T15:52:38.484" v="2209" actId="700"/>
          <ac:spMkLst>
            <pc:docMk/>
            <pc:sldMk cId="984162136" sldId="354"/>
            <ac:spMk id="3" creationId="{D066C535-B439-DE4B-DF06-26F1619AF320}"/>
          </ac:spMkLst>
        </pc:spChg>
        <pc:spChg chg="del">
          <ac:chgData name="Andrew Uhlir" userId="1576c744-77df-433f-b097-44c245c3813a" providerId="ADAL" clId="{B5CC01F1-ABCA-49FD-9557-F4D60E9BC50B}" dt="2022-12-13T15:52:38.484" v="2209" actId="700"/>
          <ac:spMkLst>
            <pc:docMk/>
            <pc:sldMk cId="984162136" sldId="354"/>
            <ac:spMk id="4" creationId="{3E6BEFAD-947C-DE09-6D6A-57CB2144BBE9}"/>
          </ac:spMkLst>
        </pc:spChg>
        <pc:spChg chg="del">
          <ac:chgData name="Andrew Uhlir" userId="1576c744-77df-433f-b097-44c245c3813a" providerId="ADAL" clId="{B5CC01F1-ABCA-49FD-9557-F4D60E9BC50B}" dt="2022-12-13T15:52:38.484" v="2209" actId="700"/>
          <ac:spMkLst>
            <pc:docMk/>
            <pc:sldMk cId="984162136" sldId="354"/>
            <ac:spMk id="5" creationId="{95BD58A4-E31C-5022-C942-4C46B71F2C39}"/>
          </ac:spMkLst>
        </pc:spChg>
        <pc:spChg chg="del">
          <ac:chgData name="Andrew Uhlir" userId="1576c744-77df-433f-b097-44c245c3813a" providerId="ADAL" clId="{B5CC01F1-ABCA-49FD-9557-F4D60E9BC50B}" dt="2022-12-13T15:52:38.484" v="2209" actId="700"/>
          <ac:spMkLst>
            <pc:docMk/>
            <pc:sldMk cId="984162136" sldId="354"/>
            <ac:spMk id="6" creationId="{A37FF939-A179-8E6C-D316-7536CD111C2A}"/>
          </ac:spMkLst>
        </pc:spChg>
        <pc:spChg chg="del">
          <ac:chgData name="Andrew Uhlir" userId="1576c744-77df-433f-b097-44c245c3813a" providerId="ADAL" clId="{B5CC01F1-ABCA-49FD-9557-F4D60E9BC50B}" dt="2022-12-13T15:52:38.484" v="2209" actId="700"/>
          <ac:spMkLst>
            <pc:docMk/>
            <pc:sldMk cId="984162136" sldId="354"/>
            <ac:spMk id="7" creationId="{EDA19C04-1873-9F4F-7D21-6B8FD76FB26E}"/>
          </ac:spMkLst>
        </pc:spChg>
        <pc:spChg chg="mod ord">
          <ac:chgData name="Andrew Uhlir" userId="1576c744-77df-433f-b097-44c245c3813a" providerId="ADAL" clId="{B5CC01F1-ABCA-49FD-9557-F4D60E9BC50B}" dt="2022-12-13T16:42:17.866" v="2744" actId="14100"/>
          <ac:spMkLst>
            <pc:docMk/>
            <pc:sldMk cId="984162136" sldId="354"/>
            <ac:spMk id="8" creationId="{9AB2E06F-7E3A-7A43-49EF-6A792B2C6BB2}"/>
          </ac:spMkLst>
        </pc:spChg>
        <pc:spChg chg="add del mod ord">
          <ac:chgData name="Andrew Uhlir" userId="1576c744-77df-433f-b097-44c245c3813a" providerId="ADAL" clId="{B5CC01F1-ABCA-49FD-9557-F4D60E9BC50B}" dt="2022-12-13T16:41:10.951" v="2611"/>
          <ac:spMkLst>
            <pc:docMk/>
            <pc:sldMk cId="984162136" sldId="354"/>
            <ac:spMk id="9" creationId="{F49D6CEC-F2C4-328E-DE2C-748480D983C6}"/>
          </ac:spMkLst>
        </pc:spChg>
        <pc:spChg chg="add del mod">
          <ac:chgData name="Andrew Uhlir" userId="1576c744-77df-433f-b097-44c245c3813a" providerId="ADAL" clId="{B5CC01F1-ABCA-49FD-9557-F4D60E9BC50B}" dt="2022-12-13T17:10:25.633" v="2752" actId="478"/>
          <ac:spMkLst>
            <pc:docMk/>
            <pc:sldMk cId="984162136" sldId="354"/>
            <ac:spMk id="13" creationId="{19AF635C-027E-BB22-5BB5-6784CFF11C90}"/>
          </ac:spMkLst>
        </pc:spChg>
        <pc:spChg chg="add mod">
          <ac:chgData name="Andrew Uhlir" userId="1576c744-77df-433f-b097-44c245c3813a" providerId="ADAL" clId="{B5CC01F1-ABCA-49FD-9557-F4D60E9BC50B}" dt="2022-12-13T17:14:45.464" v="2840" actId="115"/>
          <ac:spMkLst>
            <pc:docMk/>
            <pc:sldMk cId="984162136" sldId="354"/>
            <ac:spMk id="16" creationId="{D8E887F8-7140-8AC4-B3FE-1AF2394703B3}"/>
          </ac:spMkLst>
        </pc:spChg>
        <pc:graphicFrameChg chg="add del mod">
          <ac:chgData name="Andrew Uhlir" userId="1576c744-77df-433f-b097-44c245c3813a" providerId="ADAL" clId="{B5CC01F1-ABCA-49FD-9557-F4D60E9BC50B}" dt="2022-12-13T16:41:09.338" v="2610"/>
          <ac:graphicFrameMkLst>
            <pc:docMk/>
            <pc:sldMk cId="984162136" sldId="354"/>
            <ac:graphicFrameMk id="10" creationId="{C8C649D6-D911-D7D7-E9BC-CD6DCAE6601C}"/>
          </ac:graphicFrameMkLst>
        </pc:graphicFrameChg>
        <pc:graphicFrameChg chg="add del mod modGraphic">
          <ac:chgData name="Andrew Uhlir" userId="1576c744-77df-433f-b097-44c245c3813a" providerId="ADAL" clId="{B5CC01F1-ABCA-49FD-9557-F4D60E9BC50B}" dt="2022-12-13T17:10:22.744" v="2751" actId="478"/>
          <ac:graphicFrameMkLst>
            <pc:docMk/>
            <pc:sldMk cId="984162136" sldId="354"/>
            <ac:graphicFrameMk id="11" creationId="{86B30F86-7407-23F5-D72F-F8AF1F96DC59}"/>
          </ac:graphicFrameMkLst>
        </pc:graphicFrameChg>
        <pc:graphicFrameChg chg="add mod">
          <ac:chgData name="Andrew Uhlir" userId="1576c744-77df-433f-b097-44c245c3813a" providerId="ADAL" clId="{B5CC01F1-ABCA-49FD-9557-F4D60E9BC50B}" dt="2022-12-13T17:12:50.507" v="2778"/>
          <ac:graphicFrameMkLst>
            <pc:docMk/>
            <pc:sldMk cId="984162136" sldId="354"/>
            <ac:graphicFrameMk id="14" creationId="{07937A40-53EC-4DE7-9F45-F775616AD337}"/>
          </ac:graphicFrameMkLst>
        </pc:graphicFrameChg>
      </pc:sldChg>
      <pc:sldChg chg="addSp delSp modSp new mod modShow">
        <pc:chgData name="Andrew Uhlir" userId="1576c744-77df-433f-b097-44c245c3813a" providerId="ADAL" clId="{B5CC01F1-ABCA-49FD-9557-F4D60E9BC50B}" dt="2022-12-13T17:31:27.333" v="2882" actId="729"/>
        <pc:sldMkLst>
          <pc:docMk/>
          <pc:sldMk cId="253129415" sldId="355"/>
        </pc:sldMkLst>
        <pc:spChg chg="del">
          <ac:chgData name="Andrew Uhlir" userId="1576c744-77df-433f-b097-44c245c3813a" providerId="ADAL" clId="{B5CC01F1-ABCA-49FD-9557-F4D60E9BC50B}" dt="2022-12-13T17:30:03.693" v="2847" actId="478"/>
          <ac:spMkLst>
            <pc:docMk/>
            <pc:sldMk cId="253129415" sldId="355"/>
            <ac:spMk id="4" creationId="{B221A7BC-7A92-12BE-4C95-455A060A477D}"/>
          </ac:spMkLst>
        </pc:spChg>
        <pc:spChg chg="del">
          <ac:chgData name="Andrew Uhlir" userId="1576c744-77df-433f-b097-44c245c3813a" providerId="ADAL" clId="{B5CC01F1-ABCA-49FD-9557-F4D60E9BC50B}" dt="2022-12-13T17:30:05.002" v="2848" actId="478"/>
          <ac:spMkLst>
            <pc:docMk/>
            <pc:sldMk cId="253129415" sldId="355"/>
            <ac:spMk id="7" creationId="{D2A7FDFB-0515-0495-ED06-B3608339D0DC}"/>
          </ac:spMkLst>
        </pc:spChg>
        <pc:spChg chg="mod">
          <ac:chgData name="Andrew Uhlir" userId="1576c744-77df-433f-b097-44c245c3813a" providerId="ADAL" clId="{B5CC01F1-ABCA-49FD-9557-F4D60E9BC50B}" dt="2022-12-13T17:30:43.162" v="2881" actId="20577"/>
          <ac:spMkLst>
            <pc:docMk/>
            <pc:sldMk cId="253129415" sldId="355"/>
            <ac:spMk id="8" creationId="{1EB94990-159A-6332-6F24-AE4539966359}"/>
          </ac:spMkLst>
        </pc:spChg>
        <pc:picChg chg="add mod">
          <ac:chgData name="Andrew Uhlir" userId="1576c744-77df-433f-b097-44c245c3813a" providerId="ADAL" clId="{B5CC01F1-ABCA-49FD-9557-F4D60E9BC50B}" dt="2022-12-13T17:30:34.874" v="2860" actId="1076"/>
          <ac:picMkLst>
            <pc:docMk/>
            <pc:sldMk cId="253129415" sldId="355"/>
            <ac:picMk id="10" creationId="{A2E1ECA4-37C8-D18B-E44F-1003753E7904}"/>
          </ac:picMkLst>
        </pc:picChg>
      </pc:sldChg>
      <pc:sldChg chg="addSp delSp modSp add mod ord modNotesTx">
        <pc:chgData name="Andrew Uhlir" userId="1576c744-77df-433f-b097-44c245c3813a" providerId="ADAL" clId="{B5CC01F1-ABCA-49FD-9557-F4D60E9BC50B}" dt="2022-12-14T14:36:33.956" v="3799" actId="207"/>
        <pc:sldMkLst>
          <pc:docMk/>
          <pc:sldMk cId="1536764874" sldId="356"/>
        </pc:sldMkLst>
        <pc:spChg chg="mod">
          <ac:chgData name="Andrew Uhlir" userId="1576c744-77df-433f-b097-44c245c3813a" providerId="ADAL" clId="{B5CC01F1-ABCA-49FD-9557-F4D60E9BC50B}" dt="2022-12-13T17:59:52.324" v="3797" actId="20577"/>
          <ac:spMkLst>
            <pc:docMk/>
            <pc:sldMk cId="1536764874" sldId="356"/>
            <ac:spMk id="2" creationId="{7DB16813-BFE7-4E62-B1D7-2D120A6419FB}"/>
          </ac:spMkLst>
        </pc:spChg>
        <pc:spChg chg="add del mod">
          <ac:chgData name="Andrew Uhlir" userId="1576c744-77df-433f-b097-44c245c3813a" providerId="ADAL" clId="{B5CC01F1-ABCA-49FD-9557-F4D60E9BC50B}" dt="2022-12-13T17:40:28.940" v="3141" actId="478"/>
          <ac:spMkLst>
            <pc:docMk/>
            <pc:sldMk cId="1536764874" sldId="356"/>
            <ac:spMk id="16" creationId="{1B05D4B1-B32F-42FF-66FE-C7AB30D4BC88}"/>
          </ac:spMkLst>
        </pc:spChg>
        <pc:spChg chg="add mod">
          <ac:chgData name="Andrew Uhlir" userId="1576c744-77df-433f-b097-44c245c3813a" providerId="ADAL" clId="{B5CC01F1-ABCA-49FD-9557-F4D60E9BC50B}" dt="2022-12-13T17:59:16.701" v="3777" actId="1037"/>
          <ac:spMkLst>
            <pc:docMk/>
            <pc:sldMk cId="1536764874" sldId="356"/>
            <ac:spMk id="18" creationId="{20BA5699-2E26-AC79-703A-88B3A4AF8359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19" creationId="{2FFEF3CC-AC5D-F0C4-E82E-C42EEC16673A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20" creationId="{96F3EE42-BDEE-2BCA-5DB3-D97B4053DCF3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21" creationId="{21FCF15F-B3CB-474E-138E-C9E37095DFC2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22" creationId="{3CC5ADCB-F2CE-238E-D9A5-8FEC841F8500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23" creationId="{6E0159B8-31E7-5E79-E9A4-E9CE3555452D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24" creationId="{E912033D-9D2C-275D-B8FB-45A16EF35456}"/>
          </ac:spMkLst>
        </pc:spChg>
        <pc:spChg chg="add mod">
          <ac:chgData name="Andrew Uhlir" userId="1576c744-77df-433f-b097-44c245c3813a" providerId="ADAL" clId="{B5CC01F1-ABCA-49FD-9557-F4D60E9BC50B}" dt="2022-12-13T17:54:37.348" v="3696" actId="1037"/>
          <ac:spMkLst>
            <pc:docMk/>
            <pc:sldMk cId="1536764874" sldId="356"/>
            <ac:spMk id="25" creationId="{3F0842B4-0E24-1A6B-B4B6-3D06A833E411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26" creationId="{1B7E308A-757E-9E89-1F18-01167F925615}"/>
          </ac:spMkLst>
        </pc:spChg>
        <pc:spChg chg="add del mod">
          <ac:chgData name="Andrew Uhlir" userId="1576c744-77df-433f-b097-44c245c3813a" providerId="ADAL" clId="{B5CC01F1-ABCA-49FD-9557-F4D60E9BC50B}" dt="2022-12-13T17:40:33.002" v="3143"/>
          <ac:spMkLst>
            <pc:docMk/>
            <pc:sldMk cId="1536764874" sldId="356"/>
            <ac:spMk id="27" creationId="{84C88337-2D66-85C6-F6DE-12B40802B39E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28" creationId="{242DBD0F-F941-77FF-E8E1-290D2B8DF70A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29" creationId="{8302EFC7-E37E-11D7-0FD9-F3C4FCC1FEA9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30" creationId="{0BEE1377-6378-3D88-00F6-5713044485F1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31" creationId="{8C7BC92B-9EBA-D92C-9F1E-4ACE3356ADAA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32" creationId="{EB2FFF82-D9CD-7871-7F13-4D0FA16A224B}"/>
          </ac:spMkLst>
        </pc:spChg>
        <pc:spChg chg="add del mod">
          <ac:chgData name="Andrew Uhlir" userId="1576c744-77df-433f-b097-44c245c3813a" providerId="ADAL" clId="{B5CC01F1-ABCA-49FD-9557-F4D60E9BC50B}" dt="2022-12-13T17:47:01.719" v="3280" actId="478"/>
          <ac:spMkLst>
            <pc:docMk/>
            <pc:sldMk cId="1536764874" sldId="356"/>
            <ac:spMk id="33" creationId="{ADD30E4C-1F41-8CCF-53C0-C0F8C27D1096}"/>
          </ac:spMkLst>
        </pc:spChg>
        <pc:spChg chg="add mod">
          <ac:chgData name="Andrew Uhlir" userId="1576c744-77df-433f-b097-44c245c3813a" providerId="ADAL" clId="{B5CC01F1-ABCA-49FD-9557-F4D60E9BC50B}" dt="2022-12-13T17:54:34.462" v="3691" actId="1037"/>
          <ac:spMkLst>
            <pc:docMk/>
            <pc:sldMk cId="1536764874" sldId="356"/>
            <ac:spMk id="34" creationId="{96603B2F-E5FD-93CC-8015-0886BD0429C8}"/>
          </ac:spMkLst>
        </pc:spChg>
        <pc:spChg chg="add del mod">
          <ac:chgData name="Andrew Uhlir" userId="1576c744-77df-433f-b097-44c245c3813a" providerId="ADAL" clId="{B5CC01F1-ABCA-49FD-9557-F4D60E9BC50B}" dt="2022-12-13T17:46:49.262" v="3279"/>
          <ac:spMkLst>
            <pc:docMk/>
            <pc:sldMk cId="1536764874" sldId="356"/>
            <ac:spMk id="39" creationId="{910B9682-EFE1-ED51-4990-4E92D3690D09}"/>
          </ac:spMkLst>
        </pc:spChg>
        <pc:spChg chg="add del mod">
          <ac:chgData name="Andrew Uhlir" userId="1576c744-77df-433f-b097-44c245c3813a" providerId="ADAL" clId="{B5CC01F1-ABCA-49FD-9557-F4D60E9BC50B}" dt="2022-12-13T17:54:23.556" v="3671" actId="478"/>
          <ac:spMkLst>
            <pc:docMk/>
            <pc:sldMk cId="1536764874" sldId="356"/>
            <ac:spMk id="43" creationId="{1A056F20-EEB5-64D2-685D-AEE1E17F66AF}"/>
          </ac:spMkLst>
        </pc:spChg>
        <pc:spChg chg="add mod">
          <ac:chgData name="Andrew Uhlir" userId="1576c744-77df-433f-b097-44c245c3813a" providerId="ADAL" clId="{B5CC01F1-ABCA-49FD-9557-F4D60E9BC50B}" dt="2022-12-13T17:55:00.042" v="3767" actId="1076"/>
          <ac:spMkLst>
            <pc:docMk/>
            <pc:sldMk cId="1536764874" sldId="356"/>
            <ac:spMk id="44" creationId="{55F4EDE9-CC61-DF37-7A39-D3765EE32535}"/>
          </ac:spMkLst>
        </pc:spChg>
        <pc:spChg chg="add mod">
          <ac:chgData name="Andrew Uhlir" userId="1576c744-77df-433f-b097-44c245c3813a" providerId="ADAL" clId="{B5CC01F1-ABCA-49FD-9557-F4D60E9BC50B}" dt="2022-12-13T17:55:00.042" v="3767" actId="1076"/>
          <ac:spMkLst>
            <pc:docMk/>
            <pc:sldMk cId="1536764874" sldId="356"/>
            <ac:spMk id="45" creationId="{2B53007A-075A-7062-34B6-07D6C708857A}"/>
          </ac:spMkLst>
        </pc:spChg>
        <pc:spChg chg="add mod">
          <ac:chgData name="Andrew Uhlir" userId="1576c744-77df-433f-b097-44c245c3813a" providerId="ADAL" clId="{B5CC01F1-ABCA-49FD-9557-F4D60E9BC50B}" dt="2022-12-13T17:58:45.781" v="3772" actId="1076"/>
          <ac:spMkLst>
            <pc:docMk/>
            <pc:sldMk cId="1536764874" sldId="356"/>
            <ac:spMk id="47" creationId="{B5E0FA6A-2FBE-156E-469B-2A05A12CFEBF}"/>
          </ac:spMkLst>
        </pc:spChg>
        <pc:spChg chg="add mod">
          <ac:chgData name="Andrew Uhlir" userId="1576c744-77df-433f-b097-44c245c3813a" providerId="ADAL" clId="{B5CC01F1-ABCA-49FD-9557-F4D60E9BC50B}" dt="2022-12-13T17:55:00.042" v="3767" actId="1076"/>
          <ac:spMkLst>
            <pc:docMk/>
            <pc:sldMk cId="1536764874" sldId="356"/>
            <ac:spMk id="48" creationId="{99040DF5-867C-E0ED-D596-F6E41B86D67D}"/>
          </ac:spMkLst>
        </pc:spChg>
        <pc:spChg chg="add mod">
          <ac:chgData name="Andrew Uhlir" userId="1576c744-77df-433f-b097-44c245c3813a" providerId="ADAL" clId="{B5CC01F1-ABCA-49FD-9557-F4D60E9BC50B}" dt="2022-12-13T17:55:00.042" v="3767" actId="1076"/>
          <ac:spMkLst>
            <pc:docMk/>
            <pc:sldMk cId="1536764874" sldId="356"/>
            <ac:spMk id="49" creationId="{3D299A99-1CF0-DDA7-FDD4-0B5E7E00B3EC}"/>
          </ac:spMkLst>
        </pc:spChg>
        <pc:spChg chg="add del mod">
          <ac:chgData name="Andrew Uhlir" userId="1576c744-77df-433f-b097-44c245c3813a" providerId="ADAL" clId="{B5CC01F1-ABCA-49FD-9557-F4D60E9BC50B}" dt="2022-12-13T17:51:43.964" v="3538" actId="478"/>
          <ac:spMkLst>
            <pc:docMk/>
            <pc:sldMk cId="1536764874" sldId="356"/>
            <ac:spMk id="50" creationId="{9C704604-5BF9-9600-BDE8-83DEFB5CBBE2}"/>
          </ac:spMkLst>
        </pc:spChg>
        <pc:grpChg chg="del">
          <ac:chgData name="Andrew Uhlir" userId="1576c744-77df-433f-b097-44c245c3813a" providerId="ADAL" clId="{B5CC01F1-ABCA-49FD-9557-F4D60E9BC50B}" dt="2022-12-13T17:32:04.718" v="2929" actId="478"/>
          <ac:grpSpMkLst>
            <pc:docMk/>
            <pc:sldMk cId="1536764874" sldId="356"/>
            <ac:grpSpMk id="3" creationId="{00457678-357C-7EA2-7621-328EF15C42C1}"/>
          </ac:grpSpMkLst>
        </pc:grpChg>
        <pc:picChg chg="add mod ord">
          <ac:chgData name="Andrew Uhlir" userId="1576c744-77df-433f-b097-44c245c3813a" providerId="ADAL" clId="{B5CC01F1-ABCA-49FD-9557-F4D60E9BC50B}" dt="2022-12-14T14:36:33.956" v="3799" actId="207"/>
          <ac:picMkLst>
            <pc:docMk/>
            <pc:sldMk cId="1536764874" sldId="356"/>
            <ac:picMk id="51" creationId="{FA44EA97-0769-38B3-9917-92313D176369}"/>
          </ac:picMkLst>
        </pc:picChg>
        <pc:cxnChg chg="add mod">
          <ac:chgData name="Andrew Uhlir" userId="1576c744-77df-433f-b097-44c245c3813a" providerId="ADAL" clId="{B5CC01F1-ABCA-49FD-9557-F4D60E9BC50B}" dt="2022-12-13T17:54:40.990" v="3708" actId="1036"/>
          <ac:cxnSpMkLst>
            <pc:docMk/>
            <pc:sldMk cId="1536764874" sldId="356"/>
            <ac:cxnSpMk id="36" creationId="{EA101FC4-26D5-80BA-DD13-8B4E8733E375}"/>
          </ac:cxnSpMkLst>
        </pc:cxnChg>
        <pc:cxnChg chg="add mod">
          <ac:chgData name="Andrew Uhlir" userId="1576c744-77df-433f-b097-44c245c3813a" providerId="ADAL" clId="{B5CC01F1-ABCA-49FD-9557-F4D60E9BC50B}" dt="2022-12-13T17:55:00.042" v="3767" actId="1076"/>
          <ac:cxnSpMkLst>
            <pc:docMk/>
            <pc:sldMk cId="1536764874" sldId="356"/>
            <ac:cxnSpMk id="52" creationId="{5A753799-1527-EF52-B1A8-E698F4F58242}"/>
          </ac:cxnSpMkLst>
        </pc:cxnChg>
      </pc:sldChg>
    </pc:docChg>
  </pc:docChgLst>
  <pc:docChgLst>
    <pc:chgData name="Andrew Uhlir" userId="1576c744-77df-433f-b097-44c245c3813a" providerId="ADAL" clId="{CB547BBE-1332-4AF9-88C3-855EAE6D7688}"/>
    <pc:docChg chg="modSld">
      <pc:chgData name="Andrew Uhlir" userId="1576c744-77df-433f-b097-44c245c3813a" providerId="ADAL" clId="{CB547BBE-1332-4AF9-88C3-855EAE6D7688}" dt="2023-05-04T12:23:52.963" v="17"/>
      <pc:docMkLst>
        <pc:docMk/>
      </pc:docMkLst>
      <pc:sldChg chg="modSp mod">
        <pc:chgData name="Andrew Uhlir" userId="1576c744-77df-433f-b097-44c245c3813a" providerId="ADAL" clId="{CB547BBE-1332-4AF9-88C3-855EAE6D7688}" dt="2023-05-04T12:23:52.963" v="17"/>
        <pc:sldMkLst>
          <pc:docMk/>
          <pc:sldMk cId="2333928532" sldId="368"/>
        </pc:sldMkLst>
        <pc:graphicFrameChg chg="modGraphic">
          <ac:chgData name="Andrew Uhlir" userId="1576c744-77df-433f-b097-44c245c3813a" providerId="ADAL" clId="{CB547BBE-1332-4AF9-88C3-855EAE6D7688}" dt="2023-05-04T12:23:52.963" v="17"/>
          <ac:graphicFrameMkLst>
            <pc:docMk/>
            <pc:sldMk cId="2333928532" sldId="368"/>
            <ac:graphicFrameMk id="17" creationId="{3A4165F4-E87B-B03B-533E-73D6D38260A2}"/>
          </ac:graphicFrameMkLst>
        </pc:graphicFrameChg>
      </pc:sldChg>
      <pc:sldChg chg="modSp mod">
        <pc:chgData name="Andrew Uhlir" userId="1576c744-77df-433f-b097-44c245c3813a" providerId="ADAL" clId="{CB547BBE-1332-4AF9-88C3-855EAE6D7688}" dt="2023-05-03T19:00:17.035" v="1" actId="6549"/>
        <pc:sldMkLst>
          <pc:docMk/>
          <pc:sldMk cId="2807454352" sldId="377"/>
        </pc:sldMkLst>
        <pc:graphicFrameChg chg="modGraphic">
          <ac:chgData name="Andrew Uhlir" userId="1576c744-77df-433f-b097-44c245c3813a" providerId="ADAL" clId="{CB547BBE-1332-4AF9-88C3-855EAE6D7688}" dt="2023-05-03T19:00:17.035" v="1" actId="6549"/>
          <ac:graphicFrameMkLst>
            <pc:docMk/>
            <pc:sldMk cId="2807454352" sldId="377"/>
            <ac:graphicFrameMk id="8" creationId="{ADA3C9DE-3454-DF7B-125C-552A352E4E02}"/>
          </ac:graphicFrameMkLst>
        </pc:graphicFrameChg>
      </pc:sldChg>
    </pc:docChg>
  </pc:docChgLst>
  <pc:docChgLst>
    <pc:chgData name="Valentina Facuse" userId="8ac073aa-7feb-47c3-9cf3-f4c37dd140ee" providerId="ADAL" clId="{3EE6A712-6588-4B64-BDA1-5A37653D8664}"/>
    <pc:docChg chg="custSel replTag delTag">
      <pc:chgData name="Valentina Facuse" userId="8ac073aa-7feb-47c3-9cf3-f4c37dd140ee" providerId="ADAL" clId="{3EE6A712-6588-4B64-BDA1-5A37653D8664}" dt="2023-05-04T13:45:28.648" v="6"/>
      <pc:docMkLst>
        <pc:docMk/>
      </pc:docMkLst>
    </pc:docChg>
  </pc:docChgLst>
  <pc:docChgLst>
    <pc:chgData name="Cassidy Sparks" userId="cd857fe3-7741-442b-ac41-a89b3c2aca10" providerId="ADAL" clId="{1F0C30FB-7C37-41AD-8C04-816BC9103F66}"/>
    <pc:docChg chg="undo custSel modSld">
      <pc:chgData name="Cassidy Sparks" userId="cd857fe3-7741-442b-ac41-a89b3c2aca10" providerId="ADAL" clId="{1F0C30FB-7C37-41AD-8C04-816BC9103F66}" dt="2023-05-02T14:03:08.673" v="2" actId="478"/>
      <pc:docMkLst>
        <pc:docMk/>
      </pc:docMkLst>
      <pc:sldChg chg="addSp delSp mod">
        <pc:chgData name="Cassidy Sparks" userId="cd857fe3-7741-442b-ac41-a89b3c2aca10" providerId="ADAL" clId="{1F0C30FB-7C37-41AD-8C04-816BC9103F66}" dt="2023-05-02T14:03:08.673" v="2" actId="478"/>
        <pc:sldMkLst>
          <pc:docMk/>
          <pc:sldMk cId="166642523" sldId="335"/>
        </pc:sldMkLst>
        <pc:spChg chg="del">
          <ac:chgData name="Cassidy Sparks" userId="cd857fe3-7741-442b-ac41-a89b3c2aca10" providerId="ADAL" clId="{1F0C30FB-7C37-41AD-8C04-816BC9103F66}" dt="2023-05-02T14:03:08.673" v="2" actId="478"/>
          <ac:spMkLst>
            <pc:docMk/>
            <pc:sldMk cId="166642523" sldId="335"/>
            <ac:spMk id="5" creationId="{AF8BE91C-4890-7354-0299-3A94D70C5044}"/>
          </ac:spMkLst>
        </pc:spChg>
        <pc:picChg chg="add del">
          <ac:chgData name="Cassidy Sparks" userId="cd857fe3-7741-442b-ac41-a89b3c2aca10" providerId="ADAL" clId="{1F0C30FB-7C37-41AD-8C04-816BC9103F66}" dt="2023-05-02T14:03:05.196" v="1" actId="478"/>
          <ac:picMkLst>
            <pc:docMk/>
            <pc:sldMk cId="166642523" sldId="335"/>
            <ac:picMk id="6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almbeachtpa.sharepoint.com/sites/TIP/Shared%20Documents/TIP%20FY%202024-28/Draft%20TIP/Supporting%20Materials/FY%2024-28%20TIP%20Tab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https://palmbeachtpa.sharepoint.com/sites/TIP/Shared%20Documents/TIP%20FY%202024-28/Draft%20TIP/Supporting%20Materials/FY%2024-28%20TIP%20Tables.xlsx" TargetMode="External"/><Relationship Id="rId4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[FY 24-28 TIP Tables.xlsx]Pivot!PivotTable2</c:name>
    <c:fmtId val="20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26D07C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rgbClr val="F8485E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rgbClr val="147BD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62B5E5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rgbClr val="62B5E5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rgbClr val="F8485E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rgbClr val="147BD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rgbClr val="26D07C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rgbClr val="62B5E5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rgbClr val="F8485E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rgbClr val="147BD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rgbClr val="26D07C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29208644588522642"/>
          <c:y val="8.1182727049164821E-3"/>
          <c:w val="0.63247485375218226"/>
          <c:h val="0.78418959543221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Pivot!$B$3:$B$4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rgbClr val="62B5E5"/>
            </a:solidFill>
            <a:ln>
              <a:noFill/>
            </a:ln>
            <a:effectLst/>
          </c:spPr>
          <c:invertIfNegative val="0"/>
          <c:cat>
            <c:strRef>
              <c:f>Pivot!$A$5:$A$15</c:f>
              <c:strCache>
                <c:ptCount val="10"/>
                <c:pt idx="0">
                  <c:v>Seaport</c:v>
                </c:pt>
                <c:pt idx="1">
                  <c:v>Airports</c:v>
                </c:pt>
                <c:pt idx="2">
                  <c:v>O&amp;M - Transit</c:v>
                </c:pt>
                <c:pt idx="3">
                  <c:v>O&amp;M - Roadways</c:v>
                </c:pt>
                <c:pt idx="4">
                  <c:v>Major Maintenance</c:v>
                </c:pt>
                <c:pt idx="5">
                  <c:v>Other FDOT &amp; Local Projects</c:v>
                </c:pt>
                <c:pt idx="6">
                  <c:v>Transportation Alternatives Program</c:v>
                </c:pt>
                <c:pt idx="7">
                  <c:v>Local Initiatives Program</c:v>
                </c:pt>
                <c:pt idx="8">
                  <c:v>State Road Modifications</c:v>
                </c:pt>
                <c:pt idx="9">
                  <c:v>SIS Capacity</c:v>
                </c:pt>
              </c:strCache>
            </c:strRef>
          </c:cat>
          <c:val>
            <c:numRef>
              <c:f>Pivot!$B$5:$B$15</c:f>
              <c:numCache>
                <c:formatCode>_(* #,##0_);_(* \(#,##0\);_(* "-"??_);_(@_)</c:formatCode>
                <c:ptCount val="10"/>
                <c:pt idx="1">
                  <c:v>4860000</c:v>
                </c:pt>
                <c:pt idx="2">
                  <c:v>133121840</c:v>
                </c:pt>
                <c:pt idx="4">
                  <c:v>75330396</c:v>
                </c:pt>
                <c:pt idx="5">
                  <c:v>84108417</c:v>
                </c:pt>
                <c:pt idx="6">
                  <c:v>10296482</c:v>
                </c:pt>
                <c:pt idx="7">
                  <c:v>74430313</c:v>
                </c:pt>
                <c:pt idx="8">
                  <c:v>100817923</c:v>
                </c:pt>
                <c:pt idx="9">
                  <c:v>171463953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8A-4E48-82D0-EC8CE85B11FB}"/>
            </c:ext>
          </c:extLst>
        </c:ser>
        <c:ser>
          <c:idx val="1"/>
          <c:order val="1"/>
          <c:tx>
            <c:strRef>
              <c:f>Pivot!$C$3:$C$4</c:f>
              <c:strCache>
                <c:ptCount val="1"/>
                <c:pt idx="0">
                  <c:v>State</c:v>
                </c:pt>
              </c:strCache>
            </c:strRef>
          </c:tx>
          <c:spPr>
            <a:solidFill>
              <a:srgbClr val="F8485E"/>
            </a:solidFill>
            <a:ln>
              <a:noFill/>
            </a:ln>
            <a:effectLst/>
          </c:spPr>
          <c:invertIfNegative val="0"/>
          <c:cat>
            <c:strRef>
              <c:f>Pivot!$A$5:$A$15</c:f>
              <c:strCache>
                <c:ptCount val="10"/>
                <c:pt idx="0">
                  <c:v>Seaport</c:v>
                </c:pt>
                <c:pt idx="1">
                  <c:v>Airports</c:v>
                </c:pt>
                <c:pt idx="2">
                  <c:v>O&amp;M - Transit</c:v>
                </c:pt>
                <c:pt idx="3">
                  <c:v>O&amp;M - Roadways</c:v>
                </c:pt>
                <c:pt idx="4">
                  <c:v>Major Maintenance</c:v>
                </c:pt>
                <c:pt idx="5">
                  <c:v>Other FDOT &amp; Local Projects</c:v>
                </c:pt>
                <c:pt idx="6">
                  <c:v>Transportation Alternatives Program</c:v>
                </c:pt>
                <c:pt idx="7">
                  <c:v>Local Initiatives Program</c:v>
                </c:pt>
                <c:pt idx="8">
                  <c:v>State Road Modifications</c:v>
                </c:pt>
                <c:pt idx="9">
                  <c:v>SIS Capacity</c:v>
                </c:pt>
              </c:strCache>
            </c:strRef>
          </c:cat>
          <c:val>
            <c:numRef>
              <c:f>Pivot!$C$5:$C$15</c:f>
              <c:numCache>
                <c:formatCode>_(* #,##0_);_(* \(#,##0\);_(* "-"??_);_(@_)</c:formatCode>
                <c:ptCount val="10"/>
                <c:pt idx="0">
                  <c:v>12015083</c:v>
                </c:pt>
                <c:pt idx="1">
                  <c:v>45105154</c:v>
                </c:pt>
                <c:pt idx="2">
                  <c:v>83155988</c:v>
                </c:pt>
                <c:pt idx="3">
                  <c:v>182466969</c:v>
                </c:pt>
                <c:pt idx="4">
                  <c:v>121531701</c:v>
                </c:pt>
                <c:pt idx="5">
                  <c:v>56713728</c:v>
                </c:pt>
                <c:pt idx="7">
                  <c:v>6690027</c:v>
                </c:pt>
                <c:pt idx="8">
                  <c:v>41821900</c:v>
                </c:pt>
                <c:pt idx="9">
                  <c:v>275250361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8A-4E48-82D0-EC8CE85B11FB}"/>
            </c:ext>
          </c:extLst>
        </c:ser>
        <c:ser>
          <c:idx val="2"/>
          <c:order val="2"/>
          <c:tx>
            <c:strRef>
              <c:f>Pivot!$D$3:$D$4</c:f>
              <c:strCache>
                <c:ptCount val="1"/>
                <c:pt idx="0">
                  <c:v>Turnpike</c:v>
                </c:pt>
              </c:strCache>
            </c:strRef>
          </c:tx>
          <c:spPr>
            <a:solidFill>
              <a:srgbClr val="147BD1"/>
            </a:solidFill>
            <a:ln>
              <a:noFill/>
            </a:ln>
            <a:effectLst/>
          </c:spPr>
          <c:invertIfNegative val="0"/>
          <c:cat>
            <c:strRef>
              <c:f>Pivot!$A$5:$A$15</c:f>
              <c:strCache>
                <c:ptCount val="10"/>
                <c:pt idx="0">
                  <c:v>Seaport</c:v>
                </c:pt>
                <c:pt idx="1">
                  <c:v>Airports</c:v>
                </c:pt>
                <c:pt idx="2">
                  <c:v>O&amp;M - Transit</c:v>
                </c:pt>
                <c:pt idx="3">
                  <c:v>O&amp;M - Roadways</c:v>
                </c:pt>
                <c:pt idx="4">
                  <c:v>Major Maintenance</c:v>
                </c:pt>
                <c:pt idx="5">
                  <c:v>Other FDOT &amp; Local Projects</c:v>
                </c:pt>
                <c:pt idx="6">
                  <c:v>Transportation Alternatives Program</c:v>
                </c:pt>
                <c:pt idx="7">
                  <c:v>Local Initiatives Program</c:v>
                </c:pt>
                <c:pt idx="8">
                  <c:v>State Road Modifications</c:v>
                </c:pt>
                <c:pt idx="9">
                  <c:v>SIS Capacity</c:v>
                </c:pt>
              </c:strCache>
            </c:strRef>
          </c:cat>
          <c:val>
            <c:numRef>
              <c:f>Pivot!$D$5:$D$15</c:f>
              <c:numCache>
                <c:formatCode>General</c:formatCode>
                <c:ptCount val="10"/>
                <c:pt idx="3" formatCode="_(* #,##0_);_(* \(#,##0\);_(* &quot;-&quot;??_);_(@_)">
                  <c:v>332004674</c:v>
                </c:pt>
                <c:pt idx="5" formatCode="_(* #,##0_);_(* \(#,##0\);_(* &quot;-&quot;??_);_(@_)">
                  <c:v>66641616</c:v>
                </c:pt>
                <c:pt idx="9" formatCode="_(* #,##0_);_(* \(#,##0\);_(* &quot;-&quot;??_);_(@_)">
                  <c:v>1251809760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8A-4E48-82D0-EC8CE85B11FB}"/>
            </c:ext>
          </c:extLst>
        </c:ser>
        <c:ser>
          <c:idx val="3"/>
          <c:order val="3"/>
          <c:tx>
            <c:strRef>
              <c:f>Pivot!$E$3:$E$4</c:f>
              <c:strCache>
                <c:ptCount val="1"/>
                <c:pt idx="0">
                  <c:v>Local</c:v>
                </c:pt>
              </c:strCache>
            </c:strRef>
          </c:tx>
          <c:spPr>
            <a:solidFill>
              <a:srgbClr val="26D07C"/>
            </a:solidFill>
            <a:ln>
              <a:noFill/>
            </a:ln>
            <a:effectLst/>
          </c:spPr>
          <c:invertIfNegative val="0"/>
          <c:cat>
            <c:strRef>
              <c:f>Pivot!$A$5:$A$15</c:f>
              <c:strCache>
                <c:ptCount val="10"/>
                <c:pt idx="0">
                  <c:v>Seaport</c:v>
                </c:pt>
                <c:pt idx="1">
                  <c:v>Airports</c:v>
                </c:pt>
                <c:pt idx="2">
                  <c:v>O&amp;M - Transit</c:v>
                </c:pt>
                <c:pt idx="3">
                  <c:v>O&amp;M - Roadways</c:v>
                </c:pt>
                <c:pt idx="4">
                  <c:v>Major Maintenance</c:v>
                </c:pt>
                <c:pt idx="5">
                  <c:v>Other FDOT &amp; Local Projects</c:v>
                </c:pt>
                <c:pt idx="6">
                  <c:v>Transportation Alternatives Program</c:v>
                </c:pt>
                <c:pt idx="7">
                  <c:v>Local Initiatives Program</c:v>
                </c:pt>
                <c:pt idx="8">
                  <c:v>State Road Modifications</c:v>
                </c:pt>
                <c:pt idx="9">
                  <c:v>SIS Capacity</c:v>
                </c:pt>
              </c:strCache>
            </c:strRef>
          </c:cat>
          <c:val>
            <c:numRef>
              <c:f>Pivot!$E$5:$E$15</c:f>
              <c:numCache>
                <c:formatCode>_(* #,##0_);_(* \(#,##0\);_(* "-"??_);_(@_)</c:formatCode>
                <c:ptCount val="10"/>
                <c:pt idx="0">
                  <c:v>5515083</c:v>
                </c:pt>
                <c:pt idx="1">
                  <c:v>26569654</c:v>
                </c:pt>
                <c:pt idx="2">
                  <c:v>460158805</c:v>
                </c:pt>
                <c:pt idx="3">
                  <c:v>210933299</c:v>
                </c:pt>
                <c:pt idx="4">
                  <c:v>76929057</c:v>
                </c:pt>
                <c:pt idx="5">
                  <c:v>177336521</c:v>
                </c:pt>
                <c:pt idx="6">
                  <c:v>5733036</c:v>
                </c:pt>
                <c:pt idx="7">
                  <c:v>17429838</c:v>
                </c:pt>
                <c:pt idx="8">
                  <c:v>2835137</c:v>
                </c:pt>
                <c:pt idx="9">
                  <c:v>1648907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8A-4E48-82D0-EC8CE85B1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"/>
        <c:overlap val="100"/>
        <c:axId val="452070351"/>
        <c:axId val="452076111"/>
      </c:barChart>
      <c:catAx>
        <c:axId val="4520703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452076111"/>
        <c:crosses val="autoZero"/>
        <c:auto val="1"/>
        <c:lblAlgn val="ctr"/>
        <c:lblOffset val="100"/>
        <c:noMultiLvlLbl val="0"/>
      </c:catAx>
      <c:valAx>
        <c:axId val="4520761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452070351"/>
        <c:crosses val="autoZero"/>
        <c:crossBetween val="between"/>
        <c:majorUnit val="20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6256403638049554"/>
          <c:y val="0.71669910113563984"/>
          <c:w val="0.4328281773799923"/>
          <c:h val="6.9876822307430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Sheet5!$C$3:$C$9</cx:f>
        <cx:lvl ptCount="7">
          <cx:pt idx="0">Standalone pedestrian and bicycle facilities</cx:pt>
          <cx:pt idx="1">Roadway Capacity (includes ped/bike facilities)</cx:pt>
          <cx:pt idx="2">Transit Shelters</cx:pt>
          <cx:pt idx="3">Electric Buses and Charging Stations</cx:pt>
          <cx:pt idx="4">Lighting</cx:pt>
          <cx:pt idx="5">Tri-Rail Rolling Stock</cx:pt>
          <cx:pt idx="6">Traffic signals</cx:pt>
        </cx:lvl>
      </cx:strDim>
      <cx:numDim type="size">
        <cx:f>Sheet5!$B$3:$B$9</cx:f>
        <cx:lvl ptCount="7" formatCode="_(&quot;$&quot;* #,##0_);_(&quot;$&quot;* \(#,##0\);_(&quot;$&quot;* &quot;-&quot;??_);_(@_)">
          <cx:pt idx="0">84000000</cx:pt>
          <cx:pt idx="1">103000000</cx:pt>
          <cx:pt idx="2">7000000</cx:pt>
          <cx:pt idx="3">9000000</cx:pt>
          <cx:pt idx="4">10000000</cx:pt>
          <cx:pt idx="5">13000000</cx:pt>
          <cx:pt idx="6">5000000</cx:pt>
        </cx:lvl>
      </cx:numDim>
    </cx:data>
  </cx:chartData>
  <cx:chart>
    <cx:plotArea>
      <cx:plotAreaRegion>
        <cx:series layoutId="treemap" uniqueId="{91A876F7-FCED-48B6-B065-0A9DCDAAD083}">
          <cx:tx>
            <cx:txData>
              <cx:f>Sheet5!$B$3:$B$9</cx:f>
              <cx:v> $84,000,000   $103,000,000   $7,000,000   $9,000,000   $10,000,000   $13,000,000   $5,000,000 </cx:v>
            </cx:txData>
          </cx:tx>
          <cx:dataLabels>
            <cx:numFmt formatCode="$#,##0,,&quot;M&quot;" sourceLinked="0"/>
            <cx:txPr>
              <a:bodyPr vertOverflow="overflow" horzOverflow="overflow" wrap="square" lIns="0" tIns="0" rIns="0" bIns="0"/>
              <a:lstStyle/>
              <a:p>
                <a:pPr algn="ctr" rtl="0">
                  <a:defRPr sz="1200" b="0" i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 sz="1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cx:txPr>
            <cx:visibility seriesName="0" categoryName="1" value="1"/>
            <cx:separator>, </cx:separator>
          </cx:dataLabels>
          <cx:dataId val="0"/>
          <cx:layoutPr>
            <cx:parentLabelLayout val="overlapping"/>
          </cx:layoutPr>
        </cx:series>
      </cx:plotAreaRegion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D6162E-E7BC-48C2-AB84-F5F3115005CD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2E03F28-619F-4072-AAC1-EB9E503F8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68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Spending authority in the first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3F28-619F-4072-AAC1-EB9E503F85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3F28-619F-4072-AAC1-EB9E503F85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34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3F28-619F-4072-AAC1-EB9E503F85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91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3F28-619F-4072-AAC1-EB9E503F85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96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3F28-619F-4072-AAC1-EB9E503F85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22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3F28-619F-4072-AAC1-EB9E503F85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40E7B9-EC46-4EE0-A8D8-CC8C080D3A1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7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3F28-619F-4072-AAC1-EB9E503F85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27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3F28-619F-4072-AAC1-EB9E503F85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62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3F28-619F-4072-AAC1-EB9E503F85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94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03F28-619F-4072-AAC1-EB9E503F85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66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40E7B9-EC46-4EE0-A8D8-CC8C080D3A1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25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40E7B9-EC46-4EE0-A8D8-CC8C080D3A1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86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40E7B9-EC46-4EE0-A8D8-CC8C080D3A1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1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2861" y="2741847"/>
            <a:ext cx="7422292" cy="1374306"/>
          </a:xfrm>
        </p:spPr>
        <p:txBody>
          <a:bodyPr anchor="b"/>
          <a:lstStyle>
            <a:lvl1pPr algn="ctr">
              <a:defRPr sz="60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Start &amp; End Title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C441D1-7667-4CC9-81D1-0168AD4D3ADA}"/>
              </a:ext>
            </a:extLst>
          </p:cNvPr>
          <p:cNvSpPr/>
          <p:nvPr userDrawn="1"/>
        </p:nvSpPr>
        <p:spPr>
          <a:xfrm>
            <a:off x="8902931" y="5353098"/>
            <a:ext cx="3025833" cy="1055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2861" y="4116153"/>
            <a:ext cx="742229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3C4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9034145-D8DE-48BF-B54E-BAEE88D05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71820"/>
          <a:stretch/>
        </p:blipFill>
        <p:spPr>
          <a:xfrm>
            <a:off x="0" y="0"/>
            <a:ext cx="3695926" cy="687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19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677196-F4F5-4DBE-AE09-B3FC81788EFF}"/>
              </a:ext>
            </a:extLst>
          </p:cNvPr>
          <p:cNvSpPr/>
          <p:nvPr userDrawn="1"/>
        </p:nvSpPr>
        <p:spPr>
          <a:xfrm>
            <a:off x="0" y="0"/>
            <a:ext cx="12192000" cy="1602377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E53707-5CB9-477F-B609-EC394AAB54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21271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r>
              <a:rPr lang="en-US"/>
              <a:t>Bullet Points</a:t>
            </a:r>
          </a:p>
          <a:p>
            <a:r>
              <a:rPr lang="en-US"/>
              <a:t>2</a:t>
            </a:r>
          </a:p>
          <a:p>
            <a:pPr lvl="1"/>
            <a:r>
              <a:rPr lang="en-US"/>
              <a:t>Sub</a:t>
            </a:r>
          </a:p>
          <a:p>
            <a:pPr lvl="1"/>
            <a:r>
              <a:rPr lang="en-US"/>
              <a:t>Sub</a:t>
            </a:r>
          </a:p>
          <a:p>
            <a:r>
              <a:rPr lang="en-US"/>
              <a:t>3</a:t>
            </a:r>
          </a:p>
          <a:p>
            <a:r>
              <a:rPr lang="en-US"/>
              <a:t>4</a:t>
            </a:r>
          </a:p>
          <a:p>
            <a:r>
              <a:rPr lang="en-US"/>
              <a:t>5</a:t>
            </a:r>
          </a:p>
          <a:p>
            <a:pPr lvl="1"/>
            <a:r>
              <a:rPr lang="en-US"/>
              <a:t>Sub</a:t>
            </a:r>
          </a:p>
          <a:p>
            <a:pPr lvl="1"/>
            <a:r>
              <a:rPr lang="en-US"/>
              <a:t>Sub</a:t>
            </a:r>
          </a:p>
          <a:p>
            <a:r>
              <a:rPr lang="en-US"/>
              <a:t>6 Max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183AD9-DBB1-4C4E-B7D2-EC6B10A7D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-8313" y="0"/>
            <a:ext cx="761451" cy="160237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21BBAC-2ECD-4C48-9287-1E930C41E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85085"/>
            <a:ext cx="9054830" cy="97858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0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487CBF-E4FD-4A67-B827-B262340E66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237424"/>
          </a:xfrm>
        </p:spPr>
        <p:txBody>
          <a:bodyPr/>
          <a:lstStyle>
            <a:lvl1pPr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A874D0A-FFE7-4BF8-84BA-A75B827DF6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237424"/>
          </a:xfrm>
        </p:spPr>
        <p:txBody>
          <a:bodyPr/>
          <a:lstStyle>
            <a:lvl1pPr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513BA7-ABAB-4BA6-9FC8-285AB9B79879}"/>
              </a:ext>
            </a:extLst>
          </p:cNvPr>
          <p:cNvSpPr/>
          <p:nvPr userDrawn="1"/>
        </p:nvSpPr>
        <p:spPr>
          <a:xfrm>
            <a:off x="0" y="0"/>
            <a:ext cx="12192000" cy="1602377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B1532B-198B-4DA8-A36F-831554A1F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-8313" y="0"/>
            <a:ext cx="761451" cy="16023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0ED970-A53B-468B-B331-C6E144234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85085"/>
            <a:ext cx="9054830" cy="97858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E27D8C-353B-401C-B111-72ADE3E946E2}"/>
              </a:ext>
            </a:extLst>
          </p:cNvPr>
          <p:cNvSpPr/>
          <p:nvPr userDrawn="1"/>
        </p:nvSpPr>
        <p:spPr>
          <a:xfrm>
            <a:off x="0" y="0"/>
            <a:ext cx="4902926" cy="6858000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7C99FD-4B33-4036-9832-BBF05A062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612938"/>
            <a:ext cx="4902927" cy="879448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DAEA9F-E822-4991-ADA1-26F8D9464D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2526" y="513805"/>
            <a:ext cx="6259286" cy="5860362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r>
              <a:rPr lang="en-US"/>
              <a:t>Bullet Points</a:t>
            </a:r>
          </a:p>
          <a:p>
            <a:r>
              <a:rPr lang="en-US"/>
              <a:t>2</a:t>
            </a:r>
          </a:p>
          <a:p>
            <a:r>
              <a:rPr lang="en-US"/>
              <a:t>3</a:t>
            </a:r>
          </a:p>
          <a:p>
            <a:r>
              <a:rPr lang="en-US"/>
              <a:t>4</a:t>
            </a:r>
          </a:p>
          <a:p>
            <a:r>
              <a:rPr lang="en-US"/>
              <a:t>5</a:t>
            </a:r>
          </a:p>
          <a:p>
            <a:r>
              <a:rPr lang="en-US"/>
              <a:t>6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C87E17-9646-4FB5-9F7C-68C322115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0" y="612938"/>
            <a:ext cx="2828355" cy="595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4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E27D8C-353B-401C-B111-72ADE3E946E2}"/>
              </a:ext>
            </a:extLst>
          </p:cNvPr>
          <p:cNvSpPr/>
          <p:nvPr userDrawn="1"/>
        </p:nvSpPr>
        <p:spPr>
          <a:xfrm>
            <a:off x="-1" y="0"/>
            <a:ext cx="4902926" cy="6858000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6E0D4A-7933-4636-B6D6-992497738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612938"/>
            <a:ext cx="4902927" cy="879448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98978B-5742-4EEF-8C01-A692936B0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1" y="2123479"/>
            <a:ext cx="6727372" cy="4441372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3F926-CB28-4EDA-A6DA-B517BC065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0" y="612938"/>
            <a:ext cx="2828355" cy="595191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3DCC71-C9C0-49D6-83F4-E93B95D606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57801" y="513805"/>
            <a:ext cx="6727372" cy="1377139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r>
              <a:rPr lang="en-US"/>
              <a:t>Bullet Points</a:t>
            </a:r>
          </a:p>
          <a:p>
            <a:r>
              <a:rPr lang="en-US"/>
              <a:t>2</a:t>
            </a:r>
          </a:p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781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D30305D-EFE6-4CA1-8B37-CC565F8C00BE}"/>
              </a:ext>
            </a:extLst>
          </p:cNvPr>
          <p:cNvSpPr/>
          <p:nvPr userDrawn="1"/>
        </p:nvSpPr>
        <p:spPr>
          <a:xfrm>
            <a:off x="0" y="0"/>
            <a:ext cx="12192000" cy="1602377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80690FE-1EA9-4533-8689-ACCA6CE0F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-8313" y="0"/>
            <a:ext cx="761451" cy="1602377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9E50C44-C666-4E2D-845A-5241C645A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34" y="2472719"/>
            <a:ext cx="2575989" cy="2047244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151CE89-F1D7-4AAB-B996-1A0994F724E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79011" y="2472719"/>
            <a:ext cx="2575989" cy="2047244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98F6DC-599C-4DC4-848B-FDCE58E83A6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92889" y="2472719"/>
            <a:ext cx="2575989" cy="2047244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4555760-6FBD-4D86-A9DB-B0014938B3D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65134" y="4684738"/>
            <a:ext cx="2575989" cy="70556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F45B90F-A32B-4525-8208-B0FF8BC80A7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79011" y="4684738"/>
            <a:ext cx="2575989" cy="70556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24B73C0-E7FB-4C5C-854E-8F88F4E5FB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92889" y="4684737"/>
            <a:ext cx="2575989" cy="70556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8B21A0-4980-44A5-90C9-A7BF86BA8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85085"/>
            <a:ext cx="9054830" cy="97858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1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E4D2BC-CA4E-4A17-940A-D6007FD800BD}"/>
              </a:ext>
            </a:extLst>
          </p:cNvPr>
          <p:cNvSpPr/>
          <p:nvPr userDrawn="1"/>
        </p:nvSpPr>
        <p:spPr>
          <a:xfrm>
            <a:off x="-8313" y="0"/>
            <a:ext cx="12200313" cy="1602378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745973-6FDA-46A4-B957-8BE59BD095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-8313" y="0"/>
            <a:ext cx="761451" cy="16023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C0799F-6CB5-4F24-A80F-F2D3B2E94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748900"/>
            <a:ext cx="11461072" cy="4563123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2594AD-6628-4864-A8F7-3CC72BE3A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85085"/>
            <a:ext cx="9054830" cy="97858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6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Transition Slide">
    <p:bg>
      <p:bgPr>
        <a:solidFill>
          <a:srgbClr val="14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D3C365-FA2F-4EC1-8A23-2DC3645D1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0" r="-1" b="-543"/>
          <a:stretch/>
        </p:blipFill>
        <p:spPr>
          <a:xfrm>
            <a:off x="0" y="0"/>
            <a:ext cx="3268552" cy="69014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4279AD6-AA56-4159-8F23-A25AC70891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32861" y="2741847"/>
            <a:ext cx="7422292" cy="1374306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Section 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D519BBB-2F9F-45A4-AACC-8293FC3AE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2861" y="4116153"/>
            <a:ext cx="742229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003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97" y="6125954"/>
            <a:ext cx="1664044" cy="46079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494270" y="6356350"/>
            <a:ext cx="9605319" cy="0"/>
          </a:xfrm>
          <a:prstGeom prst="line">
            <a:avLst/>
          </a:prstGeom>
          <a:ln>
            <a:solidFill>
              <a:srgbClr val="C3C4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70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83B4790-CDFA-4986-9587-5A3A9AF404C6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5BC4BB82-2418-4D35-9A7E-6ED0E6E631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2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  <p:sldLayoutId id="2147483671" r:id="rId3"/>
    <p:sldLayoutId id="2147483651" r:id="rId4"/>
    <p:sldLayoutId id="2147483668" r:id="rId5"/>
    <p:sldLayoutId id="2147483664" r:id="rId6"/>
    <p:sldLayoutId id="2147483665" r:id="rId7"/>
    <p:sldLayoutId id="2147483655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palmbeachtpa.org/TIP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7ED5EF-8E18-4FEE-98CE-F89A244297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Transportation Improvement Program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D47A3443-E505-42CD-9055-CEE2C5E169AC}"/>
              </a:ext>
            </a:extLst>
          </p:cNvPr>
          <p:cNvSpPr txBox="1">
            <a:spLocks/>
          </p:cNvSpPr>
          <p:nvPr/>
        </p:nvSpPr>
        <p:spPr>
          <a:xfrm>
            <a:off x="4103981" y="4187867"/>
            <a:ext cx="7422292" cy="147319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C3C4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>
                <a:solidFill>
                  <a:srgbClr val="646566"/>
                </a:solidFill>
              </a:rPr>
              <a:t>Fiscal Year (FY) 2024-2028</a:t>
            </a:r>
          </a:p>
          <a:p>
            <a:pPr>
              <a:lnSpc>
                <a:spcPct val="100000"/>
              </a:lnSpc>
            </a:pPr>
            <a:r>
              <a:rPr lang="en-US"/>
              <a:t>Final Draft for July Adoption</a:t>
            </a:r>
          </a:p>
          <a:p>
            <a:pPr>
              <a:lnSpc>
                <a:spcPct val="100000"/>
              </a:lnSpc>
            </a:pPr>
            <a:r>
              <a:rPr lang="en-US"/>
              <a:t>TPA Committees</a:t>
            </a:r>
          </a:p>
        </p:txBody>
      </p:sp>
    </p:spTree>
    <p:extLst>
      <p:ext uri="{BB962C8B-B14F-4D97-AF65-F5344CB8AC3E}">
        <p14:creationId xmlns:p14="http://schemas.microsoft.com/office/powerpoint/2010/main" val="1825884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16813-BFE7-4E62-B1D7-2D120A6419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Programming and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BA5699-2E26-AC79-703A-88B3A4AF8359}"/>
              </a:ext>
            </a:extLst>
          </p:cNvPr>
          <p:cNvSpPr txBox="1"/>
          <p:nvPr/>
        </p:nvSpPr>
        <p:spPr>
          <a:xfrm>
            <a:off x="3150245" y="3473947"/>
            <a:ext cx="85117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FEF3CC-AC5D-F0C4-E82E-C42EEC16673A}"/>
              </a:ext>
            </a:extLst>
          </p:cNvPr>
          <p:cNvSpPr txBox="1"/>
          <p:nvPr/>
        </p:nvSpPr>
        <p:spPr>
          <a:xfrm>
            <a:off x="4241804" y="3473947"/>
            <a:ext cx="1211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F3EE42-BDEE-2BCA-5DB3-D97B4053DCF3}"/>
              </a:ext>
            </a:extLst>
          </p:cNvPr>
          <p:cNvSpPr txBox="1"/>
          <p:nvPr/>
        </p:nvSpPr>
        <p:spPr>
          <a:xfrm>
            <a:off x="5802095" y="3473947"/>
            <a:ext cx="751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FCF15F-B3CB-474E-138E-C9E37095DFC2}"/>
              </a:ext>
            </a:extLst>
          </p:cNvPr>
          <p:cNvSpPr txBox="1"/>
          <p:nvPr/>
        </p:nvSpPr>
        <p:spPr>
          <a:xfrm>
            <a:off x="7169282" y="3473947"/>
            <a:ext cx="785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C5ADCB-F2CE-238E-D9A5-8FEC841F8500}"/>
              </a:ext>
            </a:extLst>
          </p:cNvPr>
          <p:cNvSpPr txBox="1"/>
          <p:nvPr/>
        </p:nvSpPr>
        <p:spPr>
          <a:xfrm>
            <a:off x="8478285" y="3473947"/>
            <a:ext cx="74251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0159B8-31E7-5E79-E9A4-E9CE3555452D}"/>
              </a:ext>
            </a:extLst>
          </p:cNvPr>
          <p:cNvSpPr txBox="1"/>
          <p:nvPr/>
        </p:nvSpPr>
        <p:spPr>
          <a:xfrm>
            <a:off x="1727974" y="3482115"/>
            <a:ext cx="85117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12033D-9D2C-275D-B8FB-45A16EF35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8910" y="4190001"/>
            <a:ext cx="1339640" cy="187912"/>
          </a:xfrm>
          <a:prstGeom prst="rect">
            <a:avLst/>
          </a:prstGeom>
          <a:solidFill>
            <a:srgbClr val="6ABF6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0842B4-0E24-1A6B-B4B6-3D06A833E411}"/>
              </a:ext>
            </a:extLst>
          </p:cNvPr>
          <p:cNvSpPr txBox="1"/>
          <p:nvPr/>
        </p:nvSpPr>
        <p:spPr>
          <a:xfrm>
            <a:off x="1388373" y="4376042"/>
            <a:ext cx="160311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Fiscal Year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7E308A-757E-9E89-1F18-01167F925615}"/>
              </a:ext>
            </a:extLst>
          </p:cNvPr>
          <p:cNvSpPr txBox="1"/>
          <p:nvPr/>
        </p:nvSpPr>
        <p:spPr>
          <a:xfrm>
            <a:off x="4241804" y="4951961"/>
            <a:ext cx="426205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Draft Transportation </a:t>
            </a:r>
          </a:p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Improvement Program (TIP)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2DBD0F-F941-77FF-E8E1-290D2B8DF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40815" y="4190479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02EFC7-E37E-11D7-0FD9-F3C4FCC1F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5020" y="4190001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EE1377-6378-3D88-00F6-571304448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08003" y="4190001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7BC92B-9EBA-D92C-9F1E-4ACE3356A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35551" y="4190001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2FFF82-D9CD-7871-7F13-4D0FA16A2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79721" y="4190001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603B2F-E5FD-93CC-8015-0886BD0429C8}"/>
              </a:ext>
            </a:extLst>
          </p:cNvPr>
          <p:cNvSpPr txBox="1"/>
          <p:nvPr/>
        </p:nvSpPr>
        <p:spPr>
          <a:xfrm>
            <a:off x="8011571" y="4328968"/>
            <a:ext cx="167593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“New 5</a:t>
            </a:r>
            <a:r>
              <a:rPr lang="en-US" sz="1600" baseline="30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Year”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14663-EDDA-5781-D957-7388A8F86B0B}"/>
              </a:ext>
            </a:extLst>
          </p:cNvPr>
          <p:cNvSpPr txBox="1"/>
          <p:nvPr/>
        </p:nvSpPr>
        <p:spPr>
          <a:xfrm>
            <a:off x="9630887" y="3473947"/>
            <a:ext cx="112636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&gt;28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C3AC19-0B29-B0D8-B789-5609566D0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9361" y="4190001"/>
            <a:ext cx="1339640" cy="187912"/>
          </a:xfrm>
          <a:prstGeom prst="rect">
            <a:avLst/>
          </a:prstGeom>
          <a:solidFill>
            <a:srgbClr val="81CBFF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7CEB77A8-C881-1224-6D89-C253E7A1D074}"/>
              </a:ext>
            </a:extLst>
          </p:cNvPr>
          <p:cNvSpPr/>
          <p:nvPr/>
        </p:nvSpPr>
        <p:spPr>
          <a:xfrm rot="16200000">
            <a:off x="6025696" y="1324771"/>
            <a:ext cx="306519" cy="6680811"/>
          </a:xfrm>
          <a:prstGeom prst="leftBrace">
            <a:avLst/>
          </a:prstGeom>
          <a:ln w="19050">
            <a:solidFill>
              <a:srgbClr val="6C6D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2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16813-BFE7-4E62-B1D7-2D120A6419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Programming and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BA5699-2E26-AC79-703A-88B3A4AF8359}"/>
              </a:ext>
            </a:extLst>
          </p:cNvPr>
          <p:cNvSpPr txBox="1"/>
          <p:nvPr/>
        </p:nvSpPr>
        <p:spPr>
          <a:xfrm>
            <a:off x="3150245" y="3473947"/>
            <a:ext cx="85117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FEF3CC-AC5D-F0C4-E82E-C42EEC16673A}"/>
              </a:ext>
            </a:extLst>
          </p:cNvPr>
          <p:cNvSpPr txBox="1"/>
          <p:nvPr/>
        </p:nvSpPr>
        <p:spPr>
          <a:xfrm>
            <a:off x="4241804" y="3473947"/>
            <a:ext cx="1211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F3EE42-BDEE-2BCA-5DB3-D97B4053DCF3}"/>
              </a:ext>
            </a:extLst>
          </p:cNvPr>
          <p:cNvSpPr txBox="1"/>
          <p:nvPr/>
        </p:nvSpPr>
        <p:spPr>
          <a:xfrm>
            <a:off x="5802095" y="3473947"/>
            <a:ext cx="751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FCF15F-B3CB-474E-138E-C9E37095DFC2}"/>
              </a:ext>
            </a:extLst>
          </p:cNvPr>
          <p:cNvSpPr txBox="1"/>
          <p:nvPr/>
        </p:nvSpPr>
        <p:spPr>
          <a:xfrm>
            <a:off x="7169282" y="3473947"/>
            <a:ext cx="785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C5ADCB-F2CE-238E-D9A5-8FEC841F8500}"/>
              </a:ext>
            </a:extLst>
          </p:cNvPr>
          <p:cNvSpPr txBox="1"/>
          <p:nvPr/>
        </p:nvSpPr>
        <p:spPr>
          <a:xfrm>
            <a:off x="8478285" y="3473947"/>
            <a:ext cx="74251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0159B8-31E7-5E79-E9A4-E9CE3555452D}"/>
              </a:ext>
            </a:extLst>
          </p:cNvPr>
          <p:cNvSpPr txBox="1"/>
          <p:nvPr/>
        </p:nvSpPr>
        <p:spPr>
          <a:xfrm>
            <a:off x="1727974" y="3482115"/>
            <a:ext cx="85117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12033D-9D2C-275D-B8FB-45A16EF35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8910" y="4190001"/>
            <a:ext cx="1339640" cy="187912"/>
          </a:xfrm>
          <a:prstGeom prst="rect">
            <a:avLst/>
          </a:prstGeom>
          <a:solidFill>
            <a:srgbClr val="6ABF6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0842B4-0E24-1A6B-B4B6-3D06A833E411}"/>
              </a:ext>
            </a:extLst>
          </p:cNvPr>
          <p:cNvSpPr txBox="1"/>
          <p:nvPr/>
        </p:nvSpPr>
        <p:spPr>
          <a:xfrm>
            <a:off x="1388373" y="4376042"/>
            <a:ext cx="160311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Fiscal Year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7E308A-757E-9E89-1F18-01167F925615}"/>
              </a:ext>
            </a:extLst>
          </p:cNvPr>
          <p:cNvSpPr txBox="1"/>
          <p:nvPr/>
        </p:nvSpPr>
        <p:spPr>
          <a:xfrm>
            <a:off x="4241804" y="4951961"/>
            <a:ext cx="426205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Draft Transportation </a:t>
            </a:r>
          </a:p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Improvement Program (TIP)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2DBD0F-F941-77FF-E8E1-290D2B8DF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40815" y="4190479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02EFC7-E37E-11D7-0FD9-F3C4FCC1F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5020" y="4190001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EE1377-6378-3D88-00F6-571304448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08003" y="4190001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7BC92B-9EBA-D92C-9F1E-4ACE3356A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35551" y="4190001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2FFF82-D9CD-7871-7F13-4D0FA16A2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79721" y="4190001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603B2F-E5FD-93CC-8015-0886BD0429C8}"/>
              </a:ext>
            </a:extLst>
          </p:cNvPr>
          <p:cNvSpPr txBox="1"/>
          <p:nvPr/>
        </p:nvSpPr>
        <p:spPr>
          <a:xfrm>
            <a:off x="8011571" y="4328968"/>
            <a:ext cx="167593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“New 5</a:t>
            </a:r>
            <a:r>
              <a:rPr lang="en-US" sz="1600" baseline="30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Year”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14663-EDDA-5781-D957-7388A8F86B0B}"/>
              </a:ext>
            </a:extLst>
          </p:cNvPr>
          <p:cNvSpPr txBox="1"/>
          <p:nvPr/>
        </p:nvSpPr>
        <p:spPr>
          <a:xfrm>
            <a:off x="9630887" y="3473947"/>
            <a:ext cx="112636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&gt;28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C3AC19-0B29-B0D8-B789-5609566D0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9361" y="4190001"/>
            <a:ext cx="1339640" cy="187912"/>
          </a:xfrm>
          <a:prstGeom prst="rect">
            <a:avLst/>
          </a:prstGeom>
          <a:solidFill>
            <a:srgbClr val="81CBFF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7CEB77A8-C881-1224-6D89-C253E7A1D074}"/>
              </a:ext>
            </a:extLst>
          </p:cNvPr>
          <p:cNvSpPr/>
          <p:nvPr/>
        </p:nvSpPr>
        <p:spPr>
          <a:xfrm rot="16200000">
            <a:off x="6025696" y="1324771"/>
            <a:ext cx="306519" cy="6680811"/>
          </a:xfrm>
          <a:prstGeom prst="leftBrace">
            <a:avLst/>
          </a:prstGeom>
          <a:ln w="19050">
            <a:solidFill>
              <a:srgbClr val="6C6D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ABCDD-E4B9-A749-C1D1-EC5F4B6AC77A}"/>
              </a:ext>
            </a:extLst>
          </p:cNvPr>
          <p:cNvSpPr txBox="1"/>
          <p:nvPr/>
        </p:nvSpPr>
        <p:spPr>
          <a:xfrm>
            <a:off x="1709920" y="2689872"/>
            <a:ext cx="85985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</a:t>
            </a:r>
            <a:endParaRPr lang="en-US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B82C5-C15D-E994-40F8-F8CA0174CFA1}"/>
              </a:ext>
            </a:extLst>
          </p:cNvPr>
          <p:cNvSpPr txBox="1"/>
          <p:nvPr/>
        </p:nvSpPr>
        <p:spPr>
          <a:xfrm>
            <a:off x="3325094" y="2689872"/>
            <a:ext cx="16321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endParaRPr lang="en-US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49954-A91C-B3BB-00AE-84161065C975}"/>
              </a:ext>
            </a:extLst>
          </p:cNvPr>
          <p:cNvSpPr txBox="1"/>
          <p:nvPr/>
        </p:nvSpPr>
        <p:spPr>
          <a:xfrm>
            <a:off x="5775301" y="2412873"/>
            <a:ext cx="302072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Right-of-Way, Utilities</a:t>
            </a:r>
          </a:p>
          <a:p>
            <a:r>
              <a:rPr lang="en-US"/>
              <a:t>Environmental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3F15F-9DF9-6FD4-06AA-DFE8E12C495C}"/>
              </a:ext>
            </a:extLst>
          </p:cNvPr>
          <p:cNvSpPr txBox="1"/>
          <p:nvPr/>
        </p:nvSpPr>
        <p:spPr>
          <a:xfrm>
            <a:off x="8496738" y="2689872"/>
            <a:ext cx="23085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en-US" b="0"/>
              <a:t>Construction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5107A9-51C8-8146-BCD5-4A34F3619E66}"/>
              </a:ext>
            </a:extLst>
          </p:cNvPr>
          <p:cNvCxnSpPr>
            <a:cxnSpLocks/>
          </p:cNvCxnSpPr>
          <p:nvPr/>
        </p:nvCxnSpPr>
        <p:spPr>
          <a:xfrm>
            <a:off x="3377049" y="3064922"/>
            <a:ext cx="2362642" cy="0"/>
          </a:xfrm>
          <a:prstGeom prst="straightConnector1">
            <a:avLst/>
          </a:prstGeom>
          <a:ln w="38100">
            <a:solidFill>
              <a:srgbClr val="6ABF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69D09F-3A28-921E-51BC-40C6C742AF1F}"/>
              </a:ext>
            </a:extLst>
          </p:cNvPr>
          <p:cNvCxnSpPr>
            <a:cxnSpLocks/>
          </p:cNvCxnSpPr>
          <p:nvPr/>
        </p:nvCxnSpPr>
        <p:spPr>
          <a:xfrm>
            <a:off x="5863619" y="3064922"/>
            <a:ext cx="2633119" cy="0"/>
          </a:xfrm>
          <a:prstGeom prst="straightConnector1">
            <a:avLst/>
          </a:prstGeom>
          <a:ln w="38100">
            <a:solidFill>
              <a:srgbClr val="6ABF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347C43-D0F6-D6F8-97D8-8580045CDAE8}"/>
              </a:ext>
            </a:extLst>
          </p:cNvPr>
          <p:cNvCxnSpPr>
            <a:cxnSpLocks/>
          </p:cNvCxnSpPr>
          <p:nvPr/>
        </p:nvCxnSpPr>
        <p:spPr>
          <a:xfrm>
            <a:off x="8588333" y="3064922"/>
            <a:ext cx="2633119" cy="0"/>
          </a:xfrm>
          <a:prstGeom prst="straightConnector1">
            <a:avLst/>
          </a:prstGeom>
          <a:ln w="38100">
            <a:solidFill>
              <a:srgbClr val="6ABF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1EA74A-5128-AF7B-E32B-766F0C34FE15}"/>
              </a:ext>
            </a:extLst>
          </p:cNvPr>
          <p:cNvCxnSpPr>
            <a:cxnSpLocks/>
          </p:cNvCxnSpPr>
          <p:nvPr/>
        </p:nvCxnSpPr>
        <p:spPr>
          <a:xfrm>
            <a:off x="1820457" y="3064922"/>
            <a:ext cx="1181321" cy="0"/>
          </a:xfrm>
          <a:prstGeom prst="straightConnector1">
            <a:avLst/>
          </a:prstGeom>
          <a:ln w="38100">
            <a:solidFill>
              <a:srgbClr val="6ABF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FB9021-6F49-DF5D-2AAD-E80C0E4D3A70}"/>
              </a:ext>
            </a:extLst>
          </p:cNvPr>
          <p:cNvSpPr txBox="1"/>
          <p:nvPr/>
        </p:nvSpPr>
        <p:spPr>
          <a:xfrm>
            <a:off x="201966" y="1780241"/>
            <a:ext cx="464133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6AB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 of Major Projects Production</a:t>
            </a:r>
            <a:endParaRPr lang="en-US" sz="1400" b="1">
              <a:solidFill>
                <a:srgbClr val="6ABF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46D104-B825-5C96-B658-61E0D7D20F1E}"/>
              </a:ext>
            </a:extLst>
          </p:cNvPr>
          <p:cNvGrpSpPr/>
          <p:nvPr/>
        </p:nvGrpSpPr>
        <p:grpSpPr>
          <a:xfrm>
            <a:off x="2356335" y="2438653"/>
            <a:ext cx="444427" cy="428290"/>
            <a:chOff x="2269664" y="2111180"/>
            <a:chExt cx="444427" cy="428290"/>
          </a:xfrm>
        </p:grpSpPr>
        <p:pic>
          <p:nvPicPr>
            <p:cNvPr id="16" name="Graphic 15" descr="Speech with solid fill">
              <a:extLst>
                <a:ext uri="{FF2B5EF4-FFF2-40B4-BE49-F238E27FC236}">
                  <a16:creationId xmlns:a16="http://schemas.microsoft.com/office/drawing/2014/main" id="{52F4095C-D577-F548-A48A-E23D92304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2517508" y="2111180"/>
              <a:ext cx="196583" cy="196583"/>
            </a:xfrm>
            <a:prstGeom prst="rect">
              <a:avLst/>
            </a:prstGeom>
          </p:spPr>
        </p:pic>
        <p:pic>
          <p:nvPicPr>
            <p:cNvPr id="17" name="Graphic 16" descr="User with solid fill">
              <a:extLst>
                <a:ext uri="{FF2B5EF4-FFF2-40B4-BE49-F238E27FC236}">
                  <a16:creationId xmlns:a16="http://schemas.microsoft.com/office/drawing/2014/main" id="{26F2F958-A400-2C53-1263-1A550EB8A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69664" y="2146998"/>
              <a:ext cx="392472" cy="3924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1F6A45-B93B-6C1C-7D0B-E66A93EA8F9E}"/>
              </a:ext>
            </a:extLst>
          </p:cNvPr>
          <p:cNvGrpSpPr/>
          <p:nvPr/>
        </p:nvGrpSpPr>
        <p:grpSpPr>
          <a:xfrm>
            <a:off x="4118559" y="2426572"/>
            <a:ext cx="444427" cy="428290"/>
            <a:chOff x="2269664" y="2111180"/>
            <a:chExt cx="444427" cy="428290"/>
          </a:xfrm>
        </p:grpSpPr>
        <p:pic>
          <p:nvPicPr>
            <p:cNvPr id="33" name="Graphic 32" descr="Speech with solid fill">
              <a:extLst>
                <a:ext uri="{FF2B5EF4-FFF2-40B4-BE49-F238E27FC236}">
                  <a16:creationId xmlns:a16="http://schemas.microsoft.com/office/drawing/2014/main" id="{8EE739A9-FD07-343F-6617-76FC579F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2517508" y="2111180"/>
              <a:ext cx="196583" cy="196583"/>
            </a:xfrm>
            <a:prstGeom prst="rect">
              <a:avLst/>
            </a:prstGeom>
          </p:spPr>
        </p:pic>
        <p:pic>
          <p:nvPicPr>
            <p:cNvPr id="35" name="Graphic 34" descr="User with solid fill">
              <a:extLst>
                <a:ext uri="{FF2B5EF4-FFF2-40B4-BE49-F238E27FC236}">
                  <a16:creationId xmlns:a16="http://schemas.microsoft.com/office/drawing/2014/main" id="{374458B7-17B1-5E79-500E-E4E72D81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69664" y="2146998"/>
              <a:ext cx="392472" cy="392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1903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16813-BFE7-4E62-B1D7-2D120A6419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Programming and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BA5699-2E26-AC79-703A-88B3A4AF8359}"/>
              </a:ext>
            </a:extLst>
          </p:cNvPr>
          <p:cNvSpPr txBox="1"/>
          <p:nvPr/>
        </p:nvSpPr>
        <p:spPr>
          <a:xfrm>
            <a:off x="3150245" y="3473947"/>
            <a:ext cx="85117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FEF3CC-AC5D-F0C4-E82E-C42EEC16673A}"/>
              </a:ext>
            </a:extLst>
          </p:cNvPr>
          <p:cNvSpPr txBox="1"/>
          <p:nvPr/>
        </p:nvSpPr>
        <p:spPr>
          <a:xfrm>
            <a:off x="4241804" y="3473947"/>
            <a:ext cx="1211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F3EE42-BDEE-2BCA-5DB3-D97B4053DCF3}"/>
              </a:ext>
            </a:extLst>
          </p:cNvPr>
          <p:cNvSpPr txBox="1"/>
          <p:nvPr/>
        </p:nvSpPr>
        <p:spPr>
          <a:xfrm>
            <a:off x="5802095" y="3473947"/>
            <a:ext cx="751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FCF15F-B3CB-474E-138E-C9E37095DFC2}"/>
              </a:ext>
            </a:extLst>
          </p:cNvPr>
          <p:cNvSpPr txBox="1"/>
          <p:nvPr/>
        </p:nvSpPr>
        <p:spPr>
          <a:xfrm>
            <a:off x="7169282" y="3473947"/>
            <a:ext cx="785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C5ADCB-F2CE-238E-D9A5-8FEC841F8500}"/>
              </a:ext>
            </a:extLst>
          </p:cNvPr>
          <p:cNvSpPr txBox="1"/>
          <p:nvPr/>
        </p:nvSpPr>
        <p:spPr>
          <a:xfrm>
            <a:off x="8478285" y="3473947"/>
            <a:ext cx="74251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0159B8-31E7-5E79-E9A4-E9CE3555452D}"/>
              </a:ext>
            </a:extLst>
          </p:cNvPr>
          <p:cNvSpPr txBox="1"/>
          <p:nvPr/>
        </p:nvSpPr>
        <p:spPr>
          <a:xfrm>
            <a:off x="1727974" y="3482115"/>
            <a:ext cx="85117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912033D-9D2C-275D-B8FB-45A16EF35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8910" y="4190001"/>
            <a:ext cx="1339640" cy="187912"/>
          </a:xfrm>
          <a:prstGeom prst="rect">
            <a:avLst/>
          </a:prstGeom>
          <a:solidFill>
            <a:srgbClr val="6ABF6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0842B4-0E24-1A6B-B4B6-3D06A833E411}"/>
              </a:ext>
            </a:extLst>
          </p:cNvPr>
          <p:cNvSpPr txBox="1"/>
          <p:nvPr/>
        </p:nvSpPr>
        <p:spPr>
          <a:xfrm>
            <a:off x="1388373" y="4376042"/>
            <a:ext cx="160311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Fiscal Year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7E308A-757E-9E89-1F18-01167F925615}"/>
              </a:ext>
            </a:extLst>
          </p:cNvPr>
          <p:cNvSpPr txBox="1"/>
          <p:nvPr/>
        </p:nvSpPr>
        <p:spPr>
          <a:xfrm>
            <a:off x="4241804" y="4951961"/>
            <a:ext cx="426205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Draft Transportation </a:t>
            </a:r>
          </a:p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Improvement Program (TIP)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2DBD0F-F941-77FF-E8E1-290D2B8DF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40815" y="4190479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02EFC7-E37E-11D7-0FD9-F3C4FCC1F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5020" y="4190001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EE1377-6378-3D88-00F6-571304448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08003" y="4190001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7BC92B-9EBA-D92C-9F1E-4ACE3356A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35551" y="4190001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2FFF82-D9CD-7871-7F13-4D0FA16A2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79721" y="4190001"/>
            <a:ext cx="1339640" cy="187912"/>
          </a:xfrm>
          <a:prstGeom prst="rect">
            <a:avLst/>
          </a:prstGeom>
          <a:solidFill>
            <a:srgbClr val="1976B9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603B2F-E5FD-93CC-8015-0886BD0429C8}"/>
              </a:ext>
            </a:extLst>
          </p:cNvPr>
          <p:cNvSpPr txBox="1"/>
          <p:nvPr/>
        </p:nvSpPr>
        <p:spPr>
          <a:xfrm>
            <a:off x="8011571" y="4328968"/>
            <a:ext cx="167593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“New 5</a:t>
            </a:r>
            <a:r>
              <a:rPr lang="en-US" sz="1600" baseline="30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Year”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14663-EDDA-5781-D957-7388A8F86B0B}"/>
              </a:ext>
            </a:extLst>
          </p:cNvPr>
          <p:cNvSpPr txBox="1"/>
          <p:nvPr/>
        </p:nvSpPr>
        <p:spPr>
          <a:xfrm>
            <a:off x="9630887" y="3473947"/>
            <a:ext cx="112636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&gt;28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C3AC19-0B29-B0D8-B789-5609566D0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9361" y="4190001"/>
            <a:ext cx="1339640" cy="187912"/>
          </a:xfrm>
          <a:prstGeom prst="rect">
            <a:avLst/>
          </a:prstGeom>
          <a:solidFill>
            <a:srgbClr val="81CBFF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7CEB77A8-C881-1224-6D89-C253E7A1D074}"/>
              </a:ext>
            </a:extLst>
          </p:cNvPr>
          <p:cNvSpPr/>
          <p:nvPr/>
        </p:nvSpPr>
        <p:spPr>
          <a:xfrm rot="16200000">
            <a:off x="6025696" y="1324771"/>
            <a:ext cx="306519" cy="6680811"/>
          </a:xfrm>
          <a:prstGeom prst="leftBrace">
            <a:avLst/>
          </a:prstGeom>
          <a:ln w="19050">
            <a:solidFill>
              <a:srgbClr val="6C6D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F38A21-6CE6-6E30-4E6C-02EB1A006F3F}"/>
              </a:ext>
            </a:extLst>
          </p:cNvPr>
          <p:cNvSpPr txBox="1"/>
          <p:nvPr/>
        </p:nvSpPr>
        <p:spPr>
          <a:xfrm>
            <a:off x="2857405" y="2839798"/>
            <a:ext cx="16321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endParaRPr lang="en-US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EA25DA-2839-5E63-BC6C-BD735D00699D}"/>
              </a:ext>
            </a:extLst>
          </p:cNvPr>
          <p:cNvSpPr txBox="1"/>
          <p:nvPr/>
        </p:nvSpPr>
        <p:spPr>
          <a:xfrm>
            <a:off x="5323957" y="2839798"/>
            <a:ext cx="23085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en-US" b="0"/>
              <a:t>Construction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B7957B6-830F-7AAC-B60E-C73C97119880}"/>
              </a:ext>
            </a:extLst>
          </p:cNvPr>
          <p:cNvCxnSpPr>
            <a:cxnSpLocks/>
          </p:cNvCxnSpPr>
          <p:nvPr/>
        </p:nvCxnSpPr>
        <p:spPr>
          <a:xfrm>
            <a:off x="2909360" y="3214848"/>
            <a:ext cx="2362642" cy="0"/>
          </a:xfrm>
          <a:prstGeom prst="straightConnector1">
            <a:avLst/>
          </a:prstGeom>
          <a:ln w="38100">
            <a:solidFill>
              <a:srgbClr val="81C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8C8584F-6C28-C41E-51CE-54F58EB2E4AA}"/>
              </a:ext>
            </a:extLst>
          </p:cNvPr>
          <p:cNvCxnSpPr>
            <a:cxnSpLocks/>
          </p:cNvCxnSpPr>
          <p:nvPr/>
        </p:nvCxnSpPr>
        <p:spPr>
          <a:xfrm>
            <a:off x="5415552" y="3214848"/>
            <a:ext cx="2633119" cy="0"/>
          </a:xfrm>
          <a:prstGeom prst="straightConnector1">
            <a:avLst/>
          </a:prstGeom>
          <a:ln w="38100">
            <a:solidFill>
              <a:srgbClr val="81C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95645D6-0B6C-F924-A8FC-EF8BB109F8A8}"/>
              </a:ext>
            </a:extLst>
          </p:cNvPr>
          <p:cNvSpPr txBox="1"/>
          <p:nvPr/>
        </p:nvSpPr>
        <p:spPr>
          <a:xfrm>
            <a:off x="217330" y="1718375"/>
            <a:ext cx="5106627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81CB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Transportation Alternatives</a:t>
            </a:r>
          </a:p>
          <a:p>
            <a:r>
              <a:rPr lang="en-US" b="1">
                <a:solidFill>
                  <a:srgbClr val="81CB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Resurfacing, Restoration, Rehabilitation</a:t>
            </a:r>
          </a:p>
          <a:p>
            <a:pPr algn="ctr"/>
            <a:endParaRPr lang="en-US" b="1">
              <a:solidFill>
                <a:srgbClr val="81CB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1A9148-A970-8434-0942-428C11A74723}"/>
              </a:ext>
            </a:extLst>
          </p:cNvPr>
          <p:cNvGrpSpPr/>
          <p:nvPr/>
        </p:nvGrpSpPr>
        <p:grpSpPr>
          <a:xfrm>
            <a:off x="3618048" y="2621330"/>
            <a:ext cx="444427" cy="428290"/>
            <a:chOff x="2269664" y="2111180"/>
            <a:chExt cx="444427" cy="428290"/>
          </a:xfrm>
        </p:grpSpPr>
        <p:pic>
          <p:nvPicPr>
            <p:cNvPr id="42" name="Graphic 41" descr="Speech with solid fill">
              <a:extLst>
                <a:ext uri="{FF2B5EF4-FFF2-40B4-BE49-F238E27FC236}">
                  <a16:creationId xmlns:a16="http://schemas.microsoft.com/office/drawing/2014/main" id="{5F31385A-C517-4D6B-5175-97C5035A2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2517508" y="2111180"/>
              <a:ext cx="196583" cy="196583"/>
            </a:xfrm>
            <a:prstGeom prst="rect">
              <a:avLst/>
            </a:prstGeom>
          </p:spPr>
        </p:pic>
        <p:pic>
          <p:nvPicPr>
            <p:cNvPr id="43" name="Graphic 42" descr="User with solid fill">
              <a:extLst>
                <a:ext uri="{FF2B5EF4-FFF2-40B4-BE49-F238E27FC236}">
                  <a16:creationId xmlns:a16="http://schemas.microsoft.com/office/drawing/2014/main" id="{22FC1004-C86D-29DB-7A23-300723A70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69664" y="2146998"/>
              <a:ext cx="392472" cy="392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832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B3F02A7-D0A0-48E8-9BD2-0F235FD83B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TIP Project Sections</a:t>
            </a:r>
          </a:p>
        </p:txBody>
      </p:sp>
      <p:grpSp>
        <p:nvGrpSpPr>
          <p:cNvPr id="36" name="Group 35" descr="Approved TPA Priority List Arrow">
            <a:extLst>
              <a:ext uri="{FF2B5EF4-FFF2-40B4-BE49-F238E27FC236}">
                <a16:creationId xmlns:a16="http://schemas.microsoft.com/office/drawing/2014/main" id="{CE1A3717-6F6F-41B8-B1E1-ECB599523708}"/>
              </a:ext>
            </a:extLst>
          </p:cNvPr>
          <p:cNvGrpSpPr/>
          <p:nvPr/>
        </p:nvGrpSpPr>
        <p:grpSpPr>
          <a:xfrm>
            <a:off x="141368" y="1727890"/>
            <a:ext cx="2889216" cy="670842"/>
            <a:chOff x="-749764" y="1394747"/>
            <a:chExt cx="2282080" cy="67084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91D90D2-FC72-418C-8CDF-99E5E247B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836278" flipV="1">
              <a:off x="900077" y="1370088"/>
              <a:ext cx="607580" cy="65689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D546B5-D859-46EC-84CF-2064D28161F0}"/>
                </a:ext>
              </a:extLst>
            </p:cNvPr>
            <p:cNvSpPr txBox="1"/>
            <p:nvPr/>
          </p:nvSpPr>
          <p:spPr>
            <a:xfrm>
              <a:off x="-749764" y="1425029"/>
              <a:ext cx="1983046" cy="6405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fontAlgn="base">
                <a:lnSpc>
                  <a:spcPts val="213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prstClr val="black"/>
                  </a:solidFill>
                  <a:latin typeface="Segoe Print" panose="02000600000000000000" pitchFamily="2" charset="0"/>
                  <a:cs typeface="Arial" charset="0"/>
                </a:rPr>
                <a:t>Approved </a:t>
              </a:r>
            </a:p>
            <a:p>
              <a:pPr algn="ctr" defTabSz="1219170" fontAlgn="base">
                <a:lnSpc>
                  <a:spcPts val="2133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prstClr val="black"/>
                  </a:solidFill>
                  <a:latin typeface="Segoe Print" panose="02000600000000000000" pitchFamily="2" charset="0"/>
                  <a:cs typeface="Arial" charset="0"/>
                </a:rPr>
                <a:t>TPA Priority List </a:t>
              </a:r>
            </a:p>
          </p:txBody>
        </p:sp>
      </p:grpSp>
      <p:sp>
        <p:nvSpPr>
          <p:cNvPr id="32" name="Freeform 20">
            <a:extLst>
              <a:ext uri="{FF2B5EF4-FFF2-40B4-BE49-F238E27FC236}">
                <a16:creationId xmlns:a16="http://schemas.microsoft.com/office/drawing/2014/main" id="{106AB1F0-4ED4-4758-A0CA-CCABD32A3FFE}"/>
              </a:ext>
            </a:extLst>
          </p:cNvPr>
          <p:cNvSpPr/>
          <p:nvPr/>
        </p:nvSpPr>
        <p:spPr>
          <a:xfrm>
            <a:off x="832002" y="2479202"/>
            <a:ext cx="2829233" cy="963763"/>
          </a:xfrm>
          <a:custGeom>
            <a:avLst/>
            <a:gdLst>
              <a:gd name="connsiteX0" fmla="*/ 0 w 1929407"/>
              <a:gd name="connsiteY0" fmla="*/ 0 h 722822"/>
              <a:gd name="connsiteX1" fmla="*/ 1929407 w 1929407"/>
              <a:gd name="connsiteY1" fmla="*/ 0 h 722822"/>
              <a:gd name="connsiteX2" fmla="*/ 1929407 w 1929407"/>
              <a:gd name="connsiteY2" fmla="*/ 722822 h 722822"/>
              <a:gd name="connsiteX3" fmla="*/ 0 w 1929407"/>
              <a:gd name="connsiteY3" fmla="*/ 722822 h 722822"/>
              <a:gd name="connsiteX4" fmla="*/ 0 w 1929407"/>
              <a:gd name="connsiteY4" fmla="*/ 0 h 72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9407" h="722822">
                <a:moveTo>
                  <a:pt x="0" y="0"/>
                </a:moveTo>
                <a:lnTo>
                  <a:pt x="1929407" y="0"/>
                </a:lnTo>
                <a:lnTo>
                  <a:pt x="1929407" y="722822"/>
                </a:lnTo>
                <a:lnTo>
                  <a:pt x="0" y="722822"/>
                </a:lnTo>
                <a:lnTo>
                  <a:pt x="0" y="0"/>
                </a:lnTo>
                <a:close/>
              </a:path>
            </a:pathLst>
          </a:custGeom>
          <a:solidFill>
            <a:srgbClr val="147BD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89653" tIns="108373" rIns="189653" bIns="108373" numCol="1" spcCol="1270" anchor="ctr" anchorCtr="0">
            <a:noAutofit/>
          </a:bodyPr>
          <a:lstStyle/>
          <a:p>
            <a:pPr marL="0" marR="0" lvl="0" indent="0" algn="ctr" defTabSz="1185304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TPA PRIORITY PROJECTS</a:t>
            </a:r>
          </a:p>
        </p:txBody>
      </p:sp>
      <p:sp>
        <p:nvSpPr>
          <p:cNvPr id="33" name="Freeform 21">
            <a:extLst>
              <a:ext uri="{FF2B5EF4-FFF2-40B4-BE49-F238E27FC236}">
                <a16:creationId xmlns:a16="http://schemas.microsoft.com/office/drawing/2014/main" id="{2E0759B3-0A38-4088-9FE4-6887B08EE191}"/>
              </a:ext>
            </a:extLst>
          </p:cNvPr>
          <p:cNvSpPr/>
          <p:nvPr/>
        </p:nvSpPr>
        <p:spPr>
          <a:xfrm>
            <a:off x="832002" y="3442967"/>
            <a:ext cx="2829233" cy="2589627"/>
          </a:xfrm>
          <a:custGeom>
            <a:avLst/>
            <a:gdLst>
              <a:gd name="connsiteX0" fmla="*/ 0 w 1929407"/>
              <a:gd name="connsiteY0" fmla="*/ 0 h 1866599"/>
              <a:gd name="connsiteX1" fmla="*/ 1929407 w 1929407"/>
              <a:gd name="connsiteY1" fmla="*/ 0 h 1866599"/>
              <a:gd name="connsiteX2" fmla="*/ 1929407 w 1929407"/>
              <a:gd name="connsiteY2" fmla="*/ 1866599 h 1866599"/>
              <a:gd name="connsiteX3" fmla="*/ 0 w 1929407"/>
              <a:gd name="connsiteY3" fmla="*/ 1866599 h 1866599"/>
              <a:gd name="connsiteX4" fmla="*/ 0 w 1929407"/>
              <a:gd name="connsiteY4" fmla="*/ 0 h 186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9407" h="1866599">
                <a:moveTo>
                  <a:pt x="0" y="0"/>
                </a:moveTo>
                <a:lnTo>
                  <a:pt x="1929407" y="0"/>
                </a:lnTo>
                <a:lnTo>
                  <a:pt x="1929407" y="1866599"/>
                </a:lnTo>
                <a:lnTo>
                  <a:pt x="0" y="1866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90000"/>
            </a:schemeClr>
          </a:solidFill>
          <a:ln w="12700" cap="flat" cmpd="sng" algn="ctr">
            <a:solidFill>
              <a:srgbClr val="A5A5A5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99568" tIns="99568" rIns="132757" bIns="149352" numCol="1" spcCol="1270" anchor="t" anchorCtr="0">
            <a:noAutofit/>
          </a:bodyPr>
          <a:lstStyle/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 Projects/</a:t>
            </a: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Road Modifications</a:t>
            </a: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Initiatives Program</a:t>
            </a: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Transportation Alternatives Program</a:t>
            </a: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Freeform 18">
            <a:extLst>
              <a:ext uri="{FF2B5EF4-FFF2-40B4-BE49-F238E27FC236}">
                <a16:creationId xmlns:a16="http://schemas.microsoft.com/office/drawing/2014/main" id="{F78364A0-AAF0-48A2-8E2C-63BFBFA06909}"/>
              </a:ext>
            </a:extLst>
          </p:cNvPr>
          <p:cNvSpPr/>
          <p:nvPr/>
        </p:nvSpPr>
        <p:spPr>
          <a:xfrm>
            <a:off x="4245080" y="2479204"/>
            <a:ext cx="3718312" cy="963763"/>
          </a:xfrm>
          <a:custGeom>
            <a:avLst/>
            <a:gdLst>
              <a:gd name="connsiteX0" fmla="*/ 0 w 1929407"/>
              <a:gd name="connsiteY0" fmla="*/ 0 h 722822"/>
              <a:gd name="connsiteX1" fmla="*/ 1929407 w 1929407"/>
              <a:gd name="connsiteY1" fmla="*/ 0 h 722822"/>
              <a:gd name="connsiteX2" fmla="*/ 1929407 w 1929407"/>
              <a:gd name="connsiteY2" fmla="*/ 722822 h 722822"/>
              <a:gd name="connsiteX3" fmla="*/ 0 w 1929407"/>
              <a:gd name="connsiteY3" fmla="*/ 722822 h 722822"/>
              <a:gd name="connsiteX4" fmla="*/ 0 w 1929407"/>
              <a:gd name="connsiteY4" fmla="*/ 0 h 72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9407" h="722822">
                <a:moveTo>
                  <a:pt x="0" y="0"/>
                </a:moveTo>
                <a:lnTo>
                  <a:pt x="1929407" y="0"/>
                </a:lnTo>
                <a:lnTo>
                  <a:pt x="1929407" y="722822"/>
                </a:lnTo>
                <a:lnTo>
                  <a:pt x="0" y="722822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89653" tIns="108373" rIns="189653" bIns="108373" numCol="1" spcCol="1270" anchor="ctr" anchorCtr="0">
            <a:noAutofit/>
          </a:bodyPr>
          <a:lstStyle/>
          <a:p>
            <a:pPr marL="0" marR="0" lvl="0" indent="0" algn="ctr" defTabSz="1185304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FDOT PRIORITIES AND OTHER PROJECTS</a:t>
            </a:r>
          </a:p>
        </p:txBody>
      </p:sp>
      <p:sp>
        <p:nvSpPr>
          <p:cNvPr id="31" name="Freeform 19">
            <a:extLst>
              <a:ext uri="{FF2B5EF4-FFF2-40B4-BE49-F238E27FC236}">
                <a16:creationId xmlns:a16="http://schemas.microsoft.com/office/drawing/2014/main" id="{F1019E4C-5B4A-47C7-B252-7F7B16CCC3D6}"/>
              </a:ext>
            </a:extLst>
          </p:cNvPr>
          <p:cNvSpPr/>
          <p:nvPr/>
        </p:nvSpPr>
        <p:spPr>
          <a:xfrm>
            <a:off x="4245080" y="3442969"/>
            <a:ext cx="3718312" cy="2589627"/>
          </a:xfrm>
          <a:custGeom>
            <a:avLst/>
            <a:gdLst>
              <a:gd name="connsiteX0" fmla="*/ 0 w 1929407"/>
              <a:gd name="connsiteY0" fmla="*/ 0 h 1866599"/>
              <a:gd name="connsiteX1" fmla="*/ 1929407 w 1929407"/>
              <a:gd name="connsiteY1" fmla="*/ 0 h 1866599"/>
              <a:gd name="connsiteX2" fmla="*/ 1929407 w 1929407"/>
              <a:gd name="connsiteY2" fmla="*/ 1866599 h 1866599"/>
              <a:gd name="connsiteX3" fmla="*/ 0 w 1929407"/>
              <a:gd name="connsiteY3" fmla="*/ 1866599 h 1866599"/>
              <a:gd name="connsiteX4" fmla="*/ 0 w 1929407"/>
              <a:gd name="connsiteY4" fmla="*/ 0 h 186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9407" h="1866599">
                <a:moveTo>
                  <a:pt x="0" y="0"/>
                </a:moveTo>
                <a:lnTo>
                  <a:pt x="1929407" y="0"/>
                </a:lnTo>
                <a:lnTo>
                  <a:pt x="1929407" y="1866599"/>
                </a:lnTo>
                <a:lnTo>
                  <a:pt x="0" y="1866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  <a:ln w="12700" cap="flat" cmpd="sng" algn="ctr">
            <a:solidFill>
              <a:srgbClr val="4472C4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99568" tIns="99568" rIns="132757" bIns="149352" numCol="1" spcCol="1270" anchor="t" anchorCtr="0">
            <a:noAutofit/>
          </a:bodyPr>
          <a:lstStyle/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 Intermodal System (SIS) Capacity</a:t>
            </a: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FDOT &amp; Local Projects</a:t>
            </a: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Airports, Railroads</a:t>
            </a:r>
            <a:r>
              <a:rPr lang="en-US" sz="1867" ker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Seaport</a:t>
            </a: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Freeform 22">
            <a:extLst>
              <a:ext uri="{FF2B5EF4-FFF2-40B4-BE49-F238E27FC236}">
                <a16:creationId xmlns:a16="http://schemas.microsoft.com/office/drawing/2014/main" id="{C1389E28-F506-403B-A024-FCFB5B45BE86}"/>
              </a:ext>
            </a:extLst>
          </p:cNvPr>
          <p:cNvSpPr/>
          <p:nvPr/>
        </p:nvSpPr>
        <p:spPr>
          <a:xfrm>
            <a:off x="8547237" y="2479202"/>
            <a:ext cx="2829233" cy="963763"/>
          </a:xfrm>
          <a:custGeom>
            <a:avLst/>
            <a:gdLst>
              <a:gd name="connsiteX0" fmla="*/ 0 w 1929407"/>
              <a:gd name="connsiteY0" fmla="*/ 0 h 722822"/>
              <a:gd name="connsiteX1" fmla="*/ 1929407 w 1929407"/>
              <a:gd name="connsiteY1" fmla="*/ 0 h 722822"/>
              <a:gd name="connsiteX2" fmla="*/ 1929407 w 1929407"/>
              <a:gd name="connsiteY2" fmla="*/ 722822 h 722822"/>
              <a:gd name="connsiteX3" fmla="*/ 0 w 1929407"/>
              <a:gd name="connsiteY3" fmla="*/ 722822 h 722822"/>
              <a:gd name="connsiteX4" fmla="*/ 0 w 1929407"/>
              <a:gd name="connsiteY4" fmla="*/ 0 h 72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9407" h="722822">
                <a:moveTo>
                  <a:pt x="0" y="0"/>
                </a:moveTo>
                <a:lnTo>
                  <a:pt x="1929407" y="0"/>
                </a:lnTo>
                <a:lnTo>
                  <a:pt x="1929407" y="722822"/>
                </a:lnTo>
                <a:lnTo>
                  <a:pt x="0" y="722822"/>
                </a:lnTo>
                <a:lnTo>
                  <a:pt x="0" y="0"/>
                </a:lnTo>
                <a:close/>
              </a:path>
            </a:pathLst>
          </a:custGeom>
          <a:solidFill>
            <a:srgbClr val="F8485E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89653" tIns="108373" rIns="189653" bIns="108373" numCol="1" spcCol="1270" anchor="ctr" anchorCtr="0">
            <a:noAutofit/>
          </a:bodyPr>
          <a:lstStyle/>
          <a:p>
            <a:pPr marL="0" marR="0" lvl="0" indent="0" algn="ctr" defTabSz="1185304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OPERATIONS AND MAINTENANCE</a:t>
            </a:r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EF45AACC-6D07-430D-AA60-3D5325F78950}"/>
              </a:ext>
            </a:extLst>
          </p:cNvPr>
          <p:cNvSpPr/>
          <p:nvPr/>
        </p:nvSpPr>
        <p:spPr>
          <a:xfrm>
            <a:off x="8547237" y="3442968"/>
            <a:ext cx="2829233" cy="2589628"/>
          </a:xfrm>
          <a:custGeom>
            <a:avLst/>
            <a:gdLst>
              <a:gd name="connsiteX0" fmla="*/ 0 w 1929407"/>
              <a:gd name="connsiteY0" fmla="*/ 0 h 1866599"/>
              <a:gd name="connsiteX1" fmla="*/ 1929407 w 1929407"/>
              <a:gd name="connsiteY1" fmla="*/ 0 h 1866599"/>
              <a:gd name="connsiteX2" fmla="*/ 1929407 w 1929407"/>
              <a:gd name="connsiteY2" fmla="*/ 1866599 h 1866599"/>
              <a:gd name="connsiteX3" fmla="*/ 0 w 1929407"/>
              <a:gd name="connsiteY3" fmla="*/ 1866599 h 1866599"/>
              <a:gd name="connsiteX4" fmla="*/ 0 w 1929407"/>
              <a:gd name="connsiteY4" fmla="*/ 0 h 186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9407" h="1866599">
                <a:moveTo>
                  <a:pt x="0" y="0"/>
                </a:moveTo>
                <a:lnTo>
                  <a:pt x="1929407" y="0"/>
                </a:lnTo>
                <a:lnTo>
                  <a:pt x="1929407" y="1866599"/>
                </a:lnTo>
                <a:lnTo>
                  <a:pt x="0" y="1866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99568" tIns="99568" rIns="132757" bIns="149352" numCol="1" spcCol="1270" anchor="t" anchorCtr="0">
            <a:noAutofit/>
          </a:bodyPr>
          <a:lstStyle/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 Maintenance</a:t>
            </a: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O&amp;M Roadways</a:t>
            </a: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1" indent="0" defTabSz="829713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O&amp;M Transit</a:t>
            </a:r>
          </a:p>
        </p:txBody>
      </p:sp>
    </p:spTree>
    <p:extLst>
      <p:ext uri="{BB962C8B-B14F-4D97-AF65-F5344CB8AC3E}">
        <p14:creationId xmlns:p14="http://schemas.microsoft.com/office/powerpoint/2010/main" val="989544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C4945-3693-31CD-EBF4-AD8B200A7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1" y="2750571"/>
            <a:ext cx="11849064" cy="340213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B3F02A7-D0A0-48E8-9BD2-0F235FD83B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Guide to Summary Tables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A7D1E8-BB3B-4785-AEAB-CAFCE3B5E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43000">
            <a:off x="116294" y="1958217"/>
            <a:ext cx="718432" cy="7767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CBEDF3-0C91-4D77-B5B2-75C6762D7A04}"/>
              </a:ext>
            </a:extLst>
          </p:cNvPr>
          <p:cNvSpPr txBox="1"/>
          <p:nvPr/>
        </p:nvSpPr>
        <p:spPr>
          <a:xfrm>
            <a:off x="802852" y="2034411"/>
            <a:ext cx="1297150" cy="645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2000" b="1">
                <a:solidFill>
                  <a:schemeClr val="tx2"/>
                </a:solidFill>
                <a:latin typeface="Segoe Print" panose="02000600000000000000" pitchFamily="2" charset="0"/>
              </a:rPr>
              <a:t>Year &amp;</a:t>
            </a:r>
          </a:p>
          <a:p>
            <a:pPr algn="ctr">
              <a:lnSpc>
                <a:spcPts val="2133"/>
              </a:lnSpc>
            </a:pPr>
            <a:r>
              <a:rPr lang="en-US" sz="2000" b="1">
                <a:solidFill>
                  <a:schemeClr val="tx2"/>
                </a:solidFill>
                <a:latin typeface="Segoe Print" panose="02000600000000000000" pitchFamily="2" charset="0"/>
              </a:rPr>
              <a:t> Priority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45515B-8F3A-40BF-A90E-A02B46E83931}"/>
              </a:ext>
            </a:extLst>
          </p:cNvPr>
          <p:cNvSpPr txBox="1"/>
          <p:nvPr/>
        </p:nvSpPr>
        <p:spPr>
          <a:xfrm>
            <a:off x="3922194" y="2036244"/>
            <a:ext cx="2659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Segoe Print" panose="02000600000000000000" pitchFamily="2" charset="0"/>
                <a:cs typeface="Arial" charset="0"/>
              </a:rPr>
              <a:t>Common years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Segoe Print" panose="02000600000000000000" pitchFamily="2" charset="0"/>
                <a:cs typeface="Arial" charset="0"/>
              </a:rPr>
              <a:t>in adopted TIP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75ADB7-C292-4C0B-B75B-9C9A5811B6B5}"/>
              </a:ext>
            </a:extLst>
          </p:cNvPr>
          <p:cNvSpPr txBox="1"/>
          <p:nvPr/>
        </p:nvSpPr>
        <p:spPr>
          <a:xfrm>
            <a:off x="7874529" y="1781277"/>
            <a:ext cx="2018501" cy="640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2000" b="1">
                <a:solidFill>
                  <a:schemeClr val="tx2"/>
                </a:solidFill>
                <a:latin typeface="Segoe Print" panose="02000600000000000000" pitchFamily="2" charset="0"/>
              </a:rPr>
              <a:t>New 5</a:t>
            </a:r>
            <a:r>
              <a:rPr lang="en-US" sz="2000" b="1" baseline="30000">
                <a:solidFill>
                  <a:schemeClr val="tx2"/>
                </a:solidFill>
                <a:latin typeface="Segoe Print" panose="02000600000000000000" pitchFamily="2" charset="0"/>
              </a:rPr>
              <a:t>th</a:t>
            </a:r>
            <a:r>
              <a:rPr lang="en-US" sz="2000" b="1">
                <a:solidFill>
                  <a:schemeClr val="tx2"/>
                </a:solidFill>
                <a:latin typeface="Segoe Print" panose="02000600000000000000" pitchFamily="2" charset="0"/>
              </a:rPr>
              <a:t> Year </a:t>
            </a:r>
          </a:p>
          <a:p>
            <a:pPr algn="ctr">
              <a:lnSpc>
                <a:spcPts val="2133"/>
              </a:lnSpc>
            </a:pPr>
            <a:r>
              <a:rPr lang="en-US" sz="2000" b="1">
                <a:solidFill>
                  <a:schemeClr val="tx2"/>
                </a:solidFill>
                <a:latin typeface="Segoe Print" panose="02000600000000000000" pitchFamily="2" charset="0"/>
              </a:rPr>
              <a:t>added to TIP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DAC7E7-C172-48F2-AD60-FF6F872B9911}"/>
              </a:ext>
            </a:extLst>
          </p:cNvPr>
          <p:cNvSpPr txBox="1"/>
          <p:nvPr/>
        </p:nvSpPr>
        <p:spPr>
          <a:xfrm>
            <a:off x="10398900" y="1628771"/>
            <a:ext cx="1874231" cy="640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2000" b="1">
                <a:solidFill>
                  <a:schemeClr val="tx2"/>
                </a:solidFill>
                <a:latin typeface="Segoe Print" panose="02000600000000000000" pitchFamily="2" charset="0"/>
              </a:rPr>
              <a:t>Funding still </a:t>
            </a:r>
          </a:p>
          <a:p>
            <a:pPr algn="ctr">
              <a:lnSpc>
                <a:spcPts val="2133"/>
              </a:lnSpc>
            </a:pPr>
            <a:r>
              <a:rPr lang="en-US" sz="2000" b="1">
                <a:solidFill>
                  <a:schemeClr val="tx2"/>
                </a:solidFill>
                <a:latin typeface="Segoe Print" panose="02000600000000000000" pitchFamily="2" charset="0"/>
              </a:rPr>
              <a:t>needed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BDFC01-4D6D-4CE2-AAA1-2F7384276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9379506" y="2248181"/>
            <a:ext cx="580794" cy="7289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4303F1-E0E4-49AA-ABE3-F8A3C4F20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84167">
            <a:off x="10547229" y="2135601"/>
            <a:ext cx="535478" cy="7487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80CB11A-9B92-4688-8B12-724164C08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14092" flipV="1">
            <a:off x="6402731" y="2238689"/>
            <a:ext cx="675387" cy="67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49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00578856-04DE-9683-C5FD-B107B02C6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908" y="326687"/>
            <a:ext cx="9054830" cy="978581"/>
          </a:xfrm>
        </p:spPr>
        <p:txBody>
          <a:bodyPr>
            <a:normAutofit/>
          </a:bodyPr>
          <a:lstStyle/>
          <a:p>
            <a:r>
              <a:rPr lang="en-US"/>
              <a:t>Strategic Intermodal System (SIS)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5E48C10-A291-41A7-8371-B25CA3A5A8B1}"/>
              </a:ext>
            </a:extLst>
          </p:cNvPr>
          <p:cNvSpPr txBox="1">
            <a:spLocks/>
          </p:cNvSpPr>
          <p:nvPr/>
        </p:nvSpPr>
        <p:spPr>
          <a:xfrm>
            <a:off x="695903" y="1845327"/>
            <a:ext cx="6195590" cy="652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chemeClr val="tx1">
                    <a:lumMod val="75000"/>
                  </a:schemeClr>
                </a:solidFill>
              </a:rPr>
              <a:t>SIS Summary of Projects</a:t>
            </a:r>
            <a:endParaRPr lang="en-US" i="1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6CA8D-BEFA-9BC7-7B4C-B282CAD8A5EF}"/>
              </a:ext>
            </a:extLst>
          </p:cNvPr>
          <p:cNvSpPr txBox="1"/>
          <p:nvPr/>
        </p:nvSpPr>
        <p:spPr>
          <a:xfrm>
            <a:off x="712047" y="2436503"/>
            <a:ext cx="39952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Programmed: $1,488,020,385 </a:t>
            </a:r>
          </a:p>
          <a:p>
            <a:endParaRPr lang="en-US" sz="220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6E24A441-295B-8436-A5C8-079EAC19D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311901"/>
              </p:ext>
            </p:extLst>
          </p:nvPr>
        </p:nvGraphicFramePr>
        <p:xfrm>
          <a:off x="809235" y="2930886"/>
          <a:ext cx="6082258" cy="162517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39160">
                  <a:extLst>
                    <a:ext uri="{9D8B030D-6E8A-4147-A177-3AD203B41FA5}">
                      <a16:colId xmlns:a16="http://schemas.microsoft.com/office/drawing/2014/main" val="3276181605"/>
                    </a:ext>
                  </a:extLst>
                </a:gridCol>
                <a:gridCol w="4843098">
                  <a:extLst>
                    <a:ext uri="{9D8B030D-6E8A-4147-A177-3AD203B41FA5}">
                      <a16:colId xmlns:a16="http://schemas.microsoft.com/office/drawing/2014/main" val="205520488"/>
                    </a:ext>
                  </a:extLst>
                </a:gridCol>
              </a:tblGrid>
              <a:tr h="3757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Projects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672642"/>
                  </a:ext>
                </a:extLst>
              </a:tr>
              <a:tr h="54840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$1,234M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Turnpike Widening Projects + 3 Interchanges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6391214"/>
                  </a:ext>
                </a:extLst>
              </a:tr>
              <a:tr h="54840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$439M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 I-95 Interchanges (New or Modified)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089985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3DBAA92-6C86-0461-8547-6EE84B630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89"/>
          <a:stretch/>
        </p:blipFill>
        <p:spPr>
          <a:xfrm>
            <a:off x="7696559" y="1598023"/>
            <a:ext cx="4495441" cy="5259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35C8A-A182-0B0E-8726-E8AA809E2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708" y="3291094"/>
            <a:ext cx="2041991" cy="17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99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DA3C9DE-3454-DF7B-125C-552A352E4E0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60895514"/>
              </p:ext>
            </p:extLst>
          </p:nvPr>
        </p:nvGraphicFramePr>
        <p:xfrm>
          <a:off x="1394869" y="1662458"/>
          <a:ext cx="8151383" cy="5043197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247948">
                  <a:extLst>
                    <a:ext uri="{9D8B030D-6E8A-4147-A177-3AD203B41FA5}">
                      <a16:colId xmlns:a16="http://schemas.microsoft.com/office/drawing/2014/main" val="3592121238"/>
                    </a:ext>
                  </a:extLst>
                </a:gridCol>
                <a:gridCol w="3205408">
                  <a:extLst>
                    <a:ext uri="{9D8B030D-6E8A-4147-A177-3AD203B41FA5}">
                      <a16:colId xmlns:a16="http://schemas.microsoft.com/office/drawing/2014/main" val="2397992803"/>
                    </a:ext>
                  </a:extLst>
                </a:gridCol>
                <a:gridCol w="1108427">
                  <a:extLst>
                    <a:ext uri="{9D8B030D-6E8A-4147-A177-3AD203B41FA5}">
                      <a16:colId xmlns:a16="http://schemas.microsoft.com/office/drawing/2014/main" val="2640430177"/>
                    </a:ext>
                  </a:extLst>
                </a:gridCol>
                <a:gridCol w="512800">
                  <a:extLst>
                    <a:ext uri="{9D8B030D-6E8A-4147-A177-3AD203B41FA5}">
                      <a16:colId xmlns:a16="http://schemas.microsoft.com/office/drawing/2014/main" val="219145643"/>
                    </a:ext>
                  </a:extLst>
                </a:gridCol>
                <a:gridCol w="512800">
                  <a:extLst>
                    <a:ext uri="{9D8B030D-6E8A-4147-A177-3AD203B41FA5}">
                      <a16:colId xmlns:a16="http://schemas.microsoft.com/office/drawing/2014/main" val="3294046188"/>
                    </a:ext>
                  </a:extLst>
                </a:gridCol>
                <a:gridCol w="512800">
                  <a:extLst>
                    <a:ext uri="{9D8B030D-6E8A-4147-A177-3AD203B41FA5}">
                      <a16:colId xmlns:a16="http://schemas.microsoft.com/office/drawing/2014/main" val="3553896289"/>
                    </a:ext>
                  </a:extLst>
                </a:gridCol>
                <a:gridCol w="512800">
                  <a:extLst>
                    <a:ext uri="{9D8B030D-6E8A-4147-A177-3AD203B41FA5}">
                      <a16:colId xmlns:a16="http://schemas.microsoft.com/office/drawing/2014/main" val="1920631653"/>
                    </a:ext>
                  </a:extLst>
                </a:gridCol>
                <a:gridCol w="512800">
                  <a:extLst>
                    <a:ext uri="{9D8B030D-6E8A-4147-A177-3AD203B41FA5}">
                      <a16:colId xmlns:a16="http://schemas.microsoft.com/office/drawing/2014/main" val="996674355"/>
                    </a:ext>
                  </a:extLst>
                </a:gridCol>
                <a:gridCol w="512800">
                  <a:extLst>
                    <a:ext uri="{9D8B030D-6E8A-4147-A177-3AD203B41FA5}">
                      <a16:colId xmlns:a16="http://schemas.microsoft.com/office/drawing/2014/main" val="4148700158"/>
                    </a:ext>
                  </a:extLst>
                </a:gridCol>
                <a:gridCol w="512800">
                  <a:extLst>
                    <a:ext uri="{9D8B030D-6E8A-4147-A177-3AD203B41FA5}">
                      <a16:colId xmlns:a16="http://schemas.microsoft.com/office/drawing/2014/main" val="3134465919"/>
                    </a:ext>
                  </a:extLst>
                </a:gridCol>
              </a:tblGrid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&gt;28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139589"/>
                  </a:ext>
                </a:extLst>
              </a:tr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Indiantown Rd to Martin County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Widen to 8L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Study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575995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Indiantown Rd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336380"/>
                  </a:ext>
                </a:extLst>
              </a:tr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Central Blvd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New TDI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552650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Northlake Blvd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7107"/>
                  </a:ext>
                </a:extLst>
              </a:tr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45th 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DDI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538980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Palm Beach Lakes Blvd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756189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Southern Blvd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251736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Forest Hill Blvd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321684"/>
                  </a:ext>
                </a:extLst>
              </a:tr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10th Ave 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DDI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569759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6th Ave 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491382"/>
                  </a:ext>
                </a:extLst>
              </a:tr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Lantana Rd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DDI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170172"/>
                  </a:ext>
                </a:extLst>
              </a:tr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Hypoluxo Rd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DDI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16508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Gateway Blvd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32788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Boynton Beach Blvd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258261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Woolbright</a:t>
                      </a:r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Rd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251277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Linton Blvd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739338"/>
                  </a:ext>
                </a:extLst>
              </a:tr>
            </a:tbl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14B8AE16-B968-DBED-8774-2712AF9C38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I-95 Projects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35E3CB-709E-10F4-AA5C-0F28F970D416}"/>
              </a:ext>
            </a:extLst>
          </p:cNvPr>
          <p:cNvGrpSpPr/>
          <p:nvPr/>
        </p:nvGrpSpPr>
        <p:grpSpPr>
          <a:xfrm>
            <a:off x="254643" y="1897483"/>
            <a:ext cx="854164" cy="4586745"/>
            <a:chOff x="1747778" y="1868705"/>
            <a:chExt cx="854164" cy="458674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82DE6E0-9B67-65E4-3734-CF645A32BF91}"/>
                </a:ext>
              </a:extLst>
            </p:cNvPr>
            <p:cNvCxnSpPr/>
            <p:nvPr/>
          </p:nvCxnSpPr>
          <p:spPr>
            <a:xfrm>
              <a:off x="1747778" y="1901710"/>
              <a:ext cx="0" cy="4553740"/>
            </a:xfrm>
            <a:prstGeom prst="straightConnector1">
              <a:avLst/>
            </a:prstGeom>
            <a:ln w="57150">
              <a:solidFill>
                <a:srgbClr val="003F87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8ADA76-6C9B-DC98-70C3-F2AD9461D0D1}"/>
                </a:ext>
              </a:extLst>
            </p:cNvPr>
            <p:cNvSpPr txBox="1"/>
            <p:nvPr/>
          </p:nvSpPr>
          <p:spPr>
            <a:xfrm>
              <a:off x="1818002" y="1868705"/>
              <a:ext cx="752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3F87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North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04D610-2662-3B48-1BAE-38F33C92FE56}"/>
                </a:ext>
              </a:extLst>
            </p:cNvPr>
            <p:cNvSpPr txBox="1"/>
            <p:nvPr/>
          </p:nvSpPr>
          <p:spPr>
            <a:xfrm>
              <a:off x="1830128" y="6086118"/>
              <a:ext cx="771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3F87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South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BBFED9D-2679-C773-0B0B-EC2AA8D83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816"/>
            <a:ext cx="534384" cy="53438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5AC51FB-3D0E-C606-A3D5-D13855D4B5DC}"/>
              </a:ext>
            </a:extLst>
          </p:cNvPr>
          <p:cNvGrpSpPr/>
          <p:nvPr/>
        </p:nvGrpSpPr>
        <p:grpSpPr>
          <a:xfrm>
            <a:off x="9710888" y="5109616"/>
            <a:ext cx="2667786" cy="1142167"/>
            <a:chOff x="9341099" y="3429000"/>
            <a:chExt cx="3086611" cy="132148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F79BA3D-F9BD-CCE3-1487-EF8C6F1DC6B9}"/>
                </a:ext>
              </a:extLst>
            </p:cNvPr>
            <p:cNvGrpSpPr/>
            <p:nvPr/>
          </p:nvGrpSpPr>
          <p:grpSpPr>
            <a:xfrm>
              <a:off x="9347493" y="4044917"/>
              <a:ext cx="2883878" cy="319578"/>
              <a:chOff x="639294" y="6328107"/>
              <a:chExt cx="2883878" cy="319578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76CB3AB-B9E6-8839-FF7C-1F0170254949}"/>
                  </a:ext>
                </a:extLst>
              </p:cNvPr>
              <p:cNvSpPr/>
              <p:nvPr/>
            </p:nvSpPr>
            <p:spPr>
              <a:xfrm>
                <a:off x="639294" y="6328873"/>
                <a:ext cx="536749" cy="286001"/>
              </a:xfrm>
              <a:prstGeom prst="rect">
                <a:avLst/>
              </a:prstGeom>
              <a:solidFill>
                <a:srgbClr val="81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tx1">
                        <a:lumMod val="75000"/>
                      </a:schemeClr>
                    </a:solidFill>
                  </a:rPr>
                  <a:t>PE</a:t>
                </a:r>
              </a:p>
            </p:txBody>
          </p:sp>
          <p:sp>
            <p:nvSpPr>
              <p:cNvPr id="38" name="Content Placeholder 1">
                <a:extLst>
                  <a:ext uri="{FF2B5EF4-FFF2-40B4-BE49-F238E27FC236}">
                    <a16:creationId xmlns:a16="http://schemas.microsoft.com/office/drawing/2014/main" id="{DA5A299C-EC13-D8BF-C56D-AAA141D6D6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6044" y="6328107"/>
                <a:ext cx="2347128" cy="3195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050">
                    <a:solidFill>
                      <a:schemeClr val="tx1">
                        <a:lumMod val="75000"/>
                      </a:schemeClr>
                    </a:solidFill>
                  </a:rPr>
                  <a:t>Preliminary Engineering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2977823-08B8-05D6-179A-243D4C0CC664}"/>
                </a:ext>
              </a:extLst>
            </p:cNvPr>
            <p:cNvGrpSpPr/>
            <p:nvPr/>
          </p:nvGrpSpPr>
          <p:grpSpPr>
            <a:xfrm>
              <a:off x="9347493" y="4430902"/>
              <a:ext cx="2883878" cy="319578"/>
              <a:chOff x="4156218" y="6360996"/>
              <a:chExt cx="2883878" cy="319578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6889BF7-8F2E-F955-26D2-2DC1E70D2CE9}"/>
                  </a:ext>
                </a:extLst>
              </p:cNvPr>
              <p:cNvSpPr/>
              <p:nvPr/>
            </p:nvSpPr>
            <p:spPr>
              <a:xfrm>
                <a:off x="4156218" y="6361684"/>
                <a:ext cx="536749" cy="286001"/>
              </a:xfrm>
              <a:prstGeom prst="rect">
                <a:avLst/>
              </a:prstGeom>
              <a:solidFill>
                <a:srgbClr val="6ABF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>
                        <a:lumMod val="75000"/>
                      </a:schemeClr>
                    </a:solidFill>
                  </a:rPr>
                  <a:t>CST</a:t>
                </a:r>
              </a:p>
            </p:txBody>
          </p:sp>
          <p:sp>
            <p:nvSpPr>
              <p:cNvPr id="36" name="Content Placeholder 1">
                <a:extLst>
                  <a:ext uri="{FF2B5EF4-FFF2-40B4-BE49-F238E27FC236}">
                    <a16:creationId xmlns:a16="http://schemas.microsoft.com/office/drawing/2014/main" id="{9B892297-C0B1-AC82-41BF-367F60CCF0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2968" y="6360996"/>
                <a:ext cx="2347128" cy="3195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050">
                    <a:solidFill>
                      <a:schemeClr val="tx1">
                        <a:lumMod val="75000"/>
                      </a:schemeClr>
                    </a:solidFill>
                  </a:rPr>
                  <a:t>Construction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310D667-D655-92A9-43A8-D5F250BD31B5}"/>
                </a:ext>
              </a:extLst>
            </p:cNvPr>
            <p:cNvGrpSpPr/>
            <p:nvPr/>
          </p:nvGrpSpPr>
          <p:grpSpPr>
            <a:xfrm>
              <a:off x="9341099" y="3429000"/>
              <a:ext cx="3086611" cy="319578"/>
              <a:chOff x="2140534" y="1296330"/>
              <a:chExt cx="3086611" cy="319578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B4BB15C-4831-C8D7-321A-CC79916D9992}"/>
                  </a:ext>
                </a:extLst>
              </p:cNvPr>
              <p:cNvSpPr txBox="1"/>
              <p:nvPr/>
            </p:nvSpPr>
            <p:spPr>
              <a:xfrm>
                <a:off x="2140534" y="1300284"/>
                <a:ext cx="46839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>
                    <a:solidFill>
                      <a:schemeClr val="tx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DDI</a:t>
                </a:r>
              </a:p>
            </p:txBody>
          </p:sp>
          <p:sp>
            <p:nvSpPr>
              <p:cNvPr id="34" name="Content Placeholder 1">
                <a:extLst>
                  <a:ext uri="{FF2B5EF4-FFF2-40B4-BE49-F238E27FC236}">
                    <a16:creationId xmlns:a16="http://schemas.microsoft.com/office/drawing/2014/main" id="{DE776552-F8E4-EC56-7993-8FD75C1480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43518" y="1296330"/>
                <a:ext cx="2683627" cy="3195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050">
                    <a:solidFill>
                      <a:schemeClr val="tx1">
                        <a:lumMod val="75000"/>
                      </a:schemeClr>
                    </a:solidFill>
                  </a:rPr>
                  <a:t>Diverging Diamond Interchange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2F4428E-03CE-A7F2-AFEB-B91C83DB7965}"/>
                </a:ext>
              </a:extLst>
            </p:cNvPr>
            <p:cNvSpPr txBox="1"/>
            <p:nvPr/>
          </p:nvSpPr>
          <p:spPr>
            <a:xfrm>
              <a:off x="9341099" y="3713907"/>
              <a:ext cx="4475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>
                  <a:solidFill>
                    <a:schemeClr val="tx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TDI</a:t>
              </a:r>
            </a:p>
          </p:txBody>
        </p:sp>
        <p:sp>
          <p:nvSpPr>
            <p:cNvPr id="32" name="Content Placeholder 1">
              <a:extLst>
                <a:ext uri="{FF2B5EF4-FFF2-40B4-BE49-F238E27FC236}">
                  <a16:creationId xmlns:a16="http://schemas.microsoft.com/office/drawing/2014/main" id="{8B3225F3-58A3-F3AE-0BDA-7CAC9C0B75CE}"/>
                </a:ext>
              </a:extLst>
            </p:cNvPr>
            <p:cNvSpPr txBox="1">
              <a:spLocks/>
            </p:cNvSpPr>
            <p:nvPr/>
          </p:nvSpPr>
          <p:spPr>
            <a:xfrm>
              <a:off x="9744083" y="3709953"/>
              <a:ext cx="2347128" cy="3195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6465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6465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6465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6465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6465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050">
                  <a:solidFill>
                    <a:schemeClr val="tx1">
                      <a:lumMod val="75000"/>
                    </a:schemeClr>
                  </a:solidFill>
                </a:rPr>
                <a:t>Tight Diamond Interchange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7454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DA3C9DE-3454-DF7B-125C-552A352E4E0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52434624"/>
              </p:ext>
            </p:extLst>
          </p:nvPr>
        </p:nvGraphicFramePr>
        <p:xfrm>
          <a:off x="1547269" y="1843147"/>
          <a:ext cx="9416157" cy="3706253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360097">
                  <a:extLst>
                    <a:ext uri="{9D8B030D-6E8A-4147-A177-3AD203B41FA5}">
                      <a16:colId xmlns:a16="http://schemas.microsoft.com/office/drawing/2014/main" val="3592121238"/>
                    </a:ext>
                  </a:extLst>
                </a:gridCol>
                <a:gridCol w="3994567">
                  <a:extLst>
                    <a:ext uri="{9D8B030D-6E8A-4147-A177-3AD203B41FA5}">
                      <a16:colId xmlns:a16="http://schemas.microsoft.com/office/drawing/2014/main" val="2397992803"/>
                    </a:ext>
                  </a:extLst>
                </a:gridCol>
                <a:gridCol w="1687864">
                  <a:extLst>
                    <a:ext uri="{9D8B030D-6E8A-4147-A177-3AD203B41FA5}">
                      <a16:colId xmlns:a16="http://schemas.microsoft.com/office/drawing/2014/main" val="2640430177"/>
                    </a:ext>
                  </a:extLst>
                </a:gridCol>
                <a:gridCol w="481947">
                  <a:extLst>
                    <a:ext uri="{9D8B030D-6E8A-4147-A177-3AD203B41FA5}">
                      <a16:colId xmlns:a16="http://schemas.microsoft.com/office/drawing/2014/main" val="219145643"/>
                    </a:ext>
                  </a:extLst>
                </a:gridCol>
                <a:gridCol w="481947">
                  <a:extLst>
                    <a:ext uri="{9D8B030D-6E8A-4147-A177-3AD203B41FA5}">
                      <a16:colId xmlns:a16="http://schemas.microsoft.com/office/drawing/2014/main" val="3294046188"/>
                    </a:ext>
                  </a:extLst>
                </a:gridCol>
                <a:gridCol w="481947">
                  <a:extLst>
                    <a:ext uri="{9D8B030D-6E8A-4147-A177-3AD203B41FA5}">
                      <a16:colId xmlns:a16="http://schemas.microsoft.com/office/drawing/2014/main" val="3553896289"/>
                    </a:ext>
                  </a:extLst>
                </a:gridCol>
                <a:gridCol w="481947">
                  <a:extLst>
                    <a:ext uri="{9D8B030D-6E8A-4147-A177-3AD203B41FA5}">
                      <a16:colId xmlns:a16="http://schemas.microsoft.com/office/drawing/2014/main" val="1920631653"/>
                    </a:ext>
                  </a:extLst>
                </a:gridCol>
                <a:gridCol w="481947">
                  <a:extLst>
                    <a:ext uri="{9D8B030D-6E8A-4147-A177-3AD203B41FA5}">
                      <a16:colId xmlns:a16="http://schemas.microsoft.com/office/drawing/2014/main" val="996674355"/>
                    </a:ext>
                  </a:extLst>
                </a:gridCol>
                <a:gridCol w="481947">
                  <a:extLst>
                    <a:ext uri="{9D8B030D-6E8A-4147-A177-3AD203B41FA5}">
                      <a16:colId xmlns:a16="http://schemas.microsoft.com/office/drawing/2014/main" val="4148700158"/>
                    </a:ext>
                  </a:extLst>
                </a:gridCol>
                <a:gridCol w="481947">
                  <a:extLst>
                    <a:ext uri="{9D8B030D-6E8A-4147-A177-3AD203B41FA5}">
                      <a16:colId xmlns:a16="http://schemas.microsoft.com/office/drawing/2014/main" val="3134465919"/>
                    </a:ext>
                  </a:extLst>
                </a:gridCol>
              </a:tblGrid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&gt;28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139589"/>
                  </a:ext>
                </a:extLst>
              </a:tr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Indiantown Rd to Martin County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Widen to 8L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575995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PGA Blvd to Indiantown Rd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Widen to 8L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006207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Beeline Hwy to PGA Blvd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Widen to 8L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336380"/>
                  </a:ext>
                </a:extLst>
              </a:tr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Okeechobee Blvd to Beeline Hwy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Widen to 8L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552650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Southern Blvd to Okeechobee Blvd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Widen to 8L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7107"/>
                  </a:ext>
                </a:extLst>
              </a:tr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WPB Service Plaza to Southern Blvd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Widen to 8L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538980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Boynton Beach Blvd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Ramps &amp; Aux lanes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251736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Hypoluxo Rd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New interchange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Study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321684"/>
                  </a:ext>
                </a:extLst>
              </a:tr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Glades Rd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Improvements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569759"/>
                  </a:ext>
                </a:extLst>
              </a:tr>
              <a:tr h="30105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 of Atlantic Ave to Boynton Beach Blvd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Ramps &amp; Aux lanes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491382"/>
                  </a:ext>
                </a:extLst>
              </a:tr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 of Glades Rd to S of Atlantic Ave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Widen to 10L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170172"/>
                  </a:ext>
                </a:extLst>
              </a:tr>
              <a:tr h="271421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600" u="none" strike="noStrike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Broward County to N of Glades Rd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Widen to 8L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16508"/>
                  </a:ext>
                </a:extLst>
              </a:tr>
            </a:tbl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14B8AE16-B968-DBED-8774-2712AF9C38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Turnpike Projects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35E3CB-709E-10F4-AA5C-0F28F970D416}"/>
              </a:ext>
            </a:extLst>
          </p:cNvPr>
          <p:cNvGrpSpPr/>
          <p:nvPr/>
        </p:nvGrpSpPr>
        <p:grpSpPr>
          <a:xfrm>
            <a:off x="663050" y="1843147"/>
            <a:ext cx="854164" cy="4586745"/>
            <a:chOff x="1747778" y="1868705"/>
            <a:chExt cx="854164" cy="458674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82DE6E0-9B67-65E4-3734-CF645A32BF91}"/>
                </a:ext>
              </a:extLst>
            </p:cNvPr>
            <p:cNvCxnSpPr/>
            <p:nvPr/>
          </p:nvCxnSpPr>
          <p:spPr>
            <a:xfrm>
              <a:off x="1747778" y="1901710"/>
              <a:ext cx="0" cy="4553740"/>
            </a:xfrm>
            <a:prstGeom prst="straightConnector1">
              <a:avLst/>
            </a:prstGeom>
            <a:ln w="57150">
              <a:solidFill>
                <a:srgbClr val="0C533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8ADA76-6C9B-DC98-70C3-F2AD9461D0D1}"/>
                </a:ext>
              </a:extLst>
            </p:cNvPr>
            <p:cNvSpPr txBox="1"/>
            <p:nvPr/>
          </p:nvSpPr>
          <p:spPr>
            <a:xfrm>
              <a:off x="1818002" y="1868705"/>
              <a:ext cx="7521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C533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North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04D610-2662-3B48-1BAE-38F33C92FE56}"/>
                </a:ext>
              </a:extLst>
            </p:cNvPr>
            <p:cNvSpPr txBox="1"/>
            <p:nvPr/>
          </p:nvSpPr>
          <p:spPr>
            <a:xfrm>
              <a:off x="1830128" y="6086118"/>
              <a:ext cx="77181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C533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South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B4437F-9B9C-7CCD-4DDF-D44226C6A470}"/>
              </a:ext>
            </a:extLst>
          </p:cNvPr>
          <p:cNvGrpSpPr/>
          <p:nvPr/>
        </p:nvGrpSpPr>
        <p:grpSpPr>
          <a:xfrm>
            <a:off x="9893030" y="5874402"/>
            <a:ext cx="2492562" cy="609826"/>
            <a:chOff x="12588023" y="3428999"/>
            <a:chExt cx="2883878" cy="7055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07ED0A-6C9C-A2E5-C4CA-29DF02DAACB3}"/>
                </a:ext>
              </a:extLst>
            </p:cNvPr>
            <p:cNvGrpSpPr/>
            <p:nvPr/>
          </p:nvGrpSpPr>
          <p:grpSpPr>
            <a:xfrm>
              <a:off x="12588023" y="3428999"/>
              <a:ext cx="2883878" cy="319578"/>
              <a:chOff x="3879824" y="5712189"/>
              <a:chExt cx="2883878" cy="319578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B471266-140A-47E1-A451-8D9D0924CD78}"/>
                  </a:ext>
                </a:extLst>
              </p:cNvPr>
              <p:cNvSpPr/>
              <p:nvPr/>
            </p:nvSpPr>
            <p:spPr>
              <a:xfrm>
                <a:off x="3879824" y="5712952"/>
                <a:ext cx="536749" cy="286001"/>
              </a:xfrm>
              <a:prstGeom prst="rect">
                <a:avLst/>
              </a:prstGeom>
              <a:solidFill>
                <a:srgbClr val="81C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tx1">
                        <a:lumMod val="75000"/>
                      </a:schemeClr>
                    </a:solidFill>
                  </a:rPr>
                  <a:t>PE</a:t>
                </a:r>
              </a:p>
            </p:txBody>
          </p:sp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EB0BEC1D-4BB5-3DAB-3085-589EAF23BB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16574" y="5712189"/>
                <a:ext cx="2347128" cy="3195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050">
                    <a:solidFill>
                      <a:schemeClr val="tx1">
                        <a:lumMod val="75000"/>
                      </a:schemeClr>
                    </a:solidFill>
                  </a:rPr>
                  <a:t>Preliminary Engineering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1E66CF-48EF-8283-1239-58C62A15ED7F}"/>
                </a:ext>
              </a:extLst>
            </p:cNvPr>
            <p:cNvGrpSpPr/>
            <p:nvPr/>
          </p:nvGrpSpPr>
          <p:grpSpPr>
            <a:xfrm>
              <a:off x="12588024" y="3814986"/>
              <a:ext cx="2883877" cy="319578"/>
              <a:chOff x="7396749" y="5745080"/>
              <a:chExt cx="2883877" cy="31957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54273D7-8682-3435-AE51-8EF76F3DC813}"/>
                  </a:ext>
                </a:extLst>
              </p:cNvPr>
              <p:cNvSpPr/>
              <p:nvPr/>
            </p:nvSpPr>
            <p:spPr>
              <a:xfrm>
                <a:off x="7396749" y="5745767"/>
                <a:ext cx="536749" cy="286001"/>
              </a:xfrm>
              <a:prstGeom prst="rect">
                <a:avLst/>
              </a:prstGeom>
              <a:solidFill>
                <a:srgbClr val="6ABF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>
                        <a:lumMod val="75000"/>
                      </a:schemeClr>
                    </a:solidFill>
                  </a:rPr>
                  <a:t>CST</a:t>
                </a:r>
              </a:p>
            </p:txBody>
          </p:sp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B394E3EC-9E23-2674-4F18-096F28F515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33498" y="5745080"/>
                <a:ext cx="2347128" cy="3195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646566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050">
                    <a:solidFill>
                      <a:schemeClr val="tx1">
                        <a:lumMod val="75000"/>
                      </a:schemeClr>
                    </a:solidFill>
                  </a:rPr>
                  <a:t>Construction</a:t>
                </a:r>
              </a:p>
            </p:txBody>
          </p:sp>
        </p:grpSp>
      </p:grp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8929CC3-0291-AFF0-E253-DE1CDD327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0" y="2412384"/>
            <a:ext cx="505848" cy="6162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871461-2A89-99C1-4851-CA4E559F6A8D}"/>
              </a:ext>
            </a:extLst>
          </p:cNvPr>
          <p:cNvSpPr txBox="1"/>
          <p:nvPr/>
        </p:nvSpPr>
        <p:spPr>
          <a:xfrm>
            <a:off x="2260755" y="2090850"/>
            <a:ext cx="7612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sz="1200" b="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1A7344-F9FB-7130-F57F-64C7125851B3}"/>
              </a:ext>
            </a:extLst>
          </p:cNvPr>
          <p:cNvSpPr txBox="1"/>
          <p:nvPr/>
        </p:nvSpPr>
        <p:spPr>
          <a:xfrm>
            <a:off x="2794411" y="2412384"/>
            <a:ext cx="7612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sz="1200" b="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F894AB-9BD2-A31A-32B3-93AA284723E5}"/>
              </a:ext>
            </a:extLst>
          </p:cNvPr>
          <p:cNvSpPr txBox="1"/>
          <p:nvPr/>
        </p:nvSpPr>
        <p:spPr>
          <a:xfrm>
            <a:off x="1648066" y="4721560"/>
            <a:ext cx="7612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sz="1200" b="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067339-BB8F-5C08-6E8F-89088FBE4299}"/>
              </a:ext>
            </a:extLst>
          </p:cNvPr>
          <p:cNvSpPr txBox="1"/>
          <p:nvPr/>
        </p:nvSpPr>
        <p:spPr>
          <a:xfrm>
            <a:off x="4337601" y="4435134"/>
            <a:ext cx="7612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sz="1200" b="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778654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a bike on a concrete area&#10;&#10;Description automatically generated with low confidence">
            <a:extLst>
              <a:ext uri="{FF2B5EF4-FFF2-40B4-BE49-F238E27FC236}">
                <a16:creationId xmlns:a16="http://schemas.microsoft.com/office/drawing/2014/main" id="{5B0E1A03-8257-7C81-EFEE-3FFB89614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62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E824FB-47D3-394B-3AEA-EEABDE03139C}"/>
              </a:ext>
            </a:extLst>
          </p:cNvPr>
          <p:cNvSpPr txBox="1"/>
          <p:nvPr/>
        </p:nvSpPr>
        <p:spPr>
          <a:xfrm>
            <a:off x="6797040" y="6123543"/>
            <a:ext cx="539496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Delray Beach/Boca Raton Brant Drive Bridge 2023</a:t>
            </a:r>
          </a:p>
        </p:txBody>
      </p:sp>
    </p:spTree>
    <p:extLst>
      <p:ext uri="{BB962C8B-B14F-4D97-AF65-F5344CB8AC3E}">
        <p14:creationId xmlns:p14="http://schemas.microsoft.com/office/powerpoint/2010/main" val="2684288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sky, outdoor, cloudy&#10;&#10;Description automatically generated">
            <a:extLst>
              <a:ext uri="{FF2B5EF4-FFF2-40B4-BE49-F238E27FC236}">
                <a16:creationId xmlns:a16="http://schemas.microsoft.com/office/drawing/2014/main" id="{434AC6C0-C916-BC10-A889-41C15E35A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1"/>
          <a:stretch/>
        </p:blipFill>
        <p:spPr>
          <a:xfrm>
            <a:off x="-6699" y="0"/>
            <a:ext cx="121986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F75F23-0E79-AB4D-DC59-90B42DBFC2AA}"/>
              </a:ext>
            </a:extLst>
          </p:cNvPr>
          <p:cNvSpPr txBox="1"/>
          <p:nvPr/>
        </p:nvSpPr>
        <p:spPr>
          <a:xfrm>
            <a:off x="7269481" y="6123543"/>
            <a:ext cx="492252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Royal Palm Beach – FPL pathway lighting 2021</a:t>
            </a:r>
          </a:p>
        </p:txBody>
      </p:sp>
    </p:spTree>
    <p:extLst>
      <p:ext uri="{BB962C8B-B14F-4D97-AF65-F5344CB8AC3E}">
        <p14:creationId xmlns:p14="http://schemas.microsoft.com/office/powerpoint/2010/main" val="3628620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09A23F-4223-C587-427A-7573500B3A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is the Transportation Improvement Program?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9043C8-3241-B1A3-9F7E-0A8E4911E46E}"/>
              </a:ext>
            </a:extLst>
          </p:cNvPr>
          <p:cNvGrpSpPr/>
          <p:nvPr/>
        </p:nvGrpSpPr>
        <p:grpSpPr>
          <a:xfrm>
            <a:off x="1000760" y="4290774"/>
            <a:ext cx="4040461" cy="579471"/>
            <a:chOff x="838200" y="4948195"/>
            <a:chExt cx="4040461" cy="5794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B20FAF-AECD-0C3B-65C1-E6220E673680}"/>
                </a:ext>
              </a:extLst>
            </p:cNvPr>
            <p:cNvSpPr txBox="1"/>
            <p:nvPr/>
          </p:nvSpPr>
          <p:spPr>
            <a:xfrm>
              <a:off x="910598" y="4948195"/>
              <a:ext cx="709825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BBDC70-B8B8-12D7-A4CC-EAAA5A21C8B2}"/>
                </a:ext>
              </a:extLst>
            </p:cNvPr>
            <p:cNvSpPr txBox="1"/>
            <p:nvPr/>
          </p:nvSpPr>
          <p:spPr>
            <a:xfrm>
              <a:off x="1526267" y="4948195"/>
              <a:ext cx="1010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3404AC-1B31-7F6B-32DD-B891AC4CAA2E}"/>
                </a:ext>
              </a:extLst>
            </p:cNvPr>
            <p:cNvSpPr txBox="1"/>
            <p:nvPr/>
          </p:nvSpPr>
          <p:spPr>
            <a:xfrm>
              <a:off x="2512052" y="4948195"/>
              <a:ext cx="626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933D75-D684-C5B2-678B-0B3E2F699FCA}"/>
                </a:ext>
              </a:extLst>
            </p:cNvPr>
            <p:cNvSpPr txBox="1"/>
            <p:nvPr/>
          </p:nvSpPr>
          <p:spPr>
            <a:xfrm>
              <a:off x="3376317" y="4948195"/>
              <a:ext cx="6551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B95B0-C1DA-6450-C740-02F0B7FDB561}"/>
                </a:ext>
              </a:extLst>
            </p:cNvPr>
            <p:cNvSpPr txBox="1"/>
            <p:nvPr/>
          </p:nvSpPr>
          <p:spPr>
            <a:xfrm>
              <a:off x="4171882" y="4948195"/>
              <a:ext cx="619208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57EFBC6-5E8F-A9CB-6361-8E0CC6DD9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38200" y="5419214"/>
              <a:ext cx="773163" cy="108452"/>
            </a:xfrm>
            <a:prstGeom prst="rect">
              <a:avLst/>
            </a:prstGeom>
            <a:solidFill>
              <a:srgbClr val="1976B9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Cambria" panose="0204050305040603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4B82AB-CFFF-54C1-AED0-B878B1E15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45031" y="5419214"/>
              <a:ext cx="773163" cy="108452"/>
            </a:xfrm>
            <a:prstGeom prst="rect">
              <a:avLst/>
            </a:prstGeom>
            <a:solidFill>
              <a:srgbClr val="1976B9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Cambria" panose="0204050305040603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22509B-58CB-14C6-53F8-70275F2C8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450268" y="5419214"/>
              <a:ext cx="773163" cy="108452"/>
            </a:xfrm>
            <a:prstGeom prst="rect">
              <a:avLst/>
            </a:prstGeom>
            <a:solidFill>
              <a:srgbClr val="1976B9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1F370B-5005-601E-8689-5B74F4479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66677" y="5419214"/>
              <a:ext cx="773163" cy="108452"/>
            </a:xfrm>
            <a:prstGeom prst="rect">
              <a:avLst/>
            </a:prstGeom>
            <a:solidFill>
              <a:srgbClr val="1976B9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D79076-4414-2F2D-0606-B3AD4850D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105498" y="5419214"/>
              <a:ext cx="773163" cy="108452"/>
            </a:xfrm>
            <a:prstGeom prst="rect">
              <a:avLst/>
            </a:prstGeom>
            <a:solidFill>
              <a:srgbClr val="1976B9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Cambria" panose="0204050305040603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9DA585C-8059-099C-4EA5-CC6441534709}"/>
              </a:ext>
            </a:extLst>
          </p:cNvPr>
          <p:cNvSpPr txBox="1"/>
          <p:nvPr/>
        </p:nvSpPr>
        <p:spPr>
          <a:xfrm>
            <a:off x="653703" y="2413337"/>
            <a:ext cx="5203088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 of projects by phase and funding for the next 5 years</a:t>
            </a:r>
          </a:p>
          <a:p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</a:t>
            </a:r>
          </a:p>
        </p:txBody>
      </p:sp>
      <p:pic>
        <p:nvPicPr>
          <p:cNvPr id="12" name="Picture 11" descr="screenshot of the draft fiscal year 24-28 TIP cover page. ">
            <a:extLst>
              <a:ext uri="{FF2B5EF4-FFF2-40B4-BE49-F238E27FC236}">
                <a16:creationId xmlns:a16="http://schemas.microsoft.com/office/drawing/2014/main" id="{42342392-5EB0-2EB3-A946-034826797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9"/>
          <a:stretch/>
        </p:blipFill>
        <p:spPr>
          <a:xfrm>
            <a:off x="6091749" y="1629705"/>
            <a:ext cx="5707866" cy="44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95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28B211-C6A8-4266-A5B8-6D29EEAE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98" y="4139805"/>
            <a:ext cx="10937341" cy="26988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u="sng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BBEFF2-4917-48FC-8F0A-2B9BD2D3A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0263"/>
            <a:ext cx="9054830" cy="978581"/>
          </a:xfrm>
        </p:spPr>
        <p:txBody>
          <a:bodyPr/>
          <a:lstStyle/>
          <a:p>
            <a:r>
              <a:rPr lang="en-US"/>
              <a:t>Other New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7829D8-8C65-38D8-8523-78142197BEF2}"/>
              </a:ext>
            </a:extLst>
          </p:cNvPr>
          <p:cNvSpPr txBox="1"/>
          <p:nvPr/>
        </p:nvSpPr>
        <p:spPr>
          <a:xfrm>
            <a:off x="389298" y="1831135"/>
            <a:ext cx="6099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Resurfacing (FY 27)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49CCC-CFC3-1F24-B368-288FD858F94D}"/>
              </a:ext>
            </a:extLst>
          </p:cNvPr>
          <p:cNvSpPr txBox="1"/>
          <p:nvPr/>
        </p:nvSpPr>
        <p:spPr>
          <a:xfrm>
            <a:off x="202333" y="2249263"/>
            <a:ext cx="62531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US-27 from MP 12.7 to MP 16</a:t>
            </a:r>
          </a:p>
          <a:p>
            <a:pPr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 Hwy/SR-5 from US-1 to 10th Ave S</a:t>
            </a:r>
          </a:p>
          <a:p>
            <a:pPr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SR-7 from S of SR-804/Boynton Beach Blvd to Lake Worth Rd</a:t>
            </a:r>
          </a:p>
          <a:p>
            <a:pPr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Royal Palm Way from 4 Arts Plaza to S County Rd</a:t>
            </a:r>
          </a:p>
          <a:p>
            <a:pPr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SR-717/E Canal St from SR-80 to SE Ave E</a:t>
            </a:r>
          </a:p>
          <a:p>
            <a:pPr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Lake Worth Rd from Everett Ct to A St</a:t>
            </a:r>
          </a:p>
          <a:p>
            <a:pPr lvl="1" indent="-285750"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Forest Hill Blvd from east of Lake Clarke Drive to US-1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77FDB-A99A-D41D-4F45-CF35E1AEE1A8}"/>
              </a:ext>
            </a:extLst>
          </p:cNvPr>
          <p:cNvSpPr txBox="1"/>
          <p:nvPr/>
        </p:nvSpPr>
        <p:spPr>
          <a:xfrm>
            <a:off x="323310" y="4872095"/>
            <a:ext cx="51908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Resurfacing (FY 28)</a:t>
            </a:r>
          </a:p>
          <a:p>
            <a:pPr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Beeline Hwy/SR-710 from west of Park Commerce Blvd to east of Aviation Blvd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3A2A3-3987-FA10-4090-0E1FC9D47E74}"/>
              </a:ext>
            </a:extLst>
          </p:cNvPr>
          <p:cNvSpPr txBox="1"/>
          <p:nvPr/>
        </p:nvSpPr>
        <p:spPr>
          <a:xfrm>
            <a:off x="6303773" y="2200467"/>
            <a:ext cx="6575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Flavor Pict Rd from Lyons Rd to Hagen Ranch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1D52E-B931-1F04-F5A3-BB044148579D}"/>
              </a:ext>
            </a:extLst>
          </p:cNvPr>
          <p:cNvSpPr txBox="1"/>
          <p:nvPr/>
        </p:nvSpPr>
        <p:spPr>
          <a:xfrm>
            <a:off x="6488440" y="1822703"/>
            <a:ext cx="4785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Roadway Extension (FY 28)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CC344-A071-5D03-AAC5-1E452D2D01F0}"/>
              </a:ext>
            </a:extLst>
          </p:cNvPr>
          <p:cNvSpPr txBox="1"/>
          <p:nvPr/>
        </p:nvSpPr>
        <p:spPr>
          <a:xfrm>
            <a:off x="6096000" y="3552016"/>
            <a:ext cx="6631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SR-706/Indiantown Rd Bridges (#930453 &amp; 930454)</a:t>
            </a:r>
          </a:p>
          <a:p>
            <a:pPr lvl="1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SR-A1A/Ocean Blvd Bridge over Boca Inlet (#930060)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3EB52-B6CE-F558-5A08-93AAE378DAC1}"/>
              </a:ext>
            </a:extLst>
          </p:cNvPr>
          <p:cNvSpPr txBox="1"/>
          <p:nvPr/>
        </p:nvSpPr>
        <p:spPr>
          <a:xfrm>
            <a:off x="6488439" y="3145971"/>
            <a:ext cx="43529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Bridge Rehab (FY 28)</a:t>
            </a:r>
          </a:p>
        </p:txBody>
      </p:sp>
    </p:spTree>
    <p:extLst>
      <p:ext uri="{BB962C8B-B14F-4D97-AF65-F5344CB8AC3E}">
        <p14:creationId xmlns:p14="http://schemas.microsoft.com/office/powerpoint/2010/main" val="2224659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BAAC5D-E143-3B53-3A05-FF7592771C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hlinkClick r:id="rId2"/>
              </a:rPr>
              <a:t>PalmBeachTPA.org/TIP</a:t>
            </a:r>
            <a:endParaRPr lang="en-US"/>
          </a:p>
          <a:p>
            <a:r>
              <a:rPr lang="en-US"/>
              <a:t>Executive Summary</a:t>
            </a:r>
          </a:p>
          <a:p>
            <a:r>
              <a:rPr lang="en-US"/>
              <a:t>Full Document</a:t>
            </a:r>
          </a:p>
          <a:p>
            <a:r>
              <a:rPr lang="en-US"/>
              <a:t>Link to Map</a:t>
            </a:r>
          </a:p>
          <a:p>
            <a:r>
              <a:rPr lang="en-US"/>
              <a:t>Appendices</a:t>
            </a:r>
          </a:p>
          <a:p>
            <a:pPr lvl="1"/>
            <a:r>
              <a:rPr lang="en-US"/>
              <a:t>Glossary</a:t>
            </a:r>
          </a:p>
          <a:p>
            <a:pPr lvl="1"/>
            <a:r>
              <a:rPr lang="en-US"/>
              <a:t>Public Participation</a:t>
            </a:r>
          </a:p>
          <a:p>
            <a:pPr lvl="1"/>
            <a:r>
              <a:rPr lang="en-US"/>
              <a:t>Performance Measures</a:t>
            </a:r>
          </a:p>
          <a:p>
            <a:pPr lvl="1"/>
            <a:r>
              <a:rPr lang="en-US"/>
              <a:t>Fiscal Analysis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FD6A1-A3B1-AAD5-7347-EBD7EA8EE6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3CE4FB-85C4-0397-015C-9C189F0B55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View Draft TIP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C06A8A-A098-FBAC-0ECB-2AF914A695B5}"/>
              </a:ext>
            </a:extLst>
          </p:cNvPr>
          <p:cNvGrpSpPr/>
          <p:nvPr/>
        </p:nvGrpSpPr>
        <p:grpSpPr>
          <a:xfrm>
            <a:off x="5043404" y="1636663"/>
            <a:ext cx="6900584" cy="4426386"/>
            <a:chOff x="1688563" y="1587915"/>
            <a:chExt cx="8072387" cy="5178040"/>
          </a:xfrm>
        </p:grpSpPr>
        <p:pic>
          <p:nvPicPr>
            <p:cNvPr id="7" name="Picture 6" descr="A computer with a blank screen&#10;&#10;Description automatically generated with medium confidence">
              <a:extLst>
                <a:ext uri="{FF2B5EF4-FFF2-40B4-BE49-F238E27FC236}">
                  <a16:creationId xmlns:a16="http://schemas.microsoft.com/office/drawing/2014/main" id="{043F4CF3-7E96-B183-5C60-FA6D0EBEB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504" b="87435" l="17541" r="79795">
                          <a14:foregroundMark x1="26339" y1="14911" x2="46489" y2="19969"/>
                          <a14:foregroundMark x1="66694" y1="15537" x2="66583" y2="29562"/>
                          <a14:foregroundMark x1="66583" y1="29562" x2="66611" y2="29666"/>
                          <a14:foregroundMark x1="71524" y1="26382" x2="71663" y2="48071"/>
                          <a14:foregroundMark x1="70386" y1="74974" x2="66389" y2="78311"/>
                          <a14:foregroundMark x1="66389" y1="78311" x2="29031" y2="82377"/>
                          <a14:foregroundMark x1="29031" y1="82377" x2="24674" y2="78050"/>
                          <a14:foregroundMark x1="24674" y1="78050" x2="27394" y2="69187"/>
                          <a14:foregroundMark x1="27394" y1="69187" x2="29031" y2="67258"/>
                          <a14:foregroundMark x1="24646" y1="16163" x2="24646" y2="40407"/>
                          <a14:foregroundMark x1="24646" y1="40407" x2="24119" y2="42909"/>
                          <a14:foregroundMark x1="23036" y1="80605" x2="23036" y2="80605"/>
                          <a14:foregroundMark x1="24258" y1="82534" x2="23980" y2="79093"/>
                          <a14:foregroundMark x1="22787" y1="78884" x2="18540" y2="85819"/>
                          <a14:foregroundMark x1="71191" y1="76590" x2="75382" y2="86027"/>
                          <a14:foregroundMark x1="75382" y1="86027" x2="76020" y2="86809"/>
                          <a14:foregroundMark x1="51651" y1="83264" x2="59478" y2="84567"/>
                          <a14:foregroundMark x1="59478" y1="84567" x2="69442" y2="84202"/>
                          <a14:foregroundMark x1="69442" y1="84202" x2="70580" y2="81908"/>
                          <a14:foregroundMark x1="77769" y1="83681" x2="74271" y2="80136"/>
                          <a14:foregroundMark x1="79711" y1="86809" x2="77824" y2="83420"/>
                          <a14:foregroundMark x1="71718" y1="86548" x2="52845" y2="85401"/>
                          <a14:foregroundMark x1="78990" y1="85662" x2="79711" y2="85923"/>
                          <a14:foregroundMark x1="50319" y1="77581" x2="36858" y2="75182"/>
                          <a14:foregroundMark x1="36858" y1="75182" x2="41410" y2="71846"/>
                          <a14:foregroundMark x1="41410" y1="71846" x2="25340" y2="71272"/>
                          <a14:foregroundMark x1="19289" y1="87435" x2="18013" y2="84307"/>
                          <a14:foregroundMark x1="17680" y1="86444" x2="17541" y2="85297"/>
                          <a14:foregroundMark x1="20566" y1="79771" x2="20566" y2="79771"/>
                          <a14:foregroundMark x1="20566" y1="79771" x2="20566" y2="79771"/>
                          <a14:foregroundMark x1="20566" y1="79771" x2="20566" y2="79771"/>
                          <a14:foregroundMark x1="20465" y1="78837" x2="21982" y2="76955"/>
                          <a14:foregroundMark x1="19151" y1="81752" x2="19428" y2="82117"/>
                          <a14:foregroundMark x1="20372" y1="79979" x2="17985" y2="85245"/>
                          <a14:foregroundMark x1="17985" y1="85245" x2="17735" y2="85401"/>
                          <a14:foregroundMark x1="18290" y1="83681" x2="18290" y2="83681"/>
                          <a14:foregroundMark x1="78240" y1="83160" x2="79795" y2="85036"/>
                          <a14:foregroundMark x1="70719" y1="14025" x2="31640" y2="15902"/>
                          <a14:foregroundMark x1="71718" y1="46194" x2="71524" y2="73931"/>
                          <a14:foregroundMark x1="40772" y1="71429" x2="49126" y2="71324"/>
                          <a14:foregroundMark x1="49126" y1="71324" x2="69081" y2="72732"/>
                          <a14:foregroundMark x1="69081" y1="72732" x2="70580" y2="70542"/>
                          <a14:foregroundMark x1="26950" y1="13504" x2="27283" y2="13764"/>
                          <a14:foregroundMark x1="19956" y1="80292" x2="23480" y2="74035"/>
                          <a14:backgroundMark x1="18429" y1="82013" x2="18429" y2="82013"/>
                          <a14:backgroundMark x1="18263" y1="82013" x2="18818" y2="81230"/>
                          <a14:backgroundMark x1="19817" y1="79458" x2="20316" y2="78206"/>
                          <a14:backgroundMark x1="19678" y1="78780" x2="20427" y2="78415"/>
                          <a14:backgroundMark x1="20289" y1="78571" x2="20289" y2="78571"/>
                          <a14:backgroundMark x1="20316" y1="78676" x2="20316" y2="78676"/>
                          <a14:backgroundMark x1="20316" y1="78676" x2="20316" y2="78676"/>
                          <a14:backgroundMark x1="19678" y1="79249" x2="20760" y2="775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9" t="11763" r="19010" b="10164"/>
            <a:stretch/>
          </p:blipFill>
          <p:spPr>
            <a:xfrm>
              <a:off x="1688563" y="1587915"/>
              <a:ext cx="8072387" cy="51780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35D8F5-85FC-1411-7641-9F8CBD21C5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165"/>
            <a:stretch/>
          </p:blipFill>
          <p:spPr>
            <a:xfrm>
              <a:off x="2795807" y="1912551"/>
              <a:ext cx="5705573" cy="3534428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596909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F241C7-030A-8149-CA6A-98BE265C3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740192" cy="423742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/>
              <a:t>Improve clarity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/>
              <a:t>Corrections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/>
              <a:t>Submit local projects for reference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3200"/>
          </a:p>
          <a:p>
            <a:pPr>
              <a:buFont typeface="Wingdings" panose="05000000000000000000" pitchFamily="2" charset="2"/>
              <a:buChar char="§"/>
            </a:pPr>
            <a:r>
              <a:rPr lang="en-US" sz="3600"/>
              <a:t>Final adoption in June</a:t>
            </a:r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19083E-FB43-FBB0-7C7E-897A4FF289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Provide Feedback</a:t>
            </a:r>
          </a:p>
        </p:txBody>
      </p:sp>
      <p:pic>
        <p:nvPicPr>
          <p:cNvPr id="5" name="Graphic 4" descr="Clipboard Checked with solid fill">
            <a:extLst>
              <a:ext uri="{FF2B5EF4-FFF2-40B4-BE49-F238E27FC236}">
                <a16:creationId xmlns:a16="http://schemas.microsoft.com/office/drawing/2014/main" id="{8E69DAD4-8A8F-77E6-24A3-B6319F10A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4421" y="1925990"/>
            <a:ext cx="3171654" cy="31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04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4FBF0E-0D32-49D0-9E96-9A4727B50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1640" y="2637992"/>
            <a:ext cx="7422292" cy="1582016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/>
              <a:t>Motion to Recommend Adoption</a:t>
            </a:r>
            <a:br>
              <a:rPr lang="en-US" sz="4000"/>
            </a:br>
            <a:r>
              <a:rPr lang="en-US" sz="4000"/>
              <a:t>FY 24-28 TIP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20393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16813-BFE7-4E62-B1D7-2D120A6419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TIP Development Process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C5BBE8-FDBA-404C-B9D2-0417C1E1D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4098" y="1654750"/>
            <a:ext cx="11699534" cy="4551772"/>
            <a:chOff x="1792385" y="1414199"/>
            <a:chExt cx="10202832" cy="3613234"/>
          </a:xfrm>
        </p:grpSpPr>
        <p:sp>
          <p:nvSpPr>
            <p:cNvPr id="5" name="Flowchart: Process 4">
              <a:extLst>
                <a:ext uri="{FF2B5EF4-FFF2-40B4-BE49-F238E27FC236}">
                  <a16:creationId xmlns:a16="http://schemas.microsoft.com/office/drawing/2014/main" id="{F521AFCE-AD7D-4F1A-9DA7-9EA443932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96109" y="1414199"/>
              <a:ext cx="2549777" cy="961681"/>
            </a:xfrm>
            <a:prstGeom prst="flowChartProcess">
              <a:avLst/>
            </a:prstGeom>
            <a:solidFill>
              <a:srgbClr val="F54D5A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Project </a:t>
              </a:r>
            </a:p>
            <a:p>
              <a:pPr algn="ctr"/>
              <a:r>
                <a:rPr lang="en-US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Development</a:t>
              </a:r>
            </a:p>
          </p:txBody>
        </p:sp>
        <p:sp>
          <p:nvSpPr>
            <p:cNvPr id="6" name="Flowchart: Process 5">
              <a:extLst>
                <a:ext uri="{FF2B5EF4-FFF2-40B4-BE49-F238E27FC236}">
                  <a16:creationId xmlns:a16="http://schemas.microsoft.com/office/drawing/2014/main" id="{F14DEAB1-2864-4BD6-A92C-D830FCAB2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345886" y="1414200"/>
              <a:ext cx="2549777" cy="961681"/>
            </a:xfrm>
            <a:prstGeom prst="flowChartProcess">
              <a:avLst/>
            </a:prstGeom>
            <a:solidFill>
              <a:schemeClr val="accent2"/>
            </a:soli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List of </a:t>
              </a:r>
            </a:p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Priority Projects</a:t>
              </a:r>
            </a:p>
            <a:p>
              <a:pPr algn="ctr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(LOPP)</a:t>
              </a:r>
            </a:p>
          </p:txBody>
        </p:sp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DFB80BBE-AD1D-44C6-8AC7-BE57F532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95663" y="1414201"/>
              <a:ext cx="2549777" cy="961681"/>
            </a:xfrm>
            <a:prstGeom prst="flowChartProcess">
              <a:avLst/>
            </a:prstGeom>
            <a:solidFill>
              <a:schemeClr val="accent4"/>
            </a:solidFill>
            <a:ln w="158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Draft Tentative </a:t>
              </a:r>
            </a:p>
            <a:p>
              <a:pPr algn="ctr"/>
              <a:r>
                <a:rPr lang="en-US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Work Program </a:t>
              </a:r>
            </a:p>
            <a:p>
              <a:pPr algn="ctr"/>
              <a:r>
                <a:rPr lang="en-US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(DTWP)</a:t>
              </a:r>
            </a:p>
          </p:txBody>
        </p:sp>
        <p:sp>
          <p:nvSpPr>
            <p:cNvPr id="8" name="Flowchart: Process 7">
              <a:extLst>
                <a:ext uri="{FF2B5EF4-FFF2-40B4-BE49-F238E27FC236}">
                  <a16:creationId xmlns:a16="http://schemas.microsoft.com/office/drawing/2014/main" id="{A65CEFF6-7957-4F92-8FA5-20463E98A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445440" y="1414201"/>
              <a:ext cx="2549777" cy="961681"/>
            </a:xfrm>
            <a:prstGeom prst="flowChartProcess">
              <a:avLst/>
            </a:prstGeom>
            <a:solidFill>
              <a:srgbClr val="147BD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Transportation Improvement Program (TIP)</a:t>
              </a: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B518D7F8-B327-4531-A99A-5F67CFB95E13}"/>
                </a:ext>
              </a:extLst>
            </p:cNvPr>
            <p:cNvSpPr/>
            <p:nvPr/>
          </p:nvSpPr>
          <p:spPr>
            <a:xfrm>
              <a:off x="4250732" y="1778074"/>
              <a:ext cx="193596" cy="233930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F80E3724-4871-4330-A1ED-19F1391D4733}"/>
                </a:ext>
              </a:extLst>
            </p:cNvPr>
            <p:cNvSpPr/>
            <p:nvPr/>
          </p:nvSpPr>
          <p:spPr>
            <a:xfrm>
              <a:off x="6808330" y="1778074"/>
              <a:ext cx="193596" cy="233930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DCCA6410-1F78-4E21-8651-D9CC01E1BF04}"/>
                </a:ext>
              </a:extLst>
            </p:cNvPr>
            <p:cNvSpPr/>
            <p:nvPr/>
          </p:nvSpPr>
          <p:spPr>
            <a:xfrm>
              <a:off x="9358107" y="1778074"/>
              <a:ext cx="193596" cy="233930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05D9B4-8121-45B8-AC55-007569EC7769}"/>
                </a:ext>
              </a:extLst>
            </p:cNvPr>
            <p:cNvSpPr txBox="1"/>
            <p:nvPr/>
          </p:nvSpPr>
          <p:spPr>
            <a:xfrm>
              <a:off x="1792385" y="2388825"/>
              <a:ext cx="2530843" cy="26386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6C6D7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TPA Call for Project Applications:</a:t>
              </a:r>
            </a:p>
            <a:p>
              <a:endParaRPr lang="en-US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>
                  <a:solidFill>
                    <a:srgbClr val="6C6D7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Project Applications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>
                  <a:solidFill>
                    <a:srgbClr val="6C6D7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Feasibility Review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>
                  <a:solidFill>
                    <a:srgbClr val="6C6D7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New Project Rankings</a:t>
              </a:r>
            </a:p>
            <a:p>
              <a:br>
                <a:rPr lang="en-US">
                  <a:solidFill>
                    <a:srgbClr val="6C6D7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br>
                <a:rPr lang="en-US">
                  <a:solidFill>
                    <a:srgbClr val="6C6D7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endParaRPr lang="en-US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>
                  <a:solidFill>
                    <a:srgbClr val="6C6D7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Winter - Spring 2022</a:t>
              </a:r>
            </a:p>
            <a:p>
              <a:endParaRPr lang="en-US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346B2E-8E69-4AA6-850F-F7AFA5BFCDCB}"/>
                </a:ext>
              </a:extLst>
            </p:cNvPr>
            <p:cNvSpPr txBox="1"/>
            <p:nvPr/>
          </p:nvSpPr>
          <p:spPr>
            <a:xfrm>
              <a:off x="4345886" y="2388826"/>
              <a:ext cx="2540309" cy="2198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67">
                  <a:solidFill>
                    <a:srgbClr val="6C6D70"/>
                  </a:solidFill>
                  <a:latin typeface="Trebuchet MS" panose="020B0603020202020204" pitchFamily="34" charset="0"/>
                </a:defRPr>
              </a:lvl1pPr>
            </a:lstStyle>
            <a:p>
              <a:r>
                <a:rPr lang="en-US" sz="1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TPA Adopts: </a:t>
              </a:r>
              <a:r>
                <a:rPr lang="en-US" sz="1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List of Priority Projects for New Outer Year &amp; Provides to FDOT</a:t>
              </a:r>
            </a:p>
            <a:p>
              <a:endPara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State Road Modifications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Local Initiatives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Transportation Alternatives</a:t>
              </a:r>
            </a:p>
            <a:p>
              <a:endParaRPr 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1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July 2022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9CBE73-118A-49F0-8203-6507258AD3A8}"/>
                </a:ext>
              </a:extLst>
            </p:cNvPr>
            <p:cNvSpPr txBox="1"/>
            <p:nvPr/>
          </p:nvSpPr>
          <p:spPr>
            <a:xfrm>
              <a:off x="6908853" y="2367254"/>
              <a:ext cx="2530843" cy="2492019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6C6D7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FDOT presents draft work program per 339.135, F.S.</a:t>
              </a:r>
            </a:p>
            <a:p>
              <a:endParaRPr lang="en-US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br>
                <a:rPr lang="en-US">
                  <a:solidFill>
                    <a:srgbClr val="6C6D7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>
                  <a:solidFill>
                    <a:srgbClr val="6C6D7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December 2022</a:t>
              </a:r>
            </a:p>
            <a:p>
              <a:endParaRPr lang="en-US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07BF87-0A04-42FD-A04A-815B34578A9E}"/>
                </a:ext>
              </a:extLst>
            </p:cNvPr>
            <p:cNvSpPr txBox="1"/>
            <p:nvPr/>
          </p:nvSpPr>
          <p:spPr>
            <a:xfrm>
              <a:off x="9439696" y="2382114"/>
              <a:ext cx="2549777" cy="16124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6C6D7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n-US" sz="1800"/>
                <a:t>TPA builds New 5 Year TIP</a:t>
              </a:r>
            </a:p>
            <a:p>
              <a:endParaRPr lang="en-US" sz="1800"/>
            </a:p>
            <a:p>
              <a:r>
                <a:rPr lang="en-US" sz="1800"/>
                <a:t>Presents Draft TIP for FY 24-28 in March 2023</a:t>
              </a:r>
            </a:p>
            <a:p>
              <a:endParaRPr lang="en-US" sz="1800"/>
            </a:p>
            <a:p>
              <a:r>
                <a:rPr lang="en-US" sz="1800"/>
                <a:t>TPA Adopts: Final TIP for FY 24-28 in June 2023</a:t>
              </a:r>
              <a:endParaRPr lang="en-US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2CB31BD-EEE5-45AD-9146-5D7BABC85987}"/>
              </a:ext>
            </a:extLst>
          </p:cNvPr>
          <p:cNvSpPr txBox="1">
            <a:spLocks/>
          </p:cNvSpPr>
          <p:nvPr/>
        </p:nvSpPr>
        <p:spPr bwMode="auto">
          <a:xfrm>
            <a:off x="6080876" y="3651529"/>
            <a:ext cx="3002993" cy="115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  <a:latin typeface="Tahoma"/>
                <a:ea typeface="Tahoma"/>
                <a:cs typeface="Tahoma"/>
              </a:rPr>
              <a:t>TPA Endorses: </a:t>
            </a:r>
            <a:r>
              <a:rPr lang="en-US" sz="18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requests changes, additions, or deletions</a:t>
            </a:r>
          </a:p>
          <a:p>
            <a:pPr marL="0" indent="0">
              <a:buNone/>
            </a:pPr>
            <a:endParaRPr lang="en-US" sz="1800" b="1">
              <a:solidFill>
                <a:schemeClr val="tx1"/>
              </a:solidFill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  <a:latin typeface="Tahoma"/>
                <a:ea typeface="Tahoma"/>
                <a:cs typeface="Tahoma"/>
              </a:rPr>
              <a:t> 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3F20F93-4A32-2C4D-6DBF-CD646394538D}"/>
              </a:ext>
            </a:extLst>
          </p:cNvPr>
          <p:cNvSpPr/>
          <p:nvPr/>
        </p:nvSpPr>
        <p:spPr>
          <a:xfrm>
            <a:off x="8792998" y="4318871"/>
            <a:ext cx="236786" cy="27614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3E36B6-0275-49A3-A927-00DCA4648705}"/>
              </a:ext>
            </a:extLst>
          </p:cNvPr>
          <p:cNvSpPr txBox="1"/>
          <p:nvPr/>
        </p:nvSpPr>
        <p:spPr>
          <a:xfrm>
            <a:off x="9102781" y="5283193"/>
            <a:ext cx="1378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2023</a:t>
            </a:r>
          </a:p>
        </p:txBody>
      </p:sp>
    </p:spTree>
    <p:extLst>
      <p:ext uri="{BB962C8B-B14F-4D97-AF65-F5344CB8AC3E}">
        <p14:creationId xmlns:p14="http://schemas.microsoft.com/office/powerpoint/2010/main" val="4105411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 descr="graphic showing where each funding program comes from. For example, the state road modification program comes from federal, state, turnpike, and local funds. ">
            <a:extLst>
              <a:ext uri="{FF2B5EF4-FFF2-40B4-BE49-F238E27FC236}">
                <a16:creationId xmlns:a16="http://schemas.microsoft.com/office/drawing/2014/main" id="{A9D7AB84-6C15-4CB9-6AFE-E410C36602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9467392"/>
              </p:ext>
            </p:extLst>
          </p:nvPr>
        </p:nvGraphicFramePr>
        <p:xfrm>
          <a:off x="178676" y="1783152"/>
          <a:ext cx="11603421" cy="5074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9AB2E06F-7E3A-7A43-49EF-6A792B2C6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85085"/>
            <a:ext cx="10515600" cy="978581"/>
          </a:xfrm>
        </p:spPr>
        <p:txBody>
          <a:bodyPr>
            <a:normAutofit/>
          </a:bodyPr>
          <a:lstStyle/>
          <a:p>
            <a:r>
              <a:rPr lang="en-US"/>
              <a:t>Funding Summary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887F8-7140-8AC4-B3FE-1AF2394703B3}"/>
              </a:ext>
            </a:extLst>
          </p:cNvPr>
          <p:cNvSpPr txBox="1"/>
          <p:nvPr/>
        </p:nvSpPr>
        <p:spPr>
          <a:xfrm>
            <a:off x="7362108" y="2787016"/>
            <a:ext cx="414972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376B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$3.1 Billion </a:t>
            </a:r>
            <a:r>
              <a:rPr lang="en-US" sz="2400" b="1">
                <a:solidFill>
                  <a:srgbClr val="2376B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Federal/State funding</a:t>
            </a:r>
          </a:p>
          <a:p>
            <a:r>
              <a:rPr lang="en-US" sz="2400" b="1">
                <a:solidFill>
                  <a:srgbClr val="2376B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Palm Beach County</a:t>
            </a:r>
          </a:p>
        </p:txBody>
      </p:sp>
    </p:spTree>
    <p:extLst>
      <p:ext uri="{BB962C8B-B14F-4D97-AF65-F5344CB8AC3E}">
        <p14:creationId xmlns:p14="http://schemas.microsoft.com/office/powerpoint/2010/main" val="984162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9FABA3D-2362-2B72-7C2A-AC22C143BC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365572"/>
              </p:ext>
            </p:extLst>
          </p:nvPr>
        </p:nvGraphicFramePr>
        <p:xfrm>
          <a:off x="141402" y="1685925"/>
          <a:ext cx="12050597" cy="4010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88954">
                  <a:extLst>
                    <a:ext uri="{9D8B030D-6E8A-4147-A177-3AD203B41FA5}">
                      <a16:colId xmlns:a16="http://schemas.microsoft.com/office/drawing/2014/main" val="2922823092"/>
                    </a:ext>
                  </a:extLst>
                </a:gridCol>
                <a:gridCol w="1738365">
                  <a:extLst>
                    <a:ext uri="{9D8B030D-6E8A-4147-A177-3AD203B41FA5}">
                      <a16:colId xmlns:a16="http://schemas.microsoft.com/office/drawing/2014/main" val="3738411616"/>
                    </a:ext>
                  </a:extLst>
                </a:gridCol>
                <a:gridCol w="1546503">
                  <a:extLst>
                    <a:ext uri="{9D8B030D-6E8A-4147-A177-3AD203B41FA5}">
                      <a16:colId xmlns:a16="http://schemas.microsoft.com/office/drawing/2014/main" val="668165553"/>
                    </a:ext>
                  </a:extLst>
                </a:gridCol>
                <a:gridCol w="1724480">
                  <a:extLst>
                    <a:ext uri="{9D8B030D-6E8A-4147-A177-3AD203B41FA5}">
                      <a16:colId xmlns:a16="http://schemas.microsoft.com/office/drawing/2014/main" val="2354565624"/>
                    </a:ext>
                  </a:extLst>
                </a:gridCol>
                <a:gridCol w="1331162">
                  <a:extLst>
                    <a:ext uri="{9D8B030D-6E8A-4147-A177-3AD203B41FA5}">
                      <a16:colId xmlns:a16="http://schemas.microsoft.com/office/drawing/2014/main" val="2813535129"/>
                    </a:ext>
                  </a:extLst>
                </a:gridCol>
                <a:gridCol w="1621133">
                  <a:extLst>
                    <a:ext uri="{9D8B030D-6E8A-4147-A177-3AD203B41FA5}">
                      <a16:colId xmlns:a16="http://schemas.microsoft.com/office/drawing/2014/main" val="2945576245"/>
                    </a:ext>
                  </a:extLst>
                </a:gridCol>
              </a:tblGrid>
              <a:tr h="29845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Project Category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7BD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LRTP 2045 Cost Feasible Plan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7BD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Fiscal Year 24-28 TIP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7B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TPA Priorities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Not Committed yet in TIP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7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855145"/>
                  </a:ext>
                </a:extLst>
              </a:tr>
              <a:tr h="6341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Underway/</a:t>
                      </a:r>
                      <a:br>
                        <a:rPr lang="en-US" sz="16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Complete</a:t>
                      </a:r>
                    </a:p>
                  </a:txBody>
                  <a:tcPr marL="68580" marR="68580" marT="0" marB="0" anchor="b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7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 TIP with CST Phase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7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 TIP w/o CST Phase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381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7BD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550644"/>
                  </a:ext>
                </a:extLst>
              </a:tr>
              <a:tr h="6155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Strategic Intermodal System (SIS)</a:t>
                      </a:r>
                      <a:b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(project line items in LRTP)</a:t>
                      </a:r>
                    </a:p>
                  </a:txBody>
                  <a:tcPr marL="68580" marR="68580" marT="0" marB="0" anchor="ctr">
                    <a:lnT w="381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</a:t>
                      </a:r>
                    </a:p>
                  </a:txBody>
                  <a:tcPr marL="68580" marR="68580" marT="0" marB="0" anchor="ctr">
                    <a:lnT w="381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T w="381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756576"/>
                  </a:ext>
                </a:extLst>
              </a:tr>
              <a:tr h="6155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TPA Major Priority Projects </a:t>
                      </a:r>
                      <a:b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(project line items in LRTP with CST)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984863"/>
                  </a:ext>
                </a:extLst>
              </a:tr>
              <a:tr h="6155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State Road Modifications</a:t>
                      </a:r>
                      <a:b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(annual submittals)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 prioritized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540589"/>
                  </a:ext>
                </a:extLst>
              </a:tr>
              <a:tr h="6155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Local Initiatives</a:t>
                      </a:r>
                      <a:b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(annual submittals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 prioritized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298257"/>
                  </a:ext>
                </a:extLst>
              </a:tr>
              <a:tr h="6155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Transportation Alternatives</a:t>
                      </a:r>
                      <a:b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(annual submittals)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 prioritized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2319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FA287C1-EEDB-8D44-DC32-A07DE34961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LRTP Priorities Summary</a:t>
            </a:r>
          </a:p>
        </p:txBody>
      </p:sp>
    </p:spTree>
    <p:extLst>
      <p:ext uri="{BB962C8B-B14F-4D97-AF65-F5344CB8AC3E}">
        <p14:creationId xmlns:p14="http://schemas.microsoft.com/office/powerpoint/2010/main" val="3056555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8C76D7-F2CA-9837-57BA-F96E29F5E3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Summary of TPA Priorities</a:t>
            </a:r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17" name="Chart 16" descr="graphic showing the funding amount allocated for each transportation facility type that is programmed in the TIP. ">
                <a:extLst>
                  <a:ext uri="{FF2B5EF4-FFF2-40B4-BE49-F238E27FC236}">
                    <a16:creationId xmlns:a16="http://schemas.microsoft.com/office/drawing/2014/main" id="{3A4165F4-E87B-B03B-533E-73D6D38260A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11035186"/>
                  </p:ext>
                </p:extLst>
              </p:nvPr>
            </p:nvGraphicFramePr>
            <p:xfrm>
              <a:off x="5365615" y="1857080"/>
              <a:ext cx="6280786" cy="418550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17" name="Chart 16" descr="graphic showing the funding amount allocated for each transportation facility type that is programmed in the TIP. ">
                <a:extLst>
                  <a:ext uri="{FF2B5EF4-FFF2-40B4-BE49-F238E27FC236}">
                    <a16:creationId xmlns:a16="http://schemas.microsoft.com/office/drawing/2014/main" id="{3A4165F4-E87B-B03B-533E-73D6D38260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65615" y="1857080"/>
                <a:ext cx="6280786" cy="4185501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E860AEF-EB51-AB90-750D-843460DED904}"/>
              </a:ext>
            </a:extLst>
          </p:cNvPr>
          <p:cNvSpPr txBox="1"/>
          <p:nvPr/>
        </p:nvSpPr>
        <p:spPr>
          <a:xfrm>
            <a:off x="613594" y="2655241"/>
            <a:ext cx="2851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u="none" strike="noStrike">
                <a:solidFill>
                  <a:srgbClr val="147BD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$235 M </a:t>
            </a:r>
            <a:endParaRPr lang="en-US" sz="4800" b="1">
              <a:solidFill>
                <a:srgbClr val="147BD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7E9B0C-65E9-17E2-373C-AC1AA930CCFC}"/>
              </a:ext>
            </a:extLst>
          </p:cNvPr>
          <p:cNvSpPr txBox="1"/>
          <p:nvPr/>
        </p:nvSpPr>
        <p:spPr>
          <a:xfrm>
            <a:off x="838200" y="3429000"/>
            <a:ext cx="4249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400" rtl="0" eaLnBrk="1" fontAlgn="b" latinLnBrk="0" hangingPunct="1"/>
            <a:r>
              <a:rPr lang="en-US" sz="3600" u="none" strike="noStrike" kern="120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Programmed in TIP</a:t>
            </a:r>
          </a:p>
        </p:txBody>
      </p:sp>
    </p:spTree>
    <p:extLst>
      <p:ext uri="{BB962C8B-B14F-4D97-AF65-F5344CB8AC3E}">
        <p14:creationId xmlns:p14="http://schemas.microsoft.com/office/powerpoint/2010/main" val="2333928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28B211-C6A8-4266-A5B8-6D29EEAE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98" y="4139805"/>
            <a:ext cx="10937341" cy="26988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u="sng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BBEFF2-4917-48FC-8F0A-2B9BD2D3A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0263"/>
            <a:ext cx="9054830" cy="978581"/>
          </a:xfrm>
        </p:spPr>
        <p:txBody>
          <a:bodyPr/>
          <a:lstStyle/>
          <a:p>
            <a:r>
              <a:rPr lang="en-US"/>
              <a:t>State Road Modifications (SRM)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E8DC89-824F-460E-A167-3AD20AF06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07302"/>
              </p:ext>
            </p:extLst>
          </p:nvPr>
        </p:nvGraphicFramePr>
        <p:xfrm>
          <a:off x="389298" y="2566978"/>
          <a:ext cx="11604583" cy="3145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535">
                  <a:extLst>
                    <a:ext uri="{9D8B030D-6E8A-4147-A177-3AD203B41FA5}">
                      <a16:colId xmlns:a16="http://schemas.microsoft.com/office/drawing/2014/main" val="2686271221"/>
                    </a:ext>
                  </a:extLst>
                </a:gridCol>
                <a:gridCol w="10416048">
                  <a:extLst>
                    <a:ext uri="{9D8B030D-6E8A-4147-A177-3AD203B41FA5}">
                      <a16:colId xmlns:a16="http://schemas.microsoft.com/office/drawing/2014/main" val="6712248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Yr</a:t>
                      </a:r>
                      <a:r>
                        <a:rPr lang="en-US" sz="18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/Rank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Project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992214"/>
                  </a:ext>
                </a:extLst>
              </a:tr>
              <a:tr h="488813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04-1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SR 7: 60</a:t>
                      </a:r>
                      <a:r>
                        <a:rPr lang="en-US" sz="2000" baseline="30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St to Northlake Blvd – Delayed to &gt;FY 28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551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04-2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SR-7: Okeechobee Blvd to 60</a:t>
                      </a:r>
                      <a:r>
                        <a:rPr lang="en-US" sz="2000" baseline="30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St – Delayed to FY 28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957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14-3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Atlantic Ave: SR-7 to Lyons Rd – on schedule for FY 24</a:t>
                      </a:r>
                      <a:endParaRPr lang="en-US" sz="2000" kern="1200">
                        <a:solidFill>
                          <a:schemeClr val="tx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331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16-1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Atlantic Ave: Lyons Rd to Turnpike – on schedule for FY 27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Atlantic Ave: Turnpike to Jog Rd – construction still outside work program</a:t>
                      </a:r>
                      <a:endParaRPr lang="en-US" sz="2000" kern="1200">
                        <a:solidFill>
                          <a:schemeClr val="tx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809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18-1c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Okeechobee Blvd: SR-7 to US-1 – FDOT feasibility study in FY 25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906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18-3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US-27 Connector: US-27 to SR-715 – preliminary Project Development study in FY 27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184982"/>
                  </a:ext>
                </a:extLst>
              </a:tr>
            </a:tbl>
          </a:graphicData>
        </a:graphic>
      </p:graphicFrame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5E48C10-A291-41A7-8371-B25CA3A5A8B1}"/>
              </a:ext>
            </a:extLst>
          </p:cNvPr>
          <p:cNvSpPr txBox="1">
            <a:spLocks/>
          </p:cNvSpPr>
          <p:nvPr/>
        </p:nvSpPr>
        <p:spPr>
          <a:xfrm>
            <a:off x="301665" y="1989726"/>
            <a:ext cx="6195590" cy="620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sz="2000" b="1">
                <a:solidFill>
                  <a:srgbClr val="00B050"/>
                </a:solidFill>
              </a:rPr>
              <a:t>Highlights</a:t>
            </a:r>
            <a:endParaRPr lang="en-US" sz="2200" i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86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28B211-C6A8-4266-A5B8-6D29EEAE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023" y="2223552"/>
            <a:ext cx="6195590" cy="780691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b="1">
                <a:solidFill>
                  <a:srgbClr val="00B050"/>
                </a:solidFill>
              </a:rPr>
              <a:t>Upcoming Projects in FY 2024</a:t>
            </a:r>
            <a:endParaRPr lang="en-US" sz="2200" b="1">
              <a:solidFill>
                <a:srgbClr val="00B05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BBEFF2-4917-48FC-8F0A-2B9BD2D3A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078" y="280738"/>
            <a:ext cx="9054830" cy="978581"/>
          </a:xfrm>
        </p:spPr>
        <p:txBody>
          <a:bodyPr/>
          <a:lstStyle/>
          <a:p>
            <a:r>
              <a:rPr lang="en-US"/>
              <a:t>Local Initiatives (LI)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B3247A37-81A1-4773-980D-3E01326CD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867062"/>
              </p:ext>
            </p:extLst>
          </p:nvPr>
        </p:nvGraphicFramePr>
        <p:xfrm>
          <a:off x="277730" y="2854192"/>
          <a:ext cx="5246378" cy="218005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5722">
                  <a:extLst>
                    <a:ext uri="{9D8B030D-6E8A-4147-A177-3AD203B41FA5}">
                      <a16:colId xmlns:a16="http://schemas.microsoft.com/office/drawing/2014/main" val="1878899027"/>
                    </a:ext>
                  </a:extLst>
                </a:gridCol>
                <a:gridCol w="4060656">
                  <a:extLst>
                    <a:ext uri="{9D8B030D-6E8A-4147-A177-3AD203B41FA5}">
                      <a16:colId xmlns:a16="http://schemas.microsoft.com/office/drawing/2014/main" val="552808694"/>
                    </a:ext>
                  </a:extLst>
                </a:gridCol>
              </a:tblGrid>
              <a:tr h="381739">
                <a:tc>
                  <a:txBody>
                    <a:bodyPr/>
                    <a:lstStyle/>
                    <a:p>
                      <a:pPr algn="ctr"/>
                      <a:r>
                        <a:rPr lang="en-US" sz="180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Yr</a:t>
                      </a:r>
                      <a:r>
                        <a:rPr lang="en-US" sz="18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Project/Applicant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162176"/>
                  </a:ext>
                </a:extLst>
              </a:tr>
              <a:tr h="286013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17-1/5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</a:t>
                      </a:r>
                      <a:r>
                        <a:rPr lang="en-US" sz="2000" i="0" baseline="30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r>
                        <a:rPr lang="en-US" sz="2000" i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St and bridge </a:t>
                      </a:r>
                      <a:r>
                        <a:rPr lang="en-US" sz="20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 West Palm Beach </a:t>
                      </a:r>
                      <a:endParaRPr lang="en-US" sz="2000" i="0">
                        <a:solidFill>
                          <a:schemeClr val="tx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339188"/>
                  </a:ext>
                </a:extLst>
              </a:tr>
              <a:tr h="313574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Germantown Rd – </a:t>
                      </a:r>
                      <a:r>
                        <a:rPr lang="en-US" sz="20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Delray Beach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748295"/>
                  </a:ext>
                </a:extLst>
              </a:tr>
              <a:tr h="286013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Electric Buses and Chargers – </a:t>
                      </a:r>
                      <a:r>
                        <a:rPr lang="en-US" sz="20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Palm Tran</a:t>
                      </a:r>
                      <a:endParaRPr lang="en-US" sz="2000" i="0">
                        <a:solidFill>
                          <a:schemeClr val="tx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764835"/>
                  </a:ext>
                </a:extLst>
              </a:tr>
            </a:tbl>
          </a:graphicData>
        </a:graphic>
      </p:graphicFrame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F6EABCC5-0478-0A29-8BB3-F58F692A6D6C}"/>
              </a:ext>
            </a:extLst>
          </p:cNvPr>
          <p:cNvSpPr txBox="1">
            <a:spLocks/>
          </p:cNvSpPr>
          <p:nvPr/>
        </p:nvSpPr>
        <p:spPr>
          <a:xfrm>
            <a:off x="5836988" y="2303929"/>
            <a:ext cx="5305496" cy="430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>
                <a:solidFill>
                  <a:srgbClr val="00B050"/>
                </a:solidFill>
              </a:rPr>
              <a:t>Prioritized, not programmed yet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B14F8F00-22A1-AF8E-2F47-36F79F0AB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973054"/>
              </p:ext>
            </p:extLst>
          </p:nvPr>
        </p:nvGraphicFramePr>
        <p:xfrm>
          <a:off x="5939238" y="2870701"/>
          <a:ext cx="6094739" cy="2860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49719">
                  <a:extLst>
                    <a:ext uri="{9D8B030D-6E8A-4147-A177-3AD203B41FA5}">
                      <a16:colId xmlns:a16="http://schemas.microsoft.com/office/drawing/2014/main" val="3276181605"/>
                    </a:ext>
                  </a:extLst>
                </a:gridCol>
                <a:gridCol w="4945020">
                  <a:extLst>
                    <a:ext uri="{9D8B030D-6E8A-4147-A177-3AD203B41FA5}">
                      <a16:colId xmlns:a16="http://schemas.microsoft.com/office/drawing/2014/main" val="205520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Yr</a:t>
                      </a:r>
                      <a:r>
                        <a:rPr lang="en-US" sz="16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Project/Applicant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672642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SW 18</a:t>
                      </a:r>
                      <a:r>
                        <a:rPr lang="en-US" sz="1800" baseline="30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Street Shared Use Path – </a:t>
                      </a:r>
                      <a:r>
                        <a:rPr lang="en-US" sz="18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Boca Raton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899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Gardens Parkway bike lane and sidewalk – </a:t>
                      </a:r>
                      <a:r>
                        <a:rPr lang="en-US" sz="18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Palm Beach Gardens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404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Electric Buses – </a:t>
                      </a:r>
                      <a:r>
                        <a:rPr lang="en-US" sz="18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Palm Tran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642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Barwick Rd Shared Use Path – </a:t>
                      </a:r>
                      <a:r>
                        <a:rPr lang="en-US" sz="18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Delray Beach</a:t>
                      </a:r>
                      <a:endParaRPr lang="en-US" sz="1800">
                        <a:solidFill>
                          <a:schemeClr val="tx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001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Bus Stop Improvements – </a:t>
                      </a:r>
                      <a:r>
                        <a:rPr lang="en-US" sz="18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Palm Tran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546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Speed Tables - ITID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040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114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28B211-C6A8-4266-A5B8-6D29EEAE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2" y="1863481"/>
            <a:ext cx="6328930" cy="11180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rgbClr val="00B050"/>
                </a:solidFill>
              </a:rPr>
              <a:t>Upcoming Projects in FY 2024</a:t>
            </a:r>
            <a:endParaRPr lang="en-US" sz="280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800" u="sng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endParaRPr lang="en-US" sz="2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BBEFF2-4917-48FC-8F0A-2B9BD2D3A8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Transportation Alternatives (TA)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33870E3-CA74-4184-854E-45F6F827E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205260"/>
              </p:ext>
            </p:extLst>
          </p:nvPr>
        </p:nvGraphicFramePr>
        <p:xfrm>
          <a:off x="144311" y="2771973"/>
          <a:ext cx="5588300" cy="32411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57154">
                  <a:extLst>
                    <a:ext uri="{9D8B030D-6E8A-4147-A177-3AD203B41FA5}">
                      <a16:colId xmlns:a16="http://schemas.microsoft.com/office/drawing/2014/main" val="518188699"/>
                    </a:ext>
                  </a:extLst>
                </a:gridCol>
                <a:gridCol w="4431146">
                  <a:extLst>
                    <a:ext uri="{9D8B030D-6E8A-4147-A177-3AD203B41FA5}">
                      <a16:colId xmlns:a16="http://schemas.microsoft.com/office/drawing/2014/main" val="4073157228"/>
                    </a:ext>
                  </a:extLst>
                </a:gridCol>
              </a:tblGrid>
              <a:tr h="436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err="1">
                          <a:latin typeface="Tahoma"/>
                          <a:ea typeface="Tahoma"/>
                          <a:cs typeface="Tahoma"/>
                        </a:rPr>
                        <a:t>Yr</a:t>
                      </a:r>
                      <a:r>
                        <a:rPr lang="en-US" sz="1800">
                          <a:latin typeface="Tahoma"/>
                          <a:ea typeface="Tahoma"/>
                          <a:cs typeface="Tahoma"/>
                        </a:rPr>
                        <a:t>/Rank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Tahoma"/>
                          <a:ea typeface="Tahoma"/>
                          <a:cs typeface="Tahoma"/>
                        </a:rPr>
                        <a:t>Project/Applicant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761194"/>
                  </a:ext>
                </a:extLst>
              </a:tr>
              <a:tr h="60266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16-2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North Shore Pedestrian Bridge– </a:t>
                      </a:r>
                      <a:r>
                        <a:rPr lang="en-US" sz="20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West Palm Beach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8284071"/>
                  </a:ext>
                </a:extLst>
              </a:tr>
              <a:tr h="494593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19-2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SE 1</a:t>
                      </a:r>
                      <a:r>
                        <a:rPr lang="en-US" sz="2000" baseline="30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st</a:t>
                      </a: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 shared use path – </a:t>
                      </a:r>
                      <a:r>
                        <a:rPr lang="en-US" sz="20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Boynton Beach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5632978"/>
                  </a:ext>
                </a:extLst>
              </a:tr>
              <a:tr h="63133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20-3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Cherry Rd path and lighting – </a:t>
                      </a:r>
                      <a:r>
                        <a:rPr lang="en-US" sz="20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Palm Beach County</a:t>
                      </a:r>
                      <a:endParaRPr lang="en-US" sz="2000">
                        <a:solidFill>
                          <a:schemeClr val="tx1">
                            <a:lumMod val="75000"/>
                          </a:schemeClr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6136448"/>
                  </a:ext>
                </a:extLst>
              </a:tr>
              <a:tr h="625198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20-4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Bus Stops ADA connections and enhancements </a:t>
                      </a:r>
                      <a:r>
                        <a:rPr lang="en-US" sz="20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– Palm Tran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541594"/>
                  </a:ext>
                </a:extLst>
              </a:tr>
            </a:tbl>
          </a:graphicData>
        </a:graphic>
      </p:graphicFrame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CB68487-8657-4FE5-8992-0A605BBBF402}"/>
              </a:ext>
            </a:extLst>
          </p:cNvPr>
          <p:cNvSpPr txBox="1">
            <a:spLocks/>
          </p:cNvSpPr>
          <p:nvPr/>
        </p:nvSpPr>
        <p:spPr>
          <a:xfrm>
            <a:off x="6007511" y="1886452"/>
            <a:ext cx="6328930" cy="111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6C6D7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rgbClr val="00B050"/>
                </a:solidFill>
              </a:rPr>
              <a:t>New projects funded for CST FY 26:</a:t>
            </a:r>
            <a:endParaRPr lang="en-US" sz="280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800" u="sng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endParaRPr lang="en-US" sz="2800"/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B76A369B-C6E1-857C-83F0-8DDD24859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189290"/>
              </p:ext>
            </p:extLst>
          </p:nvPr>
        </p:nvGraphicFramePr>
        <p:xfrm>
          <a:off x="6096000" y="2794944"/>
          <a:ext cx="5588300" cy="288914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57154">
                  <a:extLst>
                    <a:ext uri="{9D8B030D-6E8A-4147-A177-3AD203B41FA5}">
                      <a16:colId xmlns:a16="http://schemas.microsoft.com/office/drawing/2014/main" val="518188699"/>
                    </a:ext>
                  </a:extLst>
                </a:gridCol>
                <a:gridCol w="4431146">
                  <a:extLst>
                    <a:ext uri="{9D8B030D-6E8A-4147-A177-3AD203B41FA5}">
                      <a16:colId xmlns:a16="http://schemas.microsoft.com/office/drawing/2014/main" val="4073157228"/>
                    </a:ext>
                  </a:extLst>
                </a:gridCol>
              </a:tblGrid>
              <a:tr h="436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err="1">
                          <a:latin typeface="Tahoma"/>
                          <a:ea typeface="Tahoma"/>
                          <a:cs typeface="Tahoma"/>
                        </a:rPr>
                        <a:t>Yr</a:t>
                      </a:r>
                      <a:r>
                        <a:rPr lang="en-US" sz="1800">
                          <a:latin typeface="Tahoma"/>
                          <a:ea typeface="Tahoma"/>
                          <a:cs typeface="Tahoma"/>
                        </a:rPr>
                        <a:t>/Rank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Tahoma"/>
                          <a:ea typeface="Tahoma"/>
                          <a:cs typeface="Tahoma"/>
                        </a:rPr>
                        <a:t>Project/Applicant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761194"/>
                  </a:ext>
                </a:extLst>
              </a:tr>
              <a:tr h="60266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22-1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Various Locations – </a:t>
                      </a:r>
                      <a:r>
                        <a:rPr lang="en-US" sz="20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Indian Trail Improvement District (ITID)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8284071"/>
                  </a:ext>
                </a:extLst>
              </a:tr>
              <a:tr h="494593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22-2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Fairchild Ave – </a:t>
                      </a:r>
                      <a:r>
                        <a:rPr lang="en-US" sz="20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Palm Beach Gardens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5632978"/>
                  </a:ext>
                </a:extLst>
              </a:tr>
              <a:tr h="63133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22-3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49th St – </a:t>
                      </a:r>
                      <a:r>
                        <a:rPr lang="en-US" sz="20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West Palm Beach</a:t>
                      </a:r>
                      <a:endParaRPr lang="en-US" sz="2000">
                        <a:solidFill>
                          <a:schemeClr val="tx1">
                            <a:lumMod val="75000"/>
                          </a:schemeClr>
                        </a:solidFill>
                        <a:latin typeface="Tahoma"/>
                        <a:ea typeface="Tahoma"/>
                        <a:cs typeface="Tahom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6136448"/>
                  </a:ext>
                </a:extLst>
              </a:tr>
              <a:tr h="625198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22-4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Various Locations – </a:t>
                      </a:r>
                      <a:r>
                        <a:rPr lang="en-US" sz="2000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Tahoma"/>
                          <a:ea typeface="Tahoma"/>
                          <a:cs typeface="Tahoma"/>
                        </a:rPr>
                        <a:t>Royal Palm Beach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541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6363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e2193d25-f6c6-4d23-94dd-d0fb4856fed8"/>
</p:tagLst>
</file>

<file path=ppt/theme/theme1.xml><?xml version="1.0" encoding="utf-8"?>
<a:theme xmlns:a="http://schemas.openxmlformats.org/drawingml/2006/main" name="Office Theme">
  <a:themeElements>
    <a:clrScheme name="TPA Colors">
      <a:dk1>
        <a:srgbClr val="646566"/>
      </a:dk1>
      <a:lt1>
        <a:srgbClr val="FFFFFF"/>
      </a:lt1>
      <a:dk2>
        <a:srgbClr val="000000"/>
      </a:dk2>
      <a:lt2>
        <a:srgbClr val="FFFFFF"/>
      </a:lt2>
      <a:accent1>
        <a:srgbClr val="F8485E"/>
      </a:accent1>
      <a:accent2>
        <a:srgbClr val="26D07C"/>
      </a:accent2>
      <a:accent3>
        <a:srgbClr val="147BD1"/>
      </a:accent3>
      <a:accent4>
        <a:srgbClr val="62B5E5"/>
      </a:accent4>
      <a:accent5>
        <a:srgbClr val="646566"/>
      </a:accent5>
      <a:accent6>
        <a:srgbClr val="FFFFFF"/>
      </a:accent6>
      <a:hlink>
        <a:srgbClr val="646566"/>
      </a:hlink>
      <a:folHlink>
        <a:srgbClr val="147B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F7DD637D66454893F608D3647AEA69" ma:contentTypeVersion="16" ma:contentTypeDescription="Create a new document." ma:contentTypeScope="" ma:versionID="1941283f264ecee839a1185625e3e7a9">
  <xsd:schema xmlns:xsd="http://www.w3.org/2001/XMLSchema" xmlns:xs="http://www.w3.org/2001/XMLSchema" xmlns:p="http://schemas.microsoft.com/office/2006/metadata/properties" xmlns:ns2="a9d449a8-2375-42b6-a9f4-110971acbe8c" xmlns:ns3="aa7f1fb6-756e-4855-9f16-f3f1460ff54c" targetNamespace="http://schemas.microsoft.com/office/2006/metadata/properties" ma:root="true" ma:fieldsID="26308d958cd53d714f0220d96bd16801" ns2:_="" ns3:_="">
    <xsd:import namespace="a9d449a8-2375-42b6-a9f4-110971acbe8c"/>
    <xsd:import namespace="aa7f1fb6-756e-4855-9f16-f3f1460ff5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449a8-2375-42b6-a9f4-110971acb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3704f9-8836-463e-bd6f-c87358e3f2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f1fb6-756e-4855-9f16-f3f1460ff54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9cfaf41-81f7-4a6b-bdd9-e3afe15e5945}" ma:internalName="TaxCatchAll" ma:showField="CatchAllData" ma:web="aa7f1fb6-756e-4855-9f16-f3f1460ff5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a7f1fb6-756e-4855-9f16-f3f1460ff54c">
      <UserInfo>
        <DisplayName>Nick Uhren</DisplayName>
        <AccountId>14</AccountId>
        <AccountType/>
      </UserInfo>
    </SharedWithUsers>
    <lcf76f155ced4ddcb4097134ff3c332f xmlns="a9d449a8-2375-42b6-a9f4-110971acbe8c">
      <Terms xmlns="http://schemas.microsoft.com/office/infopath/2007/PartnerControls"/>
    </lcf76f155ced4ddcb4097134ff3c332f>
    <TaxCatchAll xmlns="aa7f1fb6-756e-4855-9f16-f3f1460ff54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B89CEF-04D6-43B7-BCEE-96E51C1D209C}">
  <ds:schemaRefs>
    <ds:schemaRef ds:uri="a9d449a8-2375-42b6-a9f4-110971acbe8c"/>
    <ds:schemaRef ds:uri="aa7f1fb6-756e-4855-9f16-f3f1460ff5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496755-5050-444C-95C0-D901B59302AF}">
  <ds:schemaRefs>
    <ds:schemaRef ds:uri="a9d449a8-2375-42b6-a9f4-110971acbe8c"/>
    <ds:schemaRef ds:uri="aa7f1fb6-756e-4855-9f16-f3f1460ff54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EB21E91-93D0-47E2-9D25-6B165703AF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1295</Words>
  <Application>Microsoft Office PowerPoint</Application>
  <PresentationFormat>Widescreen</PresentationFormat>
  <Paragraphs>449</Paragraphs>
  <Slides>23</Slides>
  <Notes>14</Notes>
  <HiddenSlides>12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</vt:lpstr>
      <vt:lpstr>Segoe Print</vt:lpstr>
      <vt:lpstr>Tahoma</vt:lpstr>
      <vt:lpstr>Trebuchet MS</vt:lpstr>
      <vt:lpstr>Wingdings</vt:lpstr>
      <vt:lpstr>Office Theme</vt:lpstr>
      <vt:lpstr>Transportation Improvement Program</vt:lpstr>
      <vt:lpstr>What is the Transportation Improvement Program?</vt:lpstr>
      <vt:lpstr>TIP Development Process</vt:lpstr>
      <vt:lpstr>Funding Summary</vt:lpstr>
      <vt:lpstr>LRTP Priorities Summary</vt:lpstr>
      <vt:lpstr>Summary of TPA Priorities</vt:lpstr>
      <vt:lpstr>State Road Modifications (SRM)</vt:lpstr>
      <vt:lpstr>Local Initiatives (LI)</vt:lpstr>
      <vt:lpstr>Transportation Alternatives (TA)</vt:lpstr>
      <vt:lpstr>Programming and Production</vt:lpstr>
      <vt:lpstr>Programming and Production</vt:lpstr>
      <vt:lpstr>Programming and Production</vt:lpstr>
      <vt:lpstr>TIP Project Sections</vt:lpstr>
      <vt:lpstr>Guide to Summary Tables</vt:lpstr>
      <vt:lpstr>Strategic Intermodal System (SIS)</vt:lpstr>
      <vt:lpstr>I-95 Projects</vt:lpstr>
      <vt:lpstr>Turnpike Projects</vt:lpstr>
      <vt:lpstr>PowerPoint Presentation</vt:lpstr>
      <vt:lpstr>PowerPoint Presentation</vt:lpstr>
      <vt:lpstr>Other New Projects</vt:lpstr>
      <vt:lpstr>View Draft TIP</vt:lpstr>
      <vt:lpstr>Provide Feedback</vt:lpstr>
      <vt:lpstr>Motion to Recommend Adoption FY 24-28 TIP</vt:lpstr>
    </vt:vector>
  </TitlesOfParts>
  <Company>Palm Beach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Verbeke</dc:creator>
  <cp:lastModifiedBy>Valentina Facuse</cp:lastModifiedBy>
  <cp:revision>1</cp:revision>
  <cp:lastPrinted>2022-12-15T13:03:16Z</cp:lastPrinted>
  <dcterms:created xsi:type="dcterms:W3CDTF">2018-02-07T13:54:12Z</dcterms:created>
  <dcterms:modified xsi:type="dcterms:W3CDTF">2023-06-07T15:03:53Z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0x01010034F7DD637D66454893F608D3647AEA69</vt:lpwstr>
  </property>
  <property fmtid="{D5CDD505-2E9C-101B-9397-08002B2CF9AE}" pid="3" name="Order">
    <vt:r8>2106600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MediaServiceImageTags">
    <vt:lpwstr/>
  </property>
</Properties>
</file>