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694" r:id="rId6"/>
  </p:sldMasterIdLst>
  <p:notesMasterIdLst>
    <p:notesMasterId r:id="rId12"/>
  </p:notesMasterIdLst>
  <p:sldIdLst>
    <p:sldId id="274" r:id="rId7"/>
    <p:sldId id="275" r:id="rId8"/>
    <p:sldId id="368" r:id="rId9"/>
    <p:sldId id="280" r:id="rId10"/>
    <p:sldId id="378" r:id="rId11"/>
  </p:sldIdLst>
  <p:sldSz cx="12192000" cy="6858000"/>
  <p:notesSz cx="7315200" cy="96012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291021-CAF5-A800-2938-58F3AB3E7023}" name="Jason Price" initials="JP" userId="S::JPrice@palmbeachtpa.org::7ed07eb9-3bb3-40be-8bc6-0f2fcbeca8ff" providerId="AD"/>
  <p188:author id="{27CC2C72-1258-F0EA-9630-5D638D015300}" name="Andrew Uhlir" initials="AU" userId="S::AUhlir@palmbeachtpa.org::1576c744-77df-433f-b097-44c245c381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D70"/>
    <a:srgbClr val="147BD1"/>
    <a:srgbClr val="DCDCDC"/>
    <a:srgbClr val="F8485E"/>
    <a:srgbClr val="646566"/>
    <a:srgbClr val="CFD3D4"/>
    <a:srgbClr val="F54D5A"/>
    <a:srgbClr val="62B5E5"/>
    <a:srgbClr val="2376BC"/>
    <a:srgbClr val="1C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A71F4-055C-4E43-9C3E-C28A289E8929}" v="108" dt="2023-06-06T15:29:29.759"/>
    <p1510:client id="{9CC171AC-E0EA-4C65-AD7F-80C033510354}" v="10" dt="2023-06-06T15:28:57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Price" userId="7ed07eb9-3bb3-40be-8bc6-0f2fcbeca8ff" providerId="ADAL" clId="{10B7DEA7-140A-4A8B-BF79-6F03E8A39656}"/>
    <pc:docChg chg="custSel modSld">
      <pc:chgData name="Jason Price" userId="7ed07eb9-3bb3-40be-8bc6-0f2fcbeca8ff" providerId="ADAL" clId="{10B7DEA7-140A-4A8B-BF79-6F03E8A39656}" dt="2022-12-07T13:06:39.969" v="39" actId="6549"/>
      <pc:docMkLst>
        <pc:docMk/>
      </pc:docMkLst>
      <pc:sldChg chg="modNotesTx">
        <pc:chgData name="Jason Price" userId="7ed07eb9-3bb3-40be-8bc6-0f2fcbeca8ff" providerId="ADAL" clId="{10B7DEA7-140A-4A8B-BF79-6F03E8A39656}" dt="2022-12-07T13:06:39.969" v="39" actId="6549"/>
        <pc:sldMkLst>
          <pc:docMk/>
          <pc:sldMk cId="4203933959" sldId="280"/>
        </pc:sldMkLst>
      </pc:sldChg>
      <pc:sldChg chg="addSp delSp modSp mod">
        <pc:chgData name="Jason Price" userId="7ed07eb9-3bb3-40be-8bc6-0f2fcbeca8ff" providerId="ADAL" clId="{10B7DEA7-140A-4A8B-BF79-6F03E8A39656}" dt="2022-12-06T19:20:14.792" v="14" actId="1076"/>
        <pc:sldMkLst>
          <pc:docMk/>
          <pc:sldMk cId="378968496" sldId="368"/>
        </pc:sldMkLst>
        <pc:spChg chg="mod">
          <ac:chgData name="Jason Price" userId="7ed07eb9-3bb3-40be-8bc6-0f2fcbeca8ff" providerId="ADAL" clId="{10B7DEA7-140A-4A8B-BF79-6F03E8A39656}" dt="2022-12-06T19:17:06.190" v="0" actId="14100"/>
          <ac:spMkLst>
            <pc:docMk/>
            <pc:sldMk cId="378968496" sldId="368"/>
            <ac:spMk id="3" creationId="{75A1B638-AB16-1A0F-BD92-8EB42639DE81}"/>
          </ac:spMkLst>
        </pc:spChg>
        <pc:spChg chg="mod ord">
          <ac:chgData name="Jason Price" userId="7ed07eb9-3bb3-40be-8bc6-0f2fcbeca8ff" providerId="ADAL" clId="{10B7DEA7-140A-4A8B-BF79-6F03E8A39656}" dt="2022-12-06T19:20:14.792" v="14" actId="1076"/>
          <ac:spMkLst>
            <pc:docMk/>
            <pc:sldMk cId="378968496" sldId="368"/>
            <ac:spMk id="35" creationId="{1A786B63-FF31-C0FC-F04E-C564BECE37F0}"/>
          </ac:spMkLst>
        </pc:spChg>
        <pc:picChg chg="add mod">
          <ac:chgData name="Jason Price" userId="7ed07eb9-3bb3-40be-8bc6-0f2fcbeca8ff" providerId="ADAL" clId="{10B7DEA7-140A-4A8B-BF79-6F03E8A39656}" dt="2022-12-06T19:20:10.749" v="13" actId="1076"/>
          <ac:picMkLst>
            <pc:docMk/>
            <pc:sldMk cId="378968496" sldId="368"/>
            <ac:picMk id="5" creationId="{A9B06D32-62EB-A84E-D826-304496225E6F}"/>
          </ac:picMkLst>
        </pc:picChg>
        <pc:picChg chg="del">
          <ac:chgData name="Jason Price" userId="7ed07eb9-3bb3-40be-8bc6-0f2fcbeca8ff" providerId="ADAL" clId="{10B7DEA7-140A-4A8B-BF79-6F03E8A39656}" dt="2022-12-06T19:20:00.839" v="10" actId="478"/>
          <ac:picMkLst>
            <pc:docMk/>
            <pc:sldMk cId="378968496" sldId="368"/>
            <ac:picMk id="34" creationId="{BAE606CC-2461-A87F-96DD-DD89003D38F9}"/>
          </ac:picMkLst>
        </pc:picChg>
      </pc:sldChg>
      <pc:sldChg chg="addSp delSp modSp mod">
        <pc:chgData name="Jason Price" userId="7ed07eb9-3bb3-40be-8bc6-0f2fcbeca8ff" providerId="ADAL" clId="{10B7DEA7-140A-4A8B-BF79-6F03E8A39656}" dt="2022-12-06T19:52:24.844" v="23" actId="1076"/>
        <pc:sldMkLst>
          <pc:docMk/>
          <pc:sldMk cId="985864370" sldId="375"/>
        </pc:sldMkLst>
        <pc:spChg chg="mod ord">
          <ac:chgData name="Jason Price" userId="7ed07eb9-3bb3-40be-8bc6-0f2fcbeca8ff" providerId="ADAL" clId="{10B7DEA7-140A-4A8B-BF79-6F03E8A39656}" dt="2022-12-06T19:52:24.844" v="23" actId="1076"/>
          <ac:spMkLst>
            <pc:docMk/>
            <pc:sldMk cId="985864370" sldId="375"/>
            <ac:spMk id="3" creationId="{9434B55C-DDC9-081A-5DAE-193C56065BF9}"/>
          </ac:spMkLst>
        </pc:spChg>
        <pc:picChg chg="add mod">
          <ac:chgData name="Jason Price" userId="7ed07eb9-3bb3-40be-8bc6-0f2fcbeca8ff" providerId="ADAL" clId="{10B7DEA7-140A-4A8B-BF79-6F03E8A39656}" dt="2022-12-06T19:52:19.494" v="22" actId="1076"/>
          <ac:picMkLst>
            <pc:docMk/>
            <pc:sldMk cId="985864370" sldId="375"/>
            <ac:picMk id="5" creationId="{5C6958A3-BBD7-10CA-0612-775F978F426B}"/>
          </ac:picMkLst>
        </pc:picChg>
        <pc:picChg chg="del">
          <ac:chgData name="Jason Price" userId="7ed07eb9-3bb3-40be-8bc6-0f2fcbeca8ff" providerId="ADAL" clId="{10B7DEA7-140A-4A8B-BF79-6F03E8A39656}" dt="2022-12-06T19:52:10.755" v="20" actId="478"/>
          <ac:picMkLst>
            <pc:docMk/>
            <pc:sldMk cId="985864370" sldId="375"/>
            <ac:picMk id="12" creationId="{B2486A37-A0EC-BC62-308B-F63C56D36AE9}"/>
          </ac:picMkLst>
        </pc:picChg>
      </pc:sldChg>
      <pc:sldChg chg="addSp delSp modSp mod">
        <pc:chgData name="Jason Price" userId="7ed07eb9-3bb3-40be-8bc6-0f2fcbeca8ff" providerId="ADAL" clId="{10B7DEA7-140A-4A8B-BF79-6F03E8A39656}" dt="2022-12-06T19:54:08.306" v="27" actId="1076"/>
        <pc:sldMkLst>
          <pc:docMk/>
          <pc:sldMk cId="2675570047" sldId="376"/>
        </pc:sldMkLst>
        <pc:picChg chg="add mod">
          <ac:chgData name="Jason Price" userId="7ed07eb9-3bb3-40be-8bc6-0f2fcbeca8ff" providerId="ADAL" clId="{10B7DEA7-140A-4A8B-BF79-6F03E8A39656}" dt="2022-12-06T19:54:08.306" v="27" actId="1076"/>
          <ac:picMkLst>
            <pc:docMk/>
            <pc:sldMk cId="2675570047" sldId="376"/>
            <ac:picMk id="4" creationId="{6B2594EA-E4BB-E154-4F6C-9F9C68737DBF}"/>
          </ac:picMkLst>
        </pc:picChg>
        <pc:picChg chg="del">
          <ac:chgData name="Jason Price" userId="7ed07eb9-3bb3-40be-8bc6-0f2fcbeca8ff" providerId="ADAL" clId="{10B7DEA7-140A-4A8B-BF79-6F03E8A39656}" dt="2022-12-06T19:54:03.385" v="26" actId="478"/>
          <ac:picMkLst>
            <pc:docMk/>
            <pc:sldMk cId="2675570047" sldId="376"/>
            <ac:picMk id="11" creationId="{E9554379-BA36-D284-B74C-6D087C30DFE0}"/>
          </ac:picMkLst>
        </pc:picChg>
      </pc:sldChg>
      <pc:sldChg chg="addSp delSp modSp mod">
        <pc:chgData name="Jason Price" userId="7ed07eb9-3bb3-40be-8bc6-0f2fcbeca8ff" providerId="ADAL" clId="{10B7DEA7-140A-4A8B-BF79-6F03E8A39656}" dt="2022-12-06T19:56:15.485" v="38" actId="1076"/>
        <pc:sldMkLst>
          <pc:docMk/>
          <pc:sldMk cId="2799309492" sldId="377"/>
        </pc:sldMkLst>
        <pc:spChg chg="mod ord">
          <ac:chgData name="Jason Price" userId="7ed07eb9-3bb3-40be-8bc6-0f2fcbeca8ff" providerId="ADAL" clId="{10B7DEA7-140A-4A8B-BF79-6F03E8A39656}" dt="2022-12-06T19:56:15.485" v="38" actId="1076"/>
          <ac:spMkLst>
            <pc:docMk/>
            <pc:sldMk cId="2799309492" sldId="377"/>
            <ac:spMk id="3" creationId="{C61925A8-F984-0465-7F7C-68E050725C2B}"/>
          </ac:spMkLst>
        </pc:spChg>
        <pc:picChg chg="del">
          <ac:chgData name="Jason Price" userId="7ed07eb9-3bb3-40be-8bc6-0f2fcbeca8ff" providerId="ADAL" clId="{10B7DEA7-140A-4A8B-BF79-6F03E8A39656}" dt="2022-12-06T19:55:53.026" v="33" actId="478"/>
          <ac:picMkLst>
            <pc:docMk/>
            <pc:sldMk cId="2799309492" sldId="377"/>
            <ac:picMk id="4" creationId="{E57BADD4-134D-6785-2856-56E7D55F2A66}"/>
          </ac:picMkLst>
        </pc:picChg>
        <pc:picChg chg="add mod">
          <ac:chgData name="Jason Price" userId="7ed07eb9-3bb3-40be-8bc6-0f2fcbeca8ff" providerId="ADAL" clId="{10B7DEA7-140A-4A8B-BF79-6F03E8A39656}" dt="2022-12-06T19:56:02.745" v="36" actId="1076"/>
          <ac:picMkLst>
            <pc:docMk/>
            <pc:sldMk cId="2799309492" sldId="377"/>
            <ac:picMk id="7" creationId="{4859A36C-D1B1-7EB9-8E3F-7CCC0ED13034}"/>
          </ac:picMkLst>
        </pc:picChg>
      </pc:sldChg>
    </pc:docChg>
  </pc:docChgLst>
  <pc:docChgLst>
    <pc:chgData name="Jason Price" userId="7ed07eb9-3bb3-40be-8bc6-0f2fcbeca8ff" providerId="ADAL" clId="{AF957495-54F5-4B33-B0BC-D1A50C5F8B52}"/>
    <pc:docChg chg="undo redo custSel addSld delSld modSld sldOrd">
      <pc:chgData name="Jason Price" userId="7ed07eb9-3bb3-40be-8bc6-0f2fcbeca8ff" providerId="ADAL" clId="{AF957495-54F5-4B33-B0BC-D1A50C5F8B52}" dt="2022-08-29T14:08:27.227" v="1084" actId="20577"/>
      <pc:docMkLst>
        <pc:docMk/>
      </pc:docMkLst>
      <pc:sldChg chg="add modNotesTx">
        <pc:chgData name="Jason Price" userId="7ed07eb9-3bb3-40be-8bc6-0f2fcbeca8ff" providerId="ADAL" clId="{AF957495-54F5-4B33-B0BC-D1A50C5F8B52}" dt="2022-08-29T14:08:27.227" v="1084" actId="20577"/>
        <pc:sldMkLst>
          <pc:docMk/>
          <pc:sldMk cId="3523280192" sldId="263"/>
        </pc:sldMkLst>
      </pc:sldChg>
      <pc:sldChg chg="add del">
        <pc:chgData name="Jason Price" userId="7ed07eb9-3bb3-40be-8bc6-0f2fcbeca8ff" providerId="ADAL" clId="{AF957495-54F5-4B33-B0BC-D1A50C5F8B52}" dt="2022-08-29T13:44:43.857" v="847" actId="2696"/>
        <pc:sldMkLst>
          <pc:docMk/>
          <pc:sldMk cId="803654347" sldId="273"/>
        </pc:sldMkLst>
      </pc:sldChg>
      <pc:sldChg chg="addSp modSp mod">
        <pc:chgData name="Jason Price" userId="7ed07eb9-3bb3-40be-8bc6-0f2fcbeca8ff" providerId="ADAL" clId="{AF957495-54F5-4B33-B0BC-D1A50C5F8B52}" dt="2022-08-24T18:11:31.001" v="176" actId="1076"/>
        <pc:sldMkLst>
          <pc:docMk/>
          <pc:sldMk cId="1825884496" sldId="274"/>
        </pc:sldMkLst>
        <pc:spChg chg="add mod">
          <ac:chgData name="Jason Price" userId="7ed07eb9-3bb3-40be-8bc6-0f2fcbeca8ff" providerId="ADAL" clId="{AF957495-54F5-4B33-B0BC-D1A50C5F8B52}" dt="2022-08-24T18:11:09.123" v="162" actId="20577"/>
          <ac:spMkLst>
            <pc:docMk/>
            <pc:sldMk cId="1825884496" sldId="274"/>
            <ac:spMk id="2" creationId="{59134260-A594-66AD-BAE9-3F506F7FC0C7}"/>
          </ac:spMkLst>
        </pc:spChg>
        <pc:spChg chg="mod">
          <ac:chgData name="Jason Price" userId="7ed07eb9-3bb3-40be-8bc6-0f2fcbeca8ff" providerId="ADAL" clId="{AF957495-54F5-4B33-B0BC-D1A50C5F8B52}" dt="2022-08-24T18:11:31.001" v="176" actId="1076"/>
          <ac:spMkLst>
            <pc:docMk/>
            <pc:sldMk cId="1825884496" sldId="274"/>
            <ac:spMk id="4" creationId="{8B7ED5EF-8E18-4FEE-98CE-F89A24429778}"/>
          </ac:spMkLst>
        </pc:spChg>
        <pc:spChg chg="mod">
          <ac:chgData name="Jason Price" userId="7ed07eb9-3bb3-40be-8bc6-0f2fcbeca8ff" providerId="ADAL" clId="{AF957495-54F5-4B33-B0BC-D1A50C5F8B52}" dt="2022-08-24T18:09:42.518" v="79" actId="1076"/>
          <ac:spMkLst>
            <pc:docMk/>
            <pc:sldMk cId="1825884496" sldId="274"/>
            <ac:spMk id="6" creationId="{3E862DC2-3957-4E50-97DF-18068A44DD64}"/>
          </ac:spMkLst>
        </pc:spChg>
        <pc:spChg chg="mod">
          <ac:chgData name="Jason Price" userId="7ed07eb9-3bb3-40be-8bc6-0f2fcbeca8ff" providerId="ADAL" clId="{AF957495-54F5-4B33-B0BC-D1A50C5F8B52}" dt="2022-08-24T18:11:20.201" v="175" actId="20577"/>
          <ac:spMkLst>
            <pc:docMk/>
            <pc:sldMk cId="1825884496" sldId="274"/>
            <ac:spMk id="7" creationId="{D47A3443-E505-42CD-9055-CEE2C5E169AC}"/>
          </ac:spMkLst>
        </pc:spChg>
      </pc:sldChg>
      <pc:sldChg chg="modSp mod">
        <pc:chgData name="Jason Price" userId="7ed07eb9-3bb3-40be-8bc6-0f2fcbeca8ff" providerId="ADAL" clId="{AF957495-54F5-4B33-B0BC-D1A50C5F8B52}" dt="2022-08-24T18:15:54.442" v="265" actId="20577"/>
        <pc:sldMkLst>
          <pc:docMk/>
          <pc:sldMk cId="823739940" sldId="290"/>
        </pc:sldMkLst>
        <pc:spChg chg="mod">
          <ac:chgData name="Jason Price" userId="7ed07eb9-3bb3-40be-8bc6-0f2fcbeca8ff" providerId="ADAL" clId="{AF957495-54F5-4B33-B0BC-D1A50C5F8B52}" dt="2022-08-24T18:15:54.442" v="265" actId="20577"/>
          <ac:spMkLst>
            <pc:docMk/>
            <pc:sldMk cId="823739940" sldId="290"/>
            <ac:spMk id="6" creationId="{574F0162-FDEA-42B7-9346-477AA02AA274}"/>
          </ac:spMkLst>
        </pc:spChg>
      </pc:sldChg>
      <pc:sldChg chg="del">
        <pc:chgData name="Jason Price" userId="7ed07eb9-3bb3-40be-8bc6-0f2fcbeca8ff" providerId="ADAL" clId="{AF957495-54F5-4B33-B0BC-D1A50C5F8B52}" dt="2022-08-24T18:12:03.684" v="179" actId="47"/>
        <pc:sldMkLst>
          <pc:docMk/>
          <pc:sldMk cId="4105411169" sldId="334"/>
        </pc:sldMkLst>
      </pc:sldChg>
      <pc:sldChg chg="del">
        <pc:chgData name="Jason Price" userId="7ed07eb9-3bb3-40be-8bc6-0f2fcbeca8ff" providerId="ADAL" clId="{AF957495-54F5-4B33-B0BC-D1A50C5F8B52}" dt="2022-08-24T18:12:01.486" v="178" actId="47"/>
        <pc:sldMkLst>
          <pc:docMk/>
          <pc:sldMk cId="166642523" sldId="335"/>
        </pc:sldMkLst>
      </pc:sldChg>
      <pc:sldChg chg="del">
        <pc:chgData name="Jason Price" userId="7ed07eb9-3bb3-40be-8bc6-0f2fcbeca8ff" providerId="ADAL" clId="{AF957495-54F5-4B33-B0BC-D1A50C5F8B52}" dt="2022-08-24T18:12:05.778" v="180" actId="47"/>
        <pc:sldMkLst>
          <pc:docMk/>
          <pc:sldMk cId="989544069" sldId="340"/>
        </pc:sldMkLst>
      </pc:sldChg>
      <pc:sldChg chg="del">
        <pc:chgData name="Jason Price" userId="7ed07eb9-3bb3-40be-8bc6-0f2fcbeca8ff" providerId="ADAL" clId="{AF957495-54F5-4B33-B0BC-D1A50C5F8B52}" dt="2022-08-24T18:12:07.590" v="182" actId="47"/>
        <pc:sldMkLst>
          <pc:docMk/>
          <pc:sldMk cId="3251649012" sldId="341"/>
        </pc:sldMkLst>
      </pc:sldChg>
      <pc:sldChg chg="del">
        <pc:chgData name="Jason Price" userId="7ed07eb9-3bb3-40be-8bc6-0f2fcbeca8ff" providerId="ADAL" clId="{AF957495-54F5-4B33-B0BC-D1A50C5F8B52}" dt="2022-08-24T18:12:08.156" v="183" actId="47"/>
        <pc:sldMkLst>
          <pc:docMk/>
          <pc:sldMk cId="709300980" sldId="344"/>
        </pc:sldMkLst>
      </pc:sldChg>
      <pc:sldChg chg="del">
        <pc:chgData name="Jason Price" userId="7ed07eb9-3bb3-40be-8bc6-0f2fcbeca8ff" providerId="ADAL" clId="{AF957495-54F5-4B33-B0BC-D1A50C5F8B52}" dt="2022-08-24T18:12:10.903" v="187" actId="47"/>
        <pc:sldMkLst>
          <pc:docMk/>
          <pc:sldMk cId="1300581171" sldId="356"/>
        </pc:sldMkLst>
      </pc:sldChg>
      <pc:sldChg chg="del">
        <pc:chgData name="Jason Price" userId="7ed07eb9-3bb3-40be-8bc6-0f2fcbeca8ff" providerId="ADAL" clId="{AF957495-54F5-4B33-B0BC-D1A50C5F8B52}" dt="2022-08-24T18:12:08.619" v="184" actId="47"/>
        <pc:sldMkLst>
          <pc:docMk/>
          <pc:sldMk cId="1503860920" sldId="357"/>
        </pc:sldMkLst>
      </pc:sldChg>
      <pc:sldChg chg="del">
        <pc:chgData name="Jason Price" userId="7ed07eb9-3bb3-40be-8bc6-0f2fcbeca8ff" providerId="ADAL" clId="{AF957495-54F5-4B33-B0BC-D1A50C5F8B52}" dt="2022-08-24T18:12:09.030" v="185" actId="47"/>
        <pc:sldMkLst>
          <pc:docMk/>
          <pc:sldMk cId="2290433009" sldId="358"/>
        </pc:sldMkLst>
      </pc:sldChg>
      <pc:sldChg chg="del">
        <pc:chgData name="Jason Price" userId="7ed07eb9-3bb3-40be-8bc6-0f2fcbeca8ff" providerId="ADAL" clId="{AF957495-54F5-4B33-B0BC-D1A50C5F8B52}" dt="2022-08-24T18:12:09.706" v="186" actId="47"/>
        <pc:sldMkLst>
          <pc:docMk/>
          <pc:sldMk cId="2085262035" sldId="359"/>
        </pc:sldMkLst>
      </pc:sldChg>
      <pc:sldChg chg="del">
        <pc:chgData name="Jason Price" userId="7ed07eb9-3bb3-40be-8bc6-0f2fcbeca8ff" providerId="ADAL" clId="{AF957495-54F5-4B33-B0BC-D1A50C5F8B52}" dt="2022-08-24T18:12:13.161" v="189" actId="47"/>
        <pc:sldMkLst>
          <pc:docMk/>
          <pc:sldMk cId="3255501259" sldId="360"/>
        </pc:sldMkLst>
      </pc:sldChg>
      <pc:sldChg chg="del">
        <pc:chgData name="Jason Price" userId="7ed07eb9-3bb3-40be-8bc6-0f2fcbeca8ff" providerId="ADAL" clId="{AF957495-54F5-4B33-B0BC-D1A50C5F8B52}" dt="2022-08-24T18:12:15.357" v="190" actId="47"/>
        <pc:sldMkLst>
          <pc:docMk/>
          <pc:sldMk cId="499238350" sldId="361"/>
        </pc:sldMkLst>
      </pc:sldChg>
      <pc:sldChg chg="del">
        <pc:chgData name="Jason Price" userId="7ed07eb9-3bb3-40be-8bc6-0f2fcbeca8ff" providerId="ADAL" clId="{AF957495-54F5-4B33-B0BC-D1A50C5F8B52}" dt="2022-08-24T18:12:11.997" v="188" actId="47"/>
        <pc:sldMkLst>
          <pc:docMk/>
          <pc:sldMk cId="4140238199" sldId="362"/>
        </pc:sldMkLst>
      </pc:sldChg>
      <pc:sldChg chg="del">
        <pc:chgData name="Jason Price" userId="7ed07eb9-3bb3-40be-8bc6-0f2fcbeca8ff" providerId="ADAL" clId="{AF957495-54F5-4B33-B0BC-D1A50C5F8B52}" dt="2022-08-24T18:12:16.650" v="191" actId="47"/>
        <pc:sldMkLst>
          <pc:docMk/>
          <pc:sldMk cId="2753573242" sldId="363"/>
        </pc:sldMkLst>
      </pc:sldChg>
      <pc:sldChg chg="del">
        <pc:chgData name="Jason Price" userId="7ed07eb9-3bb3-40be-8bc6-0f2fcbeca8ff" providerId="ADAL" clId="{AF957495-54F5-4B33-B0BC-D1A50C5F8B52}" dt="2022-08-24T18:12:06.667" v="181" actId="47"/>
        <pc:sldMkLst>
          <pc:docMk/>
          <pc:sldMk cId="3379544082" sldId="364"/>
        </pc:sldMkLst>
      </pc:sldChg>
      <pc:sldChg chg="addSp delSp modSp mod ord">
        <pc:chgData name="Jason Price" userId="7ed07eb9-3bb3-40be-8bc6-0f2fcbeca8ff" providerId="ADAL" clId="{AF957495-54F5-4B33-B0BC-D1A50C5F8B52}" dt="2022-08-24T18:25:09.050" v="846" actId="113"/>
        <pc:sldMkLst>
          <pc:docMk/>
          <pc:sldMk cId="216325935" sldId="365"/>
        </pc:sldMkLst>
        <pc:spChg chg="mod">
          <ac:chgData name="Jason Price" userId="7ed07eb9-3bb3-40be-8bc6-0f2fcbeca8ff" providerId="ADAL" clId="{AF957495-54F5-4B33-B0BC-D1A50C5F8B52}" dt="2022-08-24T18:17:31.586" v="360" actId="20577"/>
          <ac:spMkLst>
            <pc:docMk/>
            <pc:sldMk cId="216325935" sldId="365"/>
            <ac:spMk id="3" creationId="{34BBEFF2-4917-48FC-8F0A-2B9BD2D3A891}"/>
          </ac:spMkLst>
        </pc:spChg>
        <pc:spChg chg="add del mod">
          <ac:chgData name="Jason Price" userId="7ed07eb9-3bb3-40be-8bc6-0f2fcbeca8ff" providerId="ADAL" clId="{AF957495-54F5-4B33-B0BC-D1A50C5F8B52}" dt="2022-08-24T18:13:18.796" v="205" actId="478"/>
          <ac:spMkLst>
            <pc:docMk/>
            <pc:sldMk cId="216325935" sldId="365"/>
            <ac:spMk id="4" creationId="{4E6CE28F-535A-76B6-CA3A-B73D364435FC}"/>
          </ac:spMkLst>
        </pc:spChg>
        <pc:spChg chg="del">
          <ac:chgData name="Jason Price" userId="7ed07eb9-3bb3-40be-8bc6-0f2fcbeca8ff" providerId="ADAL" clId="{AF957495-54F5-4B33-B0BC-D1A50C5F8B52}" dt="2022-08-24T18:13:21.082" v="206" actId="478"/>
          <ac:spMkLst>
            <pc:docMk/>
            <pc:sldMk cId="216325935" sldId="365"/>
            <ac:spMk id="5" creationId="{39426A7C-8A54-EE2D-2003-AD934025818E}"/>
          </ac:spMkLst>
        </pc:spChg>
        <pc:spChg chg="del">
          <ac:chgData name="Jason Price" userId="7ed07eb9-3bb3-40be-8bc6-0f2fcbeca8ff" providerId="ADAL" clId="{AF957495-54F5-4B33-B0BC-D1A50C5F8B52}" dt="2022-08-24T18:13:22.738" v="207" actId="478"/>
          <ac:spMkLst>
            <pc:docMk/>
            <pc:sldMk cId="216325935" sldId="365"/>
            <ac:spMk id="6" creationId="{619CBE05-11DA-C69C-4B67-75F006F38FEE}"/>
          </ac:spMkLst>
        </pc:spChg>
        <pc:spChg chg="del">
          <ac:chgData name="Jason Price" userId="7ed07eb9-3bb3-40be-8bc6-0f2fcbeca8ff" providerId="ADAL" clId="{AF957495-54F5-4B33-B0BC-D1A50C5F8B52}" dt="2022-08-24T18:13:24.380" v="208" actId="478"/>
          <ac:spMkLst>
            <pc:docMk/>
            <pc:sldMk cId="216325935" sldId="365"/>
            <ac:spMk id="7" creationId="{C69E0F77-277A-6CEC-A751-B20EC830C13A}"/>
          </ac:spMkLst>
        </pc:spChg>
        <pc:spChg chg="add del mod">
          <ac:chgData name="Jason Price" userId="7ed07eb9-3bb3-40be-8bc6-0f2fcbeca8ff" providerId="ADAL" clId="{AF957495-54F5-4B33-B0BC-D1A50C5F8B52}" dt="2022-08-24T18:17:55.026" v="363" actId="478"/>
          <ac:spMkLst>
            <pc:docMk/>
            <pc:sldMk cId="216325935" sldId="365"/>
            <ac:spMk id="9" creationId="{60017FE5-046F-E050-09C6-8E680913AC01}"/>
          </ac:spMkLst>
        </pc:spChg>
        <pc:spChg chg="add mod">
          <ac:chgData name="Jason Price" userId="7ed07eb9-3bb3-40be-8bc6-0f2fcbeca8ff" providerId="ADAL" clId="{AF957495-54F5-4B33-B0BC-D1A50C5F8B52}" dt="2022-08-24T18:18:54.618" v="459" actId="1076"/>
          <ac:spMkLst>
            <pc:docMk/>
            <pc:sldMk cId="216325935" sldId="365"/>
            <ac:spMk id="10" creationId="{74BF07CD-1D76-F635-03C9-645DA7ECCCA7}"/>
          </ac:spMkLst>
        </pc:spChg>
        <pc:spChg chg="add mod">
          <ac:chgData name="Jason Price" userId="7ed07eb9-3bb3-40be-8bc6-0f2fcbeca8ff" providerId="ADAL" clId="{AF957495-54F5-4B33-B0BC-D1A50C5F8B52}" dt="2022-08-24T18:25:09.050" v="846" actId="113"/>
          <ac:spMkLst>
            <pc:docMk/>
            <pc:sldMk cId="216325935" sldId="365"/>
            <ac:spMk id="11" creationId="{6DAE6B56-BC57-3A00-A6CD-7DBE42D2527A}"/>
          </ac:spMkLst>
        </pc:spChg>
        <pc:spChg chg="del mod">
          <ac:chgData name="Jason Price" userId="7ed07eb9-3bb3-40be-8bc6-0f2fcbeca8ff" providerId="ADAL" clId="{AF957495-54F5-4B33-B0BC-D1A50C5F8B52}" dt="2022-08-24T18:13:12.772" v="204" actId="478"/>
          <ac:spMkLst>
            <pc:docMk/>
            <pc:sldMk cId="216325935" sldId="365"/>
            <ac:spMk id="12" creationId="{1C664C94-2437-6149-7DB9-76C294A95781}"/>
          </ac:spMkLst>
        </pc:spChg>
        <pc:graphicFrameChg chg="add del mod modGraphic">
          <ac:chgData name="Jason Price" userId="7ed07eb9-3bb3-40be-8bc6-0f2fcbeca8ff" providerId="ADAL" clId="{AF957495-54F5-4B33-B0BC-D1A50C5F8B52}" dt="2022-08-24T18:17:09.053" v="270" actId="478"/>
          <ac:graphicFrameMkLst>
            <pc:docMk/>
            <pc:sldMk cId="216325935" sldId="365"/>
            <ac:graphicFrameMk id="8" creationId="{146C0252-6FB4-DA3C-38BB-5F630C078F52}"/>
          </ac:graphicFrameMkLst>
        </pc:graphicFrameChg>
      </pc:sldChg>
      <pc:sldChg chg="add del">
        <pc:chgData name="Jason Price" userId="7ed07eb9-3bb3-40be-8bc6-0f2fcbeca8ff" providerId="ADAL" clId="{AF957495-54F5-4B33-B0BC-D1A50C5F8B52}" dt="2022-08-24T18:16:58.230" v="267" actId="2696"/>
        <pc:sldMkLst>
          <pc:docMk/>
          <pc:sldMk cId="1507146870" sldId="366"/>
        </pc:sldMkLst>
      </pc:sldChg>
      <pc:sldChg chg="addSp delSp modSp add mod modCm">
        <pc:chgData name="Jason Price" userId="7ed07eb9-3bb3-40be-8bc6-0f2fcbeca8ff" providerId="ADAL" clId="{AF957495-54F5-4B33-B0BC-D1A50C5F8B52}" dt="2022-08-29T13:52:00.766" v="937"/>
        <pc:sldMkLst>
          <pc:docMk/>
          <pc:sldMk cId="3653460018" sldId="366"/>
        </pc:sldMkLst>
        <pc:spChg chg="mod">
          <ac:chgData name="Jason Price" userId="7ed07eb9-3bb3-40be-8bc6-0f2fcbeca8ff" providerId="ADAL" clId="{AF957495-54F5-4B33-B0BC-D1A50C5F8B52}" dt="2022-08-29T13:50:19.468" v="924" actId="20577"/>
          <ac:spMkLst>
            <pc:docMk/>
            <pc:sldMk cId="3653460018" sldId="366"/>
            <ac:spMk id="3" creationId="{34BBEFF2-4917-48FC-8F0A-2B9BD2D3A891}"/>
          </ac:spMkLst>
        </pc:spChg>
        <pc:graphicFrameChg chg="del modGraphic">
          <ac:chgData name="Jason Price" userId="7ed07eb9-3bb3-40be-8bc6-0f2fcbeca8ff" providerId="ADAL" clId="{AF957495-54F5-4B33-B0BC-D1A50C5F8B52}" dt="2022-08-29T13:51:03.138" v="931" actId="478"/>
          <ac:graphicFrameMkLst>
            <pc:docMk/>
            <pc:sldMk cId="3653460018" sldId="366"/>
            <ac:graphicFrameMk id="8" creationId="{146C0252-6FB4-DA3C-38BB-5F630C078F52}"/>
          </ac:graphicFrameMkLst>
        </pc:graphicFrameChg>
        <pc:picChg chg="add mod">
          <ac:chgData name="Jason Price" userId="7ed07eb9-3bb3-40be-8bc6-0f2fcbeca8ff" providerId="ADAL" clId="{AF957495-54F5-4B33-B0BC-D1A50C5F8B52}" dt="2022-08-29T13:51:45.479" v="935" actId="1076"/>
          <ac:picMkLst>
            <pc:docMk/>
            <pc:sldMk cId="3653460018" sldId="366"/>
            <ac:picMk id="4" creationId="{79E884EC-9068-92F0-EA3A-89A6304C4926}"/>
          </ac:picMkLst>
        </pc:picChg>
      </pc:sldChg>
      <pc:sldChg chg="modSp mod">
        <pc:chgData name="Jason Price" userId="7ed07eb9-3bb3-40be-8bc6-0f2fcbeca8ff" providerId="ADAL" clId="{AF957495-54F5-4B33-B0BC-D1A50C5F8B52}" dt="2022-08-29T14:07:29.898" v="1080" actId="20577"/>
        <pc:sldMkLst>
          <pc:docMk/>
          <pc:sldMk cId="4199327274" sldId="367"/>
        </pc:sldMkLst>
        <pc:spChg chg="mod">
          <ac:chgData name="Jason Price" userId="7ed07eb9-3bb3-40be-8bc6-0f2fcbeca8ff" providerId="ADAL" clId="{AF957495-54F5-4B33-B0BC-D1A50C5F8B52}" dt="2022-08-29T14:07:29.898" v="1080" actId="20577"/>
          <ac:spMkLst>
            <pc:docMk/>
            <pc:sldMk cId="4199327274" sldId="367"/>
            <ac:spMk id="2" creationId="{9DF11742-B9A8-3182-311C-6FFFDA23746D}"/>
          </ac:spMkLst>
        </pc:spChg>
        <pc:spChg chg="mod">
          <ac:chgData name="Jason Price" userId="7ed07eb9-3bb3-40be-8bc6-0f2fcbeca8ff" providerId="ADAL" clId="{AF957495-54F5-4B33-B0BC-D1A50C5F8B52}" dt="2022-08-29T14:02:15.562" v="970" actId="20577"/>
          <ac:spMkLst>
            <pc:docMk/>
            <pc:sldMk cId="4199327274" sldId="367"/>
            <ac:spMk id="3" creationId="{D8A24DAF-183C-9ABA-673C-4131A6E83F84}"/>
          </ac:spMkLst>
        </pc:spChg>
      </pc:sldChg>
      <pc:sldMasterChg chg="delSldLayout">
        <pc:chgData name="Jason Price" userId="7ed07eb9-3bb3-40be-8bc6-0f2fcbeca8ff" providerId="ADAL" clId="{AF957495-54F5-4B33-B0BC-D1A50C5F8B52}" dt="2022-08-29T13:44:43.857" v="847" actId="2696"/>
        <pc:sldMasterMkLst>
          <pc:docMk/>
          <pc:sldMasterMk cId="4287028849" sldId="2147483648"/>
        </pc:sldMasterMkLst>
        <pc:sldLayoutChg chg="del">
          <pc:chgData name="Jason Price" userId="7ed07eb9-3bb3-40be-8bc6-0f2fcbeca8ff" providerId="ADAL" clId="{AF957495-54F5-4B33-B0BC-D1A50C5F8B52}" dt="2022-08-24T18:12:01.486" v="178" actId="47"/>
          <pc:sldLayoutMkLst>
            <pc:docMk/>
            <pc:sldMasterMk cId="4287028849" sldId="2147483648"/>
            <pc:sldLayoutMk cId="3549757824" sldId="2147483674"/>
          </pc:sldLayoutMkLst>
        </pc:sldLayoutChg>
        <pc:sldLayoutChg chg="del">
          <pc:chgData name="Jason Price" userId="7ed07eb9-3bb3-40be-8bc6-0f2fcbeca8ff" providerId="ADAL" clId="{AF957495-54F5-4B33-B0BC-D1A50C5F8B52}" dt="2022-08-29T13:44:43.857" v="847" actId="2696"/>
          <pc:sldLayoutMkLst>
            <pc:docMk/>
            <pc:sldMasterMk cId="4287028849" sldId="2147483648"/>
            <pc:sldLayoutMk cId="3658120532" sldId="2147483693"/>
          </pc:sldLayoutMkLst>
        </pc:sldLayoutChg>
      </pc:sldMasterChg>
    </pc:docChg>
  </pc:docChgLst>
  <pc:docChgLst>
    <pc:chgData name="Jason Price" userId="7ed07eb9-3bb3-40be-8bc6-0f2fcbeca8ff" providerId="ADAL" clId="{9E1435BE-6917-4BCD-B9EF-0B6269AC52D7}"/>
    <pc:docChg chg="modSld">
      <pc:chgData name="Jason Price" userId="7ed07eb9-3bb3-40be-8bc6-0f2fcbeca8ff" providerId="ADAL" clId="{9E1435BE-6917-4BCD-B9EF-0B6269AC52D7}" dt="2022-12-12T18:48:18.716" v="18" actId="20577"/>
      <pc:docMkLst>
        <pc:docMk/>
      </pc:docMkLst>
      <pc:sldChg chg="modSp mod">
        <pc:chgData name="Jason Price" userId="7ed07eb9-3bb3-40be-8bc6-0f2fcbeca8ff" providerId="ADAL" clId="{9E1435BE-6917-4BCD-B9EF-0B6269AC52D7}" dt="2022-12-12T18:48:18.716" v="18" actId="20577"/>
        <pc:sldMkLst>
          <pc:docMk/>
          <pc:sldMk cId="4203933959" sldId="280"/>
        </pc:sldMkLst>
        <pc:spChg chg="mod">
          <ac:chgData name="Jason Price" userId="7ed07eb9-3bb3-40be-8bc6-0f2fcbeca8ff" providerId="ADAL" clId="{9E1435BE-6917-4BCD-B9EF-0B6269AC52D7}" dt="2022-12-12T18:48:18.716" v="18" actId="20577"/>
          <ac:spMkLst>
            <pc:docMk/>
            <pc:sldMk cId="4203933959" sldId="280"/>
            <ac:spMk id="5" creationId="{BAE28E82-2849-4761-BD4F-9E71F675FE8F}"/>
          </ac:spMkLst>
        </pc:spChg>
      </pc:sldChg>
      <pc:sldChg chg="mod modShow">
        <pc:chgData name="Jason Price" userId="7ed07eb9-3bb3-40be-8bc6-0f2fcbeca8ff" providerId="ADAL" clId="{9E1435BE-6917-4BCD-B9EF-0B6269AC52D7}" dt="2022-12-12T18:47:16.602" v="0" actId="729"/>
        <pc:sldMkLst>
          <pc:docMk/>
          <pc:sldMk cId="3950483277" sldId="372"/>
        </pc:sldMkLst>
      </pc:sldChg>
      <pc:sldChg chg="mod modShow">
        <pc:chgData name="Jason Price" userId="7ed07eb9-3bb3-40be-8bc6-0f2fcbeca8ff" providerId="ADAL" clId="{9E1435BE-6917-4BCD-B9EF-0B6269AC52D7}" dt="2022-12-12T18:47:20.972" v="1" actId="729"/>
        <pc:sldMkLst>
          <pc:docMk/>
          <pc:sldMk cId="2455424558" sldId="373"/>
        </pc:sldMkLst>
      </pc:sldChg>
      <pc:sldChg chg="mod modShow">
        <pc:chgData name="Jason Price" userId="7ed07eb9-3bb3-40be-8bc6-0f2fcbeca8ff" providerId="ADAL" clId="{9E1435BE-6917-4BCD-B9EF-0B6269AC52D7}" dt="2022-12-12T18:47:25.079" v="2" actId="729"/>
        <pc:sldMkLst>
          <pc:docMk/>
          <pc:sldMk cId="513410315" sldId="374"/>
        </pc:sldMkLst>
      </pc:sldChg>
    </pc:docChg>
  </pc:docChgLst>
  <pc:docChgLst>
    <pc:chgData name="Amanda Williams" userId="61f8c09a-035c-44fe-b6a3-de640d11dc15" providerId="ADAL" clId="{5615A8C1-D386-4056-9BAC-45894F9A8D54}"/>
    <pc:docChg chg="custSel modSld">
      <pc:chgData name="Amanda Williams" userId="61f8c09a-035c-44fe-b6a3-de640d11dc15" providerId="ADAL" clId="{5615A8C1-D386-4056-9BAC-45894F9A8D54}" dt="2023-04-24T17:53:24.358" v="407" actId="962"/>
      <pc:docMkLst>
        <pc:docMk/>
      </pc:docMkLst>
      <pc:sldChg chg="modSp mod">
        <pc:chgData name="Amanda Williams" userId="61f8c09a-035c-44fe-b6a3-de640d11dc15" providerId="ADAL" clId="{5615A8C1-D386-4056-9BAC-45894F9A8D54}" dt="2023-04-24T17:53:24.358" v="407" actId="962"/>
        <pc:sldMkLst>
          <pc:docMk/>
          <pc:sldMk cId="378968496" sldId="368"/>
        </pc:sldMkLst>
        <pc:spChg chg="ord">
          <ac:chgData name="Amanda Williams" userId="61f8c09a-035c-44fe-b6a3-de640d11dc15" providerId="ADAL" clId="{5615A8C1-D386-4056-9BAC-45894F9A8D54}" dt="2023-04-24T17:53:14.023" v="403" actId="13244"/>
          <ac:spMkLst>
            <pc:docMk/>
            <pc:sldMk cId="378968496" sldId="368"/>
            <ac:spMk id="2" creationId="{189A4863-7A93-6715-EA0A-2E43B6DEA205}"/>
          </ac:spMkLst>
        </pc:spChg>
        <pc:spChg chg="ord">
          <ac:chgData name="Amanda Williams" userId="61f8c09a-035c-44fe-b6a3-de640d11dc15" providerId="ADAL" clId="{5615A8C1-D386-4056-9BAC-45894F9A8D54}" dt="2023-04-24T17:53:16.176" v="404" actId="13244"/>
          <ac:spMkLst>
            <pc:docMk/>
            <pc:sldMk cId="378968496" sldId="368"/>
            <ac:spMk id="3" creationId="{75A1B638-AB16-1A0F-BD92-8EB42639DE81}"/>
          </ac:spMkLst>
        </pc:spChg>
        <pc:spChg chg="ord">
          <ac:chgData name="Amanda Williams" userId="61f8c09a-035c-44fe-b6a3-de640d11dc15" providerId="ADAL" clId="{5615A8C1-D386-4056-9BAC-45894F9A8D54}" dt="2023-04-24T17:53:11.090" v="402" actId="13244"/>
          <ac:spMkLst>
            <pc:docMk/>
            <pc:sldMk cId="378968496" sldId="368"/>
            <ac:spMk id="6" creationId="{757F34C7-12A5-4551-B0DC-163747533CA8}"/>
          </ac:spMkLst>
        </pc:spChg>
        <pc:spChg chg="mod">
          <ac:chgData name="Amanda Williams" userId="61f8c09a-035c-44fe-b6a3-de640d11dc15" providerId="ADAL" clId="{5615A8C1-D386-4056-9BAC-45894F9A8D54}" dt="2023-04-24T17:53:24.358" v="407" actId="962"/>
          <ac:spMkLst>
            <pc:docMk/>
            <pc:sldMk cId="378968496" sldId="368"/>
            <ac:spMk id="8" creationId="{85919A5E-1FD6-941C-3DB7-823AAD474CE4}"/>
          </ac:spMkLst>
        </pc:spChg>
        <pc:spChg chg="mod">
          <ac:chgData name="Amanda Williams" userId="61f8c09a-035c-44fe-b6a3-de640d11dc15" providerId="ADAL" clId="{5615A8C1-D386-4056-9BAC-45894F9A8D54}" dt="2023-04-24T17:53:23.198" v="406" actId="962"/>
          <ac:spMkLst>
            <pc:docMk/>
            <pc:sldMk cId="378968496" sldId="368"/>
            <ac:spMk id="9" creationId="{CC271205-7F60-D1D1-2798-7EA31C1C0EB8}"/>
          </ac:spMkLst>
        </pc:spChg>
        <pc:spChg chg="mod">
          <ac:chgData name="Amanda Williams" userId="61f8c09a-035c-44fe-b6a3-de640d11dc15" providerId="ADAL" clId="{5615A8C1-D386-4056-9BAC-45894F9A8D54}" dt="2023-04-24T17:53:22.706" v="405" actId="962"/>
          <ac:spMkLst>
            <pc:docMk/>
            <pc:sldMk cId="378968496" sldId="368"/>
            <ac:spMk id="10" creationId="{1C6DEDE4-00FB-343E-18FE-4425440FB4D2}"/>
          </ac:spMkLst>
        </pc:spChg>
        <pc:picChg chg="mod">
          <ac:chgData name="Amanda Williams" userId="61f8c09a-035c-44fe-b6a3-de640d11dc15" providerId="ADAL" clId="{5615A8C1-D386-4056-9BAC-45894F9A8D54}" dt="2023-04-24T17:52:46.310" v="399" actId="962"/>
          <ac:picMkLst>
            <pc:docMk/>
            <pc:sldMk cId="378968496" sldId="368"/>
            <ac:picMk id="12" creationId="{93609A13-A1EB-0AB4-BA6F-5DD7381BB4E3}"/>
          </ac:picMkLst>
        </pc:picChg>
      </pc:sldChg>
      <pc:sldChg chg="delSp modSp mod">
        <pc:chgData name="Amanda Williams" userId="61f8c09a-035c-44fe-b6a3-de640d11dc15" providerId="ADAL" clId="{5615A8C1-D386-4056-9BAC-45894F9A8D54}" dt="2023-04-24T17:52:59.241" v="401" actId="478"/>
        <pc:sldMkLst>
          <pc:docMk/>
          <pc:sldMk cId="3525986632" sldId="380"/>
        </pc:sldMkLst>
        <pc:spChg chg="del">
          <ac:chgData name="Amanda Williams" userId="61f8c09a-035c-44fe-b6a3-de640d11dc15" providerId="ADAL" clId="{5615A8C1-D386-4056-9BAC-45894F9A8D54}" dt="2023-04-24T17:52:55.682" v="400" actId="478"/>
          <ac:spMkLst>
            <pc:docMk/>
            <pc:sldMk cId="3525986632" sldId="380"/>
            <ac:spMk id="2" creationId="{9EEEBDF4-A7AD-B499-FE79-93E550180D2D}"/>
          </ac:spMkLst>
        </pc:spChg>
        <pc:spChg chg="del">
          <ac:chgData name="Amanda Williams" userId="61f8c09a-035c-44fe-b6a3-de640d11dc15" providerId="ADAL" clId="{5615A8C1-D386-4056-9BAC-45894F9A8D54}" dt="2023-04-24T17:52:59.241" v="401" actId="478"/>
          <ac:spMkLst>
            <pc:docMk/>
            <pc:sldMk cId="3525986632" sldId="380"/>
            <ac:spMk id="3" creationId="{614EC2C4-5C40-7786-B265-D289C0CABB41}"/>
          </ac:spMkLst>
        </pc:spChg>
        <pc:picChg chg="mod">
          <ac:chgData name="Amanda Williams" userId="61f8c09a-035c-44fe-b6a3-de640d11dc15" providerId="ADAL" clId="{5615A8C1-D386-4056-9BAC-45894F9A8D54}" dt="2023-04-24T17:51:32.165" v="279" actId="962"/>
          <ac:picMkLst>
            <pc:docMk/>
            <pc:sldMk cId="3525986632" sldId="380"/>
            <ac:picMk id="14" creationId="{A62E6A43-B7C3-573B-6ADB-DDB95193F52F}"/>
          </ac:picMkLst>
        </pc:picChg>
      </pc:sldChg>
    </pc:docChg>
  </pc:docChgLst>
  <pc:docChgLst>
    <pc:chgData name="Amanda Williams" userId="61f8c09a-035c-44fe-b6a3-de640d11dc15" providerId="ADAL" clId="{6182DA91-F341-4880-BDBF-1E3583893B1E}"/>
    <pc:docChg chg="modSld">
      <pc:chgData name="Amanda Williams" userId="61f8c09a-035c-44fe-b6a3-de640d11dc15" providerId="ADAL" clId="{6182DA91-F341-4880-BDBF-1E3583893B1E}" dt="2023-02-15T15:28:48.966" v="2" actId="20577"/>
      <pc:docMkLst>
        <pc:docMk/>
      </pc:docMkLst>
      <pc:sldChg chg="modSp mod modNotesTx">
        <pc:chgData name="Amanda Williams" userId="61f8c09a-035c-44fe-b6a3-de640d11dc15" providerId="ADAL" clId="{6182DA91-F341-4880-BDBF-1E3583893B1E}" dt="2023-02-15T15:28:48.966" v="2" actId="20577"/>
        <pc:sldMkLst>
          <pc:docMk/>
          <pc:sldMk cId="1825884496" sldId="274"/>
        </pc:sldMkLst>
        <pc:spChg chg="mod">
          <ac:chgData name="Amanda Williams" userId="61f8c09a-035c-44fe-b6a3-de640d11dc15" providerId="ADAL" clId="{6182DA91-F341-4880-BDBF-1E3583893B1E}" dt="2023-02-15T15:24:37.040" v="0" actId="20577"/>
          <ac:spMkLst>
            <pc:docMk/>
            <pc:sldMk cId="1825884496" sldId="274"/>
            <ac:spMk id="2" creationId="{59134260-A594-66AD-BAE9-3F506F7FC0C7}"/>
          </ac:spMkLst>
        </pc:spChg>
      </pc:sldChg>
    </pc:docChg>
  </pc:docChgLst>
  <pc:docChgLst>
    <pc:chgData name="Jason Price" userId="7ed07eb9-3bb3-40be-8bc6-0f2fcbeca8ff" providerId="ADAL" clId="{1615E08F-884E-4706-A514-C02E0C825463}"/>
    <pc:docChg chg="undo redo custSel addSld delSld modSld sldOrd modNotesMaster">
      <pc:chgData name="Jason Price" userId="7ed07eb9-3bb3-40be-8bc6-0f2fcbeca8ff" providerId="ADAL" clId="{1615E08F-884E-4706-A514-C02E0C825463}" dt="2022-12-06T13:38:54.069" v="3602"/>
      <pc:docMkLst>
        <pc:docMk/>
      </pc:docMkLst>
      <pc:sldChg chg="del">
        <pc:chgData name="Jason Price" userId="7ed07eb9-3bb3-40be-8bc6-0f2fcbeca8ff" providerId="ADAL" clId="{1615E08F-884E-4706-A514-C02E0C825463}" dt="2022-12-02T14:29:48.289" v="0" actId="47"/>
        <pc:sldMkLst>
          <pc:docMk/>
          <pc:sldMk cId="3523280192" sldId="263"/>
        </pc:sldMkLst>
      </pc:sldChg>
      <pc:sldChg chg="modSp mod modNotesTx">
        <pc:chgData name="Jason Price" userId="7ed07eb9-3bb3-40be-8bc6-0f2fcbeca8ff" providerId="ADAL" clId="{1615E08F-884E-4706-A514-C02E0C825463}" dt="2022-12-06T13:32:47.995" v="3597" actId="255"/>
        <pc:sldMkLst>
          <pc:docMk/>
          <pc:sldMk cId="1825884496" sldId="274"/>
        </pc:sldMkLst>
        <pc:spChg chg="mod">
          <ac:chgData name="Jason Price" userId="7ed07eb9-3bb3-40be-8bc6-0f2fcbeca8ff" providerId="ADAL" clId="{1615E08F-884E-4706-A514-C02E0C825463}" dt="2022-12-02T14:41:16.430" v="74" actId="20577"/>
          <ac:spMkLst>
            <pc:docMk/>
            <pc:sldMk cId="1825884496" sldId="274"/>
            <ac:spMk id="2" creationId="{59134260-A594-66AD-BAE9-3F506F7FC0C7}"/>
          </ac:spMkLst>
        </pc:spChg>
      </pc:sldChg>
      <pc:sldChg chg="addSp delSp modSp add mod">
        <pc:chgData name="Jason Price" userId="7ed07eb9-3bb3-40be-8bc6-0f2fcbeca8ff" providerId="ADAL" clId="{1615E08F-884E-4706-A514-C02E0C825463}" dt="2022-12-02T20:48:38.283" v="1427" actId="1076"/>
        <pc:sldMkLst>
          <pc:docMk/>
          <pc:sldMk cId="4203933959" sldId="280"/>
        </pc:sldMkLst>
        <pc:spChg chg="add del mod">
          <ac:chgData name="Jason Price" userId="7ed07eb9-3bb3-40be-8bc6-0f2fcbeca8ff" providerId="ADAL" clId="{1615E08F-884E-4706-A514-C02E0C825463}" dt="2022-12-02T20:48:34.675" v="1426" actId="478"/>
          <ac:spMkLst>
            <pc:docMk/>
            <pc:sldMk cId="4203933959" sldId="280"/>
            <ac:spMk id="3" creationId="{C2798F89-D2B5-8597-DA9A-5C8E3B415168}"/>
          </ac:spMkLst>
        </pc:spChg>
        <pc:spChg chg="del mod">
          <ac:chgData name="Jason Price" userId="7ed07eb9-3bb3-40be-8bc6-0f2fcbeca8ff" providerId="ADAL" clId="{1615E08F-884E-4706-A514-C02E0C825463}" dt="2022-12-02T20:48:32.525" v="1425" actId="478"/>
          <ac:spMkLst>
            <pc:docMk/>
            <pc:sldMk cId="4203933959" sldId="280"/>
            <ac:spMk id="4" creationId="{754FBF0E-0D32-49D0-9E96-9A4727B50214}"/>
          </ac:spMkLst>
        </pc:spChg>
        <pc:spChg chg="mod">
          <ac:chgData name="Jason Price" userId="7ed07eb9-3bb3-40be-8bc6-0f2fcbeca8ff" providerId="ADAL" clId="{1615E08F-884E-4706-A514-C02E0C825463}" dt="2022-12-02T20:48:38.283" v="1427" actId="1076"/>
          <ac:spMkLst>
            <pc:docMk/>
            <pc:sldMk cId="4203933959" sldId="280"/>
            <ac:spMk id="5" creationId="{BAE28E82-2849-4761-BD4F-9E71F675FE8F}"/>
          </ac:spMkLst>
        </pc:spChg>
      </pc:sldChg>
      <pc:sldChg chg="modSp del mod">
        <pc:chgData name="Jason Price" userId="7ed07eb9-3bb3-40be-8bc6-0f2fcbeca8ff" providerId="ADAL" clId="{1615E08F-884E-4706-A514-C02E0C825463}" dt="2022-12-02T20:51:47.031" v="1428" actId="2696"/>
        <pc:sldMkLst>
          <pc:docMk/>
          <pc:sldMk cId="823739940" sldId="290"/>
        </pc:sldMkLst>
        <pc:spChg chg="mod">
          <ac:chgData name="Jason Price" userId="7ed07eb9-3bb3-40be-8bc6-0f2fcbeca8ff" providerId="ADAL" clId="{1615E08F-884E-4706-A514-C02E0C825463}" dt="2022-12-02T19:41:25.193" v="1417" actId="20577"/>
          <ac:spMkLst>
            <pc:docMk/>
            <pc:sldMk cId="823739940" sldId="290"/>
            <ac:spMk id="6" creationId="{574F0162-FDEA-42B7-9346-477AA02AA274}"/>
          </ac:spMkLst>
        </pc:spChg>
      </pc:sldChg>
      <pc:sldChg chg="addSp delSp modSp add del mod modShow">
        <pc:chgData name="Jason Price" userId="7ed07eb9-3bb3-40be-8bc6-0f2fcbeca8ff" providerId="ADAL" clId="{1615E08F-884E-4706-A514-C02E0C825463}" dt="2022-12-06T13:34:24.524" v="3598" actId="2696"/>
        <pc:sldMkLst>
          <pc:docMk/>
          <pc:sldMk cId="2456979300" sldId="294"/>
        </pc:sldMkLst>
        <pc:spChg chg="del">
          <ac:chgData name="Jason Price" userId="7ed07eb9-3bb3-40be-8bc6-0f2fcbeca8ff" providerId="ADAL" clId="{1615E08F-884E-4706-A514-C02E0C825463}" dt="2022-12-02T15:27:26.105" v="81" actId="478"/>
          <ac:spMkLst>
            <pc:docMk/>
            <pc:sldMk cId="2456979300" sldId="294"/>
            <ac:spMk id="5" creationId="{58786545-ABD3-587F-8C29-0C57F6A93BB0}"/>
          </ac:spMkLst>
        </pc:spChg>
        <pc:spChg chg="mod">
          <ac:chgData name="Jason Price" userId="7ed07eb9-3bb3-40be-8bc6-0f2fcbeca8ff" providerId="ADAL" clId="{1615E08F-884E-4706-A514-C02E0C825463}" dt="2022-12-02T15:33:12.026" v="190" actId="20577"/>
          <ac:spMkLst>
            <pc:docMk/>
            <pc:sldMk cId="2456979300" sldId="294"/>
            <ac:spMk id="6" creationId="{757F34C7-12A5-4551-B0DC-163747533CA8}"/>
          </ac:spMkLst>
        </pc:spChg>
        <pc:spChg chg="del">
          <ac:chgData name="Jason Price" userId="7ed07eb9-3bb3-40be-8bc6-0f2fcbeca8ff" providerId="ADAL" clId="{1615E08F-884E-4706-A514-C02E0C825463}" dt="2022-12-02T15:27:27.467" v="82" actId="478"/>
          <ac:spMkLst>
            <pc:docMk/>
            <pc:sldMk cId="2456979300" sldId="294"/>
            <ac:spMk id="13" creationId="{3BA4869F-BD8D-9B0B-7963-91246F667AD3}"/>
          </ac:spMkLst>
        </pc:spChg>
        <pc:spChg chg="del">
          <ac:chgData name="Jason Price" userId="7ed07eb9-3bb3-40be-8bc6-0f2fcbeca8ff" providerId="ADAL" clId="{1615E08F-884E-4706-A514-C02E0C825463}" dt="2022-12-02T15:27:22.667" v="79" actId="478"/>
          <ac:spMkLst>
            <pc:docMk/>
            <pc:sldMk cId="2456979300" sldId="294"/>
            <ac:spMk id="14" creationId="{C6B65080-EBFE-3D93-77E4-3F4C6FAEA2A6}"/>
          </ac:spMkLst>
        </pc:spChg>
        <pc:spChg chg="add mod">
          <ac:chgData name="Jason Price" userId="7ed07eb9-3bb3-40be-8bc6-0f2fcbeca8ff" providerId="ADAL" clId="{1615E08F-884E-4706-A514-C02E0C825463}" dt="2022-12-02T15:40:24.561" v="245" actId="13926"/>
          <ac:spMkLst>
            <pc:docMk/>
            <pc:sldMk cId="2456979300" sldId="294"/>
            <ac:spMk id="16" creationId="{79D97ADE-4C4A-36D4-C6F3-6CC7369B7374}"/>
          </ac:spMkLst>
        </pc:spChg>
        <pc:spChg chg="add mod">
          <ac:chgData name="Jason Price" userId="7ed07eb9-3bb3-40be-8bc6-0f2fcbeca8ff" providerId="ADAL" clId="{1615E08F-884E-4706-A514-C02E0C825463}" dt="2022-12-02T15:39:45.540" v="243" actId="1076"/>
          <ac:spMkLst>
            <pc:docMk/>
            <pc:sldMk cId="2456979300" sldId="294"/>
            <ac:spMk id="17" creationId="{4771B7D5-5EC8-A49C-391D-4BB9C60581A1}"/>
          </ac:spMkLst>
        </pc:spChg>
        <pc:spChg chg="add del mod">
          <ac:chgData name="Jason Price" userId="7ed07eb9-3bb3-40be-8bc6-0f2fcbeca8ff" providerId="ADAL" clId="{1615E08F-884E-4706-A514-C02E0C825463}" dt="2022-12-02T15:41:20.533" v="248"/>
          <ac:spMkLst>
            <pc:docMk/>
            <pc:sldMk cId="2456979300" sldId="294"/>
            <ac:spMk id="18" creationId="{E9D6F219-7BA6-35BD-0B6B-067E6BB77308}"/>
          </ac:spMkLst>
        </pc:spChg>
        <pc:picChg chg="del">
          <ac:chgData name="Jason Price" userId="7ed07eb9-3bb3-40be-8bc6-0f2fcbeca8ff" providerId="ADAL" clId="{1615E08F-884E-4706-A514-C02E0C825463}" dt="2022-12-02T15:27:21.431" v="78" actId="478"/>
          <ac:picMkLst>
            <pc:docMk/>
            <pc:sldMk cId="2456979300" sldId="294"/>
            <ac:picMk id="3" creationId="{4516EB4C-84F1-6A83-C92C-7F4637F643F0}"/>
          </ac:picMkLst>
        </pc:picChg>
        <pc:picChg chg="add del mod modCrop">
          <ac:chgData name="Jason Price" userId="7ed07eb9-3bb3-40be-8bc6-0f2fcbeca8ff" providerId="ADAL" clId="{1615E08F-884E-4706-A514-C02E0C825463}" dt="2022-12-02T15:29:53.713" v="96" actId="478"/>
          <ac:picMkLst>
            <pc:docMk/>
            <pc:sldMk cId="2456979300" sldId="294"/>
            <ac:picMk id="4" creationId="{25769650-D8D1-B943-2250-253D5A1C8214}"/>
          </ac:picMkLst>
        </pc:picChg>
        <pc:picChg chg="add del mod modCrop">
          <ac:chgData name="Jason Price" userId="7ed07eb9-3bb3-40be-8bc6-0f2fcbeca8ff" providerId="ADAL" clId="{1615E08F-884E-4706-A514-C02E0C825463}" dt="2022-12-02T15:29:52.657" v="95" actId="478"/>
          <ac:picMkLst>
            <pc:docMk/>
            <pc:sldMk cId="2456979300" sldId="294"/>
            <ac:picMk id="7" creationId="{D34979FA-E63F-598C-6BC4-6DCE07222537}"/>
          </ac:picMkLst>
        </pc:picChg>
        <pc:picChg chg="del">
          <ac:chgData name="Jason Price" userId="7ed07eb9-3bb3-40be-8bc6-0f2fcbeca8ff" providerId="ADAL" clId="{1615E08F-884E-4706-A514-C02E0C825463}" dt="2022-12-02T15:27:24.210" v="80" actId="478"/>
          <ac:picMkLst>
            <pc:docMk/>
            <pc:sldMk cId="2456979300" sldId="294"/>
            <ac:picMk id="9" creationId="{9FB7ECD2-BAC7-7F04-A6F5-236D930283A2}"/>
          </ac:picMkLst>
        </pc:picChg>
        <pc:picChg chg="add mod modCrop">
          <ac:chgData name="Jason Price" userId="7ed07eb9-3bb3-40be-8bc6-0f2fcbeca8ff" providerId="ADAL" clId="{1615E08F-884E-4706-A514-C02E0C825463}" dt="2022-12-02T15:39:24.023" v="239" actId="1076"/>
          <ac:picMkLst>
            <pc:docMk/>
            <pc:sldMk cId="2456979300" sldId="294"/>
            <ac:picMk id="10" creationId="{3A89565E-7976-4143-8F21-6E5934039D01}"/>
          </ac:picMkLst>
        </pc:picChg>
        <pc:picChg chg="add mod modCrop">
          <ac:chgData name="Jason Price" userId="7ed07eb9-3bb3-40be-8bc6-0f2fcbeca8ff" providerId="ADAL" clId="{1615E08F-884E-4706-A514-C02E0C825463}" dt="2022-12-02T15:40:41.407" v="246" actId="1076"/>
          <ac:picMkLst>
            <pc:docMk/>
            <pc:sldMk cId="2456979300" sldId="294"/>
            <ac:picMk id="12" creationId="{E67AF3E5-599B-DE73-A612-50E2BD557D76}"/>
          </ac:picMkLst>
        </pc:picChg>
        <pc:picChg chg="add mod modCrop">
          <ac:chgData name="Jason Price" userId="7ed07eb9-3bb3-40be-8bc6-0f2fcbeca8ff" providerId="ADAL" clId="{1615E08F-884E-4706-A514-C02E0C825463}" dt="2022-12-02T15:35:37.836" v="203" actId="1076"/>
          <ac:picMkLst>
            <pc:docMk/>
            <pc:sldMk cId="2456979300" sldId="294"/>
            <ac:picMk id="15" creationId="{F7F64294-22FD-233D-4A16-DFD3083FB527}"/>
          </ac:picMkLst>
        </pc:picChg>
      </pc:sldChg>
      <pc:sldChg chg="del ord">
        <pc:chgData name="Jason Price" userId="7ed07eb9-3bb3-40be-8bc6-0f2fcbeca8ff" providerId="ADAL" clId="{1615E08F-884E-4706-A514-C02E0C825463}" dt="2022-12-02T19:41:47.661" v="1418" actId="2696"/>
        <pc:sldMkLst>
          <pc:docMk/>
          <pc:sldMk cId="216325935" sldId="365"/>
        </pc:sldMkLst>
      </pc:sldChg>
      <pc:sldChg chg="del mod modShow">
        <pc:chgData name="Jason Price" userId="7ed07eb9-3bb3-40be-8bc6-0f2fcbeca8ff" providerId="ADAL" clId="{1615E08F-884E-4706-A514-C02E0C825463}" dt="2022-12-05T15:16:14.570" v="2991" actId="2696"/>
        <pc:sldMkLst>
          <pc:docMk/>
          <pc:sldMk cId="4199327274" sldId="367"/>
        </pc:sldMkLst>
      </pc:sldChg>
      <pc:sldChg chg="del">
        <pc:chgData name="Jason Price" userId="7ed07eb9-3bb3-40be-8bc6-0f2fcbeca8ff" providerId="ADAL" clId="{1615E08F-884E-4706-A514-C02E0C825463}" dt="2022-12-02T14:29:58.541" v="1" actId="47"/>
        <pc:sldMkLst>
          <pc:docMk/>
          <pc:sldMk cId="353205153" sldId="368"/>
        </pc:sldMkLst>
      </pc:sldChg>
      <pc:sldChg chg="addSp delSp modSp add mod ord modNotesTx">
        <pc:chgData name="Jason Price" userId="7ed07eb9-3bb3-40be-8bc6-0f2fcbeca8ff" providerId="ADAL" clId="{1615E08F-884E-4706-A514-C02E0C825463}" dt="2022-12-05T15:14:33.121" v="2990" actId="20577"/>
        <pc:sldMkLst>
          <pc:docMk/>
          <pc:sldMk cId="378968496" sldId="368"/>
        </pc:sldMkLst>
        <pc:spChg chg="add mod">
          <ac:chgData name="Jason Price" userId="7ed07eb9-3bb3-40be-8bc6-0f2fcbeca8ff" providerId="ADAL" clId="{1615E08F-884E-4706-A514-C02E0C825463}" dt="2022-12-05T13:03:19.721" v="1793" actId="27636"/>
          <ac:spMkLst>
            <pc:docMk/>
            <pc:sldMk cId="378968496" sldId="368"/>
            <ac:spMk id="2" creationId="{189A4863-7A93-6715-EA0A-2E43B6DEA205}"/>
          </ac:spMkLst>
        </pc:spChg>
        <pc:spChg chg="add mod">
          <ac:chgData name="Jason Price" userId="7ed07eb9-3bb3-40be-8bc6-0f2fcbeca8ff" providerId="ADAL" clId="{1615E08F-884E-4706-A514-C02E0C825463}" dt="2022-12-05T15:14:33.121" v="2990" actId="20577"/>
          <ac:spMkLst>
            <pc:docMk/>
            <pc:sldMk cId="378968496" sldId="368"/>
            <ac:spMk id="3" creationId="{75A1B638-AB16-1A0F-BD92-8EB42639DE81}"/>
          </ac:spMkLst>
        </pc:spChg>
        <pc:spChg chg="del mod">
          <ac:chgData name="Jason Price" userId="7ed07eb9-3bb3-40be-8bc6-0f2fcbeca8ff" providerId="ADAL" clId="{1615E08F-884E-4706-A514-C02E0C825463}" dt="2022-12-02T15:41:33.280" v="254" actId="478"/>
          <ac:spMkLst>
            <pc:docMk/>
            <pc:sldMk cId="378968496" sldId="368"/>
            <ac:spMk id="16" creationId="{79D97ADE-4C4A-36D4-C6F3-6CC7369B7374}"/>
          </ac:spMkLst>
        </pc:spChg>
        <pc:spChg chg="del">
          <ac:chgData name="Jason Price" userId="7ed07eb9-3bb3-40be-8bc6-0f2fcbeca8ff" providerId="ADAL" clId="{1615E08F-884E-4706-A514-C02E0C825463}" dt="2022-12-02T15:41:31.377" v="253" actId="478"/>
          <ac:spMkLst>
            <pc:docMk/>
            <pc:sldMk cId="378968496" sldId="368"/>
            <ac:spMk id="17" creationId="{4771B7D5-5EC8-A49C-391D-4BB9C60581A1}"/>
          </ac:spMkLst>
        </pc:spChg>
        <pc:spChg chg="add del mod">
          <ac:chgData name="Jason Price" userId="7ed07eb9-3bb3-40be-8bc6-0f2fcbeca8ff" providerId="ADAL" clId="{1615E08F-884E-4706-A514-C02E0C825463}" dt="2022-12-02T18:12:05.145" v="985" actId="478"/>
          <ac:spMkLst>
            <pc:docMk/>
            <pc:sldMk cId="378968496" sldId="368"/>
            <ac:spMk id="20" creationId="{C1439112-F4F9-91A4-1FD2-5CA2055818D7}"/>
          </ac:spMkLst>
        </pc:spChg>
        <pc:spChg chg="add del mod">
          <ac:chgData name="Jason Price" userId="7ed07eb9-3bb3-40be-8bc6-0f2fcbeca8ff" providerId="ADAL" clId="{1615E08F-884E-4706-A514-C02E0C825463}" dt="2022-12-02T18:13:55.111" v="1003" actId="478"/>
          <ac:spMkLst>
            <pc:docMk/>
            <pc:sldMk cId="378968496" sldId="368"/>
            <ac:spMk id="26" creationId="{4BAE64C9-470C-D617-1119-19E49B23D1F1}"/>
          </ac:spMkLst>
        </pc:spChg>
        <pc:spChg chg="add del">
          <ac:chgData name="Jason Price" userId="7ed07eb9-3bb3-40be-8bc6-0f2fcbeca8ff" providerId="ADAL" clId="{1615E08F-884E-4706-A514-C02E0C825463}" dt="2022-12-02T18:14:20.429" v="1005" actId="478"/>
          <ac:spMkLst>
            <pc:docMk/>
            <pc:sldMk cId="378968496" sldId="368"/>
            <ac:spMk id="27" creationId="{117BD376-31D2-32E2-8D38-B1D5D52B0024}"/>
          </ac:spMkLst>
        </pc:spChg>
        <pc:spChg chg="add del">
          <ac:chgData name="Jason Price" userId="7ed07eb9-3bb3-40be-8bc6-0f2fcbeca8ff" providerId="ADAL" clId="{1615E08F-884E-4706-A514-C02E0C825463}" dt="2022-12-02T18:14:25.494" v="1007" actId="478"/>
          <ac:spMkLst>
            <pc:docMk/>
            <pc:sldMk cId="378968496" sldId="368"/>
            <ac:spMk id="28" creationId="{0A4497C8-8E76-53BB-CA2F-1C3706F2BA2E}"/>
          </ac:spMkLst>
        </pc:spChg>
        <pc:spChg chg="add del">
          <ac:chgData name="Jason Price" userId="7ed07eb9-3bb3-40be-8bc6-0f2fcbeca8ff" providerId="ADAL" clId="{1615E08F-884E-4706-A514-C02E0C825463}" dt="2022-12-02T18:14:35.656" v="1009" actId="478"/>
          <ac:spMkLst>
            <pc:docMk/>
            <pc:sldMk cId="378968496" sldId="368"/>
            <ac:spMk id="29" creationId="{A07E8044-DED1-0D41-34B7-81840D1F9475}"/>
          </ac:spMkLst>
        </pc:spChg>
        <pc:spChg chg="add del">
          <ac:chgData name="Jason Price" userId="7ed07eb9-3bb3-40be-8bc6-0f2fcbeca8ff" providerId="ADAL" clId="{1615E08F-884E-4706-A514-C02E0C825463}" dt="2022-12-02T18:14:42.495" v="1011" actId="478"/>
          <ac:spMkLst>
            <pc:docMk/>
            <pc:sldMk cId="378968496" sldId="368"/>
            <ac:spMk id="30" creationId="{117D7386-15CA-C538-D2B5-C3329C55A272}"/>
          </ac:spMkLst>
        </pc:spChg>
        <pc:spChg chg="add del">
          <ac:chgData name="Jason Price" userId="7ed07eb9-3bb3-40be-8bc6-0f2fcbeca8ff" providerId="ADAL" clId="{1615E08F-884E-4706-A514-C02E0C825463}" dt="2022-12-02T18:15:35.805" v="1013" actId="478"/>
          <ac:spMkLst>
            <pc:docMk/>
            <pc:sldMk cId="378968496" sldId="368"/>
            <ac:spMk id="31" creationId="{354D86AB-722C-F00F-6804-34F3AC8DC771}"/>
          </ac:spMkLst>
        </pc:spChg>
        <pc:spChg chg="add del mod">
          <ac:chgData name="Jason Price" userId="7ed07eb9-3bb3-40be-8bc6-0f2fcbeca8ff" providerId="ADAL" clId="{1615E08F-884E-4706-A514-C02E0C825463}" dt="2022-12-02T18:16:02.603" v="1017" actId="478"/>
          <ac:spMkLst>
            <pc:docMk/>
            <pc:sldMk cId="378968496" sldId="368"/>
            <ac:spMk id="32" creationId="{B48BE285-66FC-602D-D7AB-3C8A8995F0A8}"/>
          </ac:spMkLst>
        </pc:spChg>
        <pc:spChg chg="add mod">
          <ac:chgData name="Jason Price" userId="7ed07eb9-3bb3-40be-8bc6-0f2fcbeca8ff" providerId="ADAL" clId="{1615E08F-884E-4706-A514-C02E0C825463}" dt="2022-12-02T19:02:02.950" v="1045" actId="1076"/>
          <ac:spMkLst>
            <pc:docMk/>
            <pc:sldMk cId="378968496" sldId="368"/>
            <ac:spMk id="35" creationId="{1A786B63-FF31-C0FC-F04E-C564BECE37F0}"/>
          </ac:spMkLst>
        </pc:spChg>
        <pc:picChg chg="add del mod modCrop">
          <ac:chgData name="Jason Price" userId="7ed07eb9-3bb3-40be-8bc6-0f2fcbeca8ff" providerId="ADAL" clId="{1615E08F-884E-4706-A514-C02E0C825463}" dt="2022-12-02T18:52:40.708" v="1020" actId="478"/>
          <ac:picMkLst>
            <pc:docMk/>
            <pc:sldMk cId="378968496" sldId="368"/>
            <ac:picMk id="5" creationId="{7A89872A-67BA-62F2-A3AE-E2DBAF973F45}"/>
          </ac:picMkLst>
        </pc:picChg>
        <pc:picChg chg="del">
          <ac:chgData name="Jason Price" userId="7ed07eb9-3bb3-40be-8bc6-0f2fcbeca8ff" providerId="ADAL" clId="{1615E08F-884E-4706-A514-C02E0C825463}" dt="2022-12-02T15:41:28.322" v="251" actId="478"/>
          <ac:picMkLst>
            <pc:docMk/>
            <pc:sldMk cId="378968496" sldId="368"/>
            <ac:picMk id="10" creationId="{3A89565E-7976-4143-8F21-6E5934039D01}"/>
          </ac:picMkLst>
        </pc:picChg>
        <pc:picChg chg="del">
          <ac:chgData name="Jason Price" userId="7ed07eb9-3bb3-40be-8bc6-0f2fcbeca8ff" providerId="ADAL" clId="{1615E08F-884E-4706-A514-C02E0C825463}" dt="2022-12-02T15:41:27.545" v="250" actId="478"/>
          <ac:picMkLst>
            <pc:docMk/>
            <pc:sldMk cId="378968496" sldId="368"/>
            <ac:picMk id="12" creationId="{E67AF3E5-599B-DE73-A612-50E2BD557D76}"/>
          </ac:picMkLst>
        </pc:picChg>
        <pc:picChg chg="del">
          <ac:chgData name="Jason Price" userId="7ed07eb9-3bb3-40be-8bc6-0f2fcbeca8ff" providerId="ADAL" clId="{1615E08F-884E-4706-A514-C02E0C825463}" dt="2022-12-02T15:41:34.616" v="255" actId="478"/>
          <ac:picMkLst>
            <pc:docMk/>
            <pc:sldMk cId="378968496" sldId="368"/>
            <ac:picMk id="15" creationId="{F7F64294-22FD-233D-4A16-DFD3083FB527}"/>
          </ac:picMkLst>
        </pc:picChg>
        <pc:picChg chg="add mod">
          <ac:chgData name="Jason Price" userId="7ed07eb9-3bb3-40be-8bc6-0f2fcbeca8ff" providerId="ADAL" clId="{1615E08F-884E-4706-A514-C02E0C825463}" dt="2022-12-05T13:37:40.291" v="2409" actId="14100"/>
          <ac:picMkLst>
            <pc:docMk/>
            <pc:sldMk cId="378968496" sldId="368"/>
            <ac:picMk id="34" creationId="{BAE606CC-2461-A87F-96DD-DD89003D38F9}"/>
          </ac:picMkLst>
        </pc:picChg>
        <pc:cxnChg chg="add del mod">
          <ac:chgData name="Jason Price" userId="7ed07eb9-3bb3-40be-8bc6-0f2fcbeca8ff" providerId="ADAL" clId="{1615E08F-884E-4706-A514-C02E0C825463}" dt="2022-12-02T18:10:46.400" v="977" actId="478"/>
          <ac:cxnSpMkLst>
            <pc:docMk/>
            <pc:sldMk cId="378968496" sldId="368"/>
            <ac:cxnSpMk id="8" creationId="{922CF05C-B536-CF5E-1F04-3E9DE3318B72}"/>
          </ac:cxnSpMkLst>
        </pc:cxnChg>
        <pc:cxnChg chg="add del mod">
          <ac:chgData name="Jason Price" userId="7ed07eb9-3bb3-40be-8bc6-0f2fcbeca8ff" providerId="ADAL" clId="{1615E08F-884E-4706-A514-C02E0C825463}" dt="2022-12-02T18:11:19.950" v="980" actId="478"/>
          <ac:cxnSpMkLst>
            <pc:docMk/>
            <pc:sldMk cId="378968496" sldId="368"/>
            <ac:cxnSpMk id="13" creationId="{A6BB8DCF-EED3-5D9C-9924-FEEFCFD3B30D}"/>
          </ac:cxnSpMkLst>
        </pc:cxnChg>
        <pc:cxnChg chg="add del">
          <ac:chgData name="Jason Price" userId="7ed07eb9-3bb3-40be-8bc6-0f2fcbeca8ff" providerId="ADAL" clId="{1615E08F-884E-4706-A514-C02E0C825463}" dt="2022-12-02T18:11:28.232" v="982" actId="478"/>
          <ac:cxnSpMkLst>
            <pc:docMk/>
            <pc:sldMk cId="378968496" sldId="368"/>
            <ac:cxnSpMk id="19" creationId="{A2E8EF9A-203D-A52A-C673-6BB2D868A351}"/>
          </ac:cxnSpMkLst>
        </pc:cxnChg>
        <pc:cxnChg chg="add del mod">
          <ac:chgData name="Jason Price" userId="7ed07eb9-3bb3-40be-8bc6-0f2fcbeca8ff" providerId="ADAL" clId="{1615E08F-884E-4706-A514-C02E0C825463}" dt="2022-12-02T18:17:23.981" v="1019" actId="478"/>
          <ac:cxnSpMkLst>
            <pc:docMk/>
            <pc:sldMk cId="378968496" sldId="368"/>
            <ac:cxnSpMk id="22" creationId="{2D9B4BEE-B364-2922-3BE4-D6983C0F01DD}"/>
          </ac:cxnSpMkLst>
        </pc:cxnChg>
        <pc:cxnChg chg="add del mod">
          <ac:chgData name="Jason Price" userId="7ed07eb9-3bb3-40be-8bc6-0f2fcbeca8ff" providerId="ADAL" clId="{1615E08F-884E-4706-A514-C02E0C825463}" dt="2022-12-02T18:17:22.646" v="1018" actId="478"/>
          <ac:cxnSpMkLst>
            <pc:docMk/>
            <pc:sldMk cId="378968496" sldId="368"/>
            <ac:cxnSpMk id="24" creationId="{A936C42B-61CF-96D2-3A32-9B7949651167}"/>
          </ac:cxnSpMkLst>
        </pc:cxnChg>
      </pc:sldChg>
      <pc:sldChg chg="del">
        <pc:chgData name="Jason Price" userId="7ed07eb9-3bb3-40be-8bc6-0f2fcbeca8ff" providerId="ADAL" clId="{1615E08F-884E-4706-A514-C02E0C825463}" dt="2022-12-02T14:30:00.251" v="2" actId="47"/>
        <pc:sldMkLst>
          <pc:docMk/>
          <pc:sldMk cId="550216430" sldId="369"/>
        </pc:sldMkLst>
      </pc:sldChg>
      <pc:sldChg chg="addSp delSp modSp add del mod">
        <pc:chgData name="Jason Price" userId="7ed07eb9-3bb3-40be-8bc6-0f2fcbeca8ff" providerId="ADAL" clId="{1615E08F-884E-4706-A514-C02E0C825463}" dt="2022-12-02T16:55:56.720" v="892" actId="2696"/>
        <pc:sldMkLst>
          <pc:docMk/>
          <pc:sldMk cId="1328220152" sldId="369"/>
        </pc:sldMkLst>
        <pc:spChg chg="mod">
          <ac:chgData name="Jason Price" userId="7ed07eb9-3bb3-40be-8bc6-0f2fcbeca8ff" providerId="ADAL" clId="{1615E08F-884E-4706-A514-C02E0C825463}" dt="2022-12-02T15:59:16.995" v="343" actId="1076"/>
          <ac:spMkLst>
            <pc:docMk/>
            <pc:sldMk cId="1328220152" sldId="369"/>
            <ac:spMk id="16" creationId="{79D97ADE-4C4A-36D4-C6F3-6CC7369B7374}"/>
          </ac:spMkLst>
        </pc:spChg>
        <pc:spChg chg="mod">
          <ac:chgData name="Jason Price" userId="7ed07eb9-3bb3-40be-8bc6-0f2fcbeca8ff" providerId="ADAL" clId="{1615E08F-884E-4706-A514-C02E0C825463}" dt="2022-12-02T15:59:21.615" v="344" actId="1076"/>
          <ac:spMkLst>
            <pc:docMk/>
            <pc:sldMk cId="1328220152" sldId="369"/>
            <ac:spMk id="17" creationId="{4771B7D5-5EC8-A49C-391D-4BB9C60581A1}"/>
          </ac:spMkLst>
        </pc:spChg>
        <pc:picChg chg="add mod">
          <ac:chgData name="Jason Price" userId="7ed07eb9-3bb3-40be-8bc6-0f2fcbeca8ff" providerId="ADAL" clId="{1615E08F-884E-4706-A514-C02E0C825463}" dt="2022-12-02T16:00:43.414" v="354" actId="1076"/>
          <ac:picMkLst>
            <pc:docMk/>
            <pc:sldMk cId="1328220152" sldId="369"/>
            <ac:picMk id="3" creationId="{DCBC785C-6E99-52DC-5F06-F8B3091C9E9D}"/>
          </ac:picMkLst>
        </pc:picChg>
        <pc:picChg chg="add mod">
          <ac:chgData name="Jason Price" userId="7ed07eb9-3bb3-40be-8bc6-0f2fcbeca8ff" providerId="ADAL" clId="{1615E08F-884E-4706-A514-C02E0C825463}" dt="2022-12-02T16:00:50.125" v="370" actId="1035"/>
          <ac:picMkLst>
            <pc:docMk/>
            <pc:sldMk cId="1328220152" sldId="369"/>
            <ac:picMk id="5" creationId="{EE19571E-3229-5050-B9FD-F7EB8FA74B9D}"/>
          </ac:picMkLst>
        </pc:picChg>
        <pc:picChg chg="del">
          <ac:chgData name="Jason Price" userId="7ed07eb9-3bb3-40be-8bc6-0f2fcbeca8ff" providerId="ADAL" clId="{1615E08F-884E-4706-A514-C02E0C825463}" dt="2022-12-02T15:59:25.687" v="345" actId="478"/>
          <ac:picMkLst>
            <pc:docMk/>
            <pc:sldMk cId="1328220152" sldId="369"/>
            <ac:picMk id="10" creationId="{3A89565E-7976-4143-8F21-6E5934039D01}"/>
          </ac:picMkLst>
        </pc:picChg>
        <pc:picChg chg="del">
          <ac:chgData name="Jason Price" userId="7ed07eb9-3bb3-40be-8bc6-0f2fcbeca8ff" providerId="ADAL" clId="{1615E08F-884E-4706-A514-C02E0C825463}" dt="2022-12-02T15:59:27.254" v="346" actId="478"/>
          <ac:picMkLst>
            <pc:docMk/>
            <pc:sldMk cId="1328220152" sldId="369"/>
            <ac:picMk id="12" creationId="{E67AF3E5-599B-DE73-A612-50E2BD557D76}"/>
          </ac:picMkLst>
        </pc:picChg>
        <pc:picChg chg="del">
          <ac:chgData name="Jason Price" userId="7ed07eb9-3bb3-40be-8bc6-0f2fcbeca8ff" providerId="ADAL" clId="{1615E08F-884E-4706-A514-C02E0C825463}" dt="2022-12-02T15:59:35.848" v="347" actId="478"/>
          <ac:picMkLst>
            <pc:docMk/>
            <pc:sldMk cId="1328220152" sldId="369"/>
            <ac:picMk id="15" creationId="{F7F64294-22FD-233D-4A16-DFD3083FB527}"/>
          </ac:picMkLst>
        </pc:picChg>
      </pc:sldChg>
      <pc:sldChg chg="addSp delSp modSp add del mod ord modShow">
        <pc:chgData name="Jason Price" userId="7ed07eb9-3bb3-40be-8bc6-0f2fcbeca8ff" providerId="ADAL" clId="{1615E08F-884E-4706-A514-C02E0C825463}" dt="2022-12-06T13:34:40.594" v="3599" actId="2696"/>
        <pc:sldMkLst>
          <pc:docMk/>
          <pc:sldMk cId="1108262057" sldId="370"/>
        </pc:sldMkLst>
        <pc:spChg chg="mod">
          <ac:chgData name="Jason Price" userId="7ed07eb9-3bb3-40be-8bc6-0f2fcbeca8ff" providerId="ADAL" clId="{1615E08F-884E-4706-A514-C02E0C825463}" dt="2022-12-02T16:11:27.234" v="481" actId="14100"/>
          <ac:spMkLst>
            <pc:docMk/>
            <pc:sldMk cId="1108262057" sldId="370"/>
            <ac:spMk id="6" creationId="{757F34C7-12A5-4551-B0DC-163747533CA8}"/>
          </ac:spMkLst>
        </pc:spChg>
        <pc:spChg chg="mod">
          <ac:chgData name="Jason Price" userId="7ed07eb9-3bb3-40be-8bc6-0f2fcbeca8ff" providerId="ADAL" clId="{1615E08F-884E-4706-A514-C02E0C825463}" dt="2022-12-02T16:09:22.170" v="390" actId="1076"/>
          <ac:spMkLst>
            <pc:docMk/>
            <pc:sldMk cId="1108262057" sldId="370"/>
            <ac:spMk id="16" creationId="{79D97ADE-4C4A-36D4-C6F3-6CC7369B7374}"/>
          </ac:spMkLst>
        </pc:spChg>
        <pc:spChg chg="mod">
          <ac:chgData name="Jason Price" userId="7ed07eb9-3bb3-40be-8bc6-0f2fcbeca8ff" providerId="ADAL" clId="{1615E08F-884E-4706-A514-C02E0C825463}" dt="2022-12-02T16:09:14.793" v="389" actId="1076"/>
          <ac:spMkLst>
            <pc:docMk/>
            <pc:sldMk cId="1108262057" sldId="370"/>
            <ac:spMk id="17" creationId="{4771B7D5-5EC8-A49C-391D-4BB9C60581A1}"/>
          </ac:spMkLst>
        </pc:spChg>
        <pc:picChg chg="add mod modCrop">
          <ac:chgData name="Jason Price" userId="7ed07eb9-3bb3-40be-8bc6-0f2fcbeca8ff" providerId="ADAL" clId="{1615E08F-884E-4706-A514-C02E0C825463}" dt="2022-12-02T16:07:53.494" v="379" actId="1076"/>
          <ac:picMkLst>
            <pc:docMk/>
            <pc:sldMk cId="1108262057" sldId="370"/>
            <ac:picMk id="2" creationId="{5548BBAA-1FBD-255A-6F98-73CD13573474}"/>
          </ac:picMkLst>
        </pc:picChg>
        <pc:picChg chg="add mod modCrop">
          <ac:chgData name="Jason Price" userId="7ed07eb9-3bb3-40be-8bc6-0f2fcbeca8ff" providerId="ADAL" clId="{1615E08F-884E-4706-A514-C02E0C825463}" dt="2022-12-02T16:09:11.658" v="388" actId="1076"/>
          <ac:picMkLst>
            <pc:docMk/>
            <pc:sldMk cId="1108262057" sldId="370"/>
            <ac:picMk id="3" creationId="{E58019F7-6260-48FB-4635-D8DB9F0B69CA}"/>
          </ac:picMkLst>
        </pc:picChg>
        <pc:picChg chg="del">
          <ac:chgData name="Jason Price" userId="7ed07eb9-3bb3-40be-8bc6-0f2fcbeca8ff" providerId="ADAL" clId="{1615E08F-884E-4706-A514-C02E0C825463}" dt="2022-12-02T16:03:23.319" v="374" actId="478"/>
          <ac:picMkLst>
            <pc:docMk/>
            <pc:sldMk cId="1108262057" sldId="370"/>
            <ac:picMk id="10" creationId="{3A89565E-7976-4143-8F21-6E5934039D01}"/>
          </ac:picMkLst>
        </pc:picChg>
        <pc:picChg chg="del">
          <ac:chgData name="Jason Price" userId="7ed07eb9-3bb3-40be-8bc6-0f2fcbeca8ff" providerId="ADAL" clId="{1615E08F-884E-4706-A514-C02E0C825463}" dt="2022-12-02T16:03:24.744" v="375" actId="478"/>
          <ac:picMkLst>
            <pc:docMk/>
            <pc:sldMk cId="1108262057" sldId="370"/>
            <ac:picMk id="12" creationId="{E67AF3E5-599B-DE73-A612-50E2BD557D76}"/>
          </ac:picMkLst>
        </pc:picChg>
        <pc:picChg chg="mod">
          <ac:chgData name="Jason Price" userId="7ed07eb9-3bb3-40be-8bc6-0f2fcbeca8ff" providerId="ADAL" clId="{1615E08F-884E-4706-A514-C02E0C825463}" dt="2022-12-02T16:08:41.406" v="386" actId="1076"/>
          <ac:picMkLst>
            <pc:docMk/>
            <pc:sldMk cId="1108262057" sldId="370"/>
            <ac:picMk id="15" creationId="{F7F64294-22FD-233D-4A16-DFD3083FB527}"/>
          </ac:picMkLst>
        </pc:picChg>
      </pc:sldChg>
      <pc:sldChg chg="addSp modSp new mod ord">
        <pc:chgData name="Jason Price" userId="7ed07eb9-3bb3-40be-8bc6-0f2fcbeca8ff" providerId="ADAL" clId="{1615E08F-884E-4706-A514-C02E0C825463}" dt="2022-12-02T16:56:48.515" v="899"/>
        <pc:sldMkLst>
          <pc:docMk/>
          <pc:sldMk cId="988497709" sldId="371"/>
        </pc:sldMkLst>
        <pc:spChg chg="add mod">
          <ac:chgData name="Jason Price" userId="7ed07eb9-3bb3-40be-8bc6-0f2fcbeca8ff" providerId="ADAL" clId="{1615E08F-884E-4706-A514-C02E0C825463}" dt="2022-12-02T16:38:59.515" v="497" actId="1076"/>
          <ac:spMkLst>
            <pc:docMk/>
            <pc:sldMk cId="988497709" sldId="371"/>
            <ac:spMk id="4" creationId="{46AECEA3-D7A6-AB6E-7BF2-5E8EABBA0059}"/>
          </ac:spMkLst>
        </pc:spChg>
        <pc:picChg chg="add mod modCrop">
          <ac:chgData name="Jason Price" userId="7ed07eb9-3bb3-40be-8bc6-0f2fcbeca8ff" providerId="ADAL" clId="{1615E08F-884E-4706-A514-C02E0C825463}" dt="2022-12-02T16:39:08.192" v="499" actId="1076"/>
          <ac:picMkLst>
            <pc:docMk/>
            <pc:sldMk cId="988497709" sldId="371"/>
            <ac:picMk id="3" creationId="{5E84BB35-D2A9-0AD0-C54F-CECD51A832B5}"/>
          </ac:picMkLst>
        </pc:picChg>
      </pc:sldChg>
      <pc:sldChg chg="addSp delSp modSp add mod ord">
        <pc:chgData name="Jason Price" userId="7ed07eb9-3bb3-40be-8bc6-0f2fcbeca8ff" providerId="ADAL" clId="{1615E08F-884E-4706-A514-C02E0C825463}" dt="2022-12-02T16:56:51.847" v="901"/>
        <pc:sldMkLst>
          <pc:docMk/>
          <pc:sldMk cId="3950483277" sldId="372"/>
        </pc:sldMkLst>
        <pc:spChg chg="mod">
          <ac:chgData name="Jason Price" userId="7ed07eb9-3bb3-40be-8bc6-0f2fcbeca8ff" providerId="ADAL" clId="{1615E08F-884E-4706-A514-C02E0C825463}" dt="2022-12-02T16:49:25.544" v="612" actId="14100"/>
          <ac:spMkLst>
            <pc:docMk/>
            <pc:sldMk cId="3950483277" sldId="372"/>
            <ac:spMk id="4" creationId="{46AECEA3-D7A6-AB6E-7BF2-5E8EABBA0059}"/>
          </ac:spMkLst>
        </pc:spChg>
        <pc:picChg chg="del">
          <ac:chgData name="Jason Price" userId="7ed07eb9-3bb3-40be-8bc6-0f2fcbeca8ff" providerId="ADAL" clId="{1615E08F-884E-4706-A514-C02E0C825463}" dt="2022-12-02T16:41:12.758" v="501" actId="478"/>
          <ac:picMkLst>
            <pc:docMk/>
            <pc:sldMk cId="3950483277" sldId="372"/>
            <ac:picMk id="3" creationId="{5E84BB35-D2A9-0AD0-C54F-CECD51A832B5}"/>
          </ac:picMkLst>
        </pc:picChg>
        <pc:picChg chg="add del mod modCrop">
          <ac:chgData name="Jason Price" userId="7ed07eb9-3bb3-40be-8bc6-0f2fcbeca8ff" providerId="ADAL" clId="{1615E08F-884E-4706-A514-C02E0C825463}" dt="2022-12-02T16:48:02.310" v="600" actId="478"/>
          <ac:picMkLst>
            <pc:docMk/>
            <pc:sldMk cId="3950483277" sldId="372"/>
            <ac:picMk id="5" creationId="{8CEC7144-471E-75DA-5446-04A9E93294A3}"/>
          </ac:picMkLst>
        </pc:picChg>
        <pc:picChg chg="add mod modCrop">
          <ac:chgData name="Jason Price" userId="7ed07eb9-3bb3-40be-8bc6-0f2fcbeca8ff" providerId="ADAL" clId="{1615E08F-884E-4706-A514-C02E0C825463}" dt="2022-12-02T16:48:44.243" v="609" actId="1076"/>
          <ac:picMkLst>
            <pc:docMk/>
            <pc:sldMk cId="3950483277" sldId="372"/>
            <ac:picMk id="7" creationId="{E6BDF38F-E05C-053C-23DE-B95A9C8A4B65}"/>
          </ac:picMkLst>
        </pc:picChg>
      </pc:sldChg>
      <pc:sldChg chg="addSp delSp modSp add mod">
        <pc:chgData name="Jason Price" userId="7ed07eb9-3bb3-40be-8bc6-0f2fcbeca8ff" providerId="ADAL" clId="{1615E08F-884E-4706-A514-C02E0C825463}" dt="2022-12-02T16:52:00.743" v="742" actId="1076"/>
        <pc:sldMkLst>
          <pc:docMk/>
          <pc:sldMk cId="2455424558" sldId="373"/>
        </pc:sldMkLst>
        <pc:spChg chg="mod">
          <ac:chgData name="Jason Price" userId="7ed07eb9-3bb3-40be-8bc6-0f2fcbeca8ff" providerId="ADAL" clId="{1615E08F-884E-4706-A514-C02E0C825463}" dt="2022-12-02T16:50:55.331" v="734" actId="20577"/>
          <ac:spMkLst>
            <pc:docMk/>
            <pc:sldMk cId="2455424558" sldId="373"/>
            <ac:spMk id="4" creationId="{46AECEA3-D7A6-AB6E-7BF2-5E8EABBA0059}"/>
          </ac:spMkLst>
        </pc:spChg>
        <pc:picChg chg="add mod modCrop">
          <ac:chgData name="Jason Price" userId="7ed07eb9-3bb3-40be-8bc6-0f2fcbeca8ff" providerId="ADAL" clId="{1615E08F-884E-4706-A514-C02E0C825463}" dt="2022-12-02T16:52:00.743" v="742" actId="1076"/>
          <ac:picMkLst>
            <pc:docMk/>
            <pc:sldMk cId="2455424558" sldId="373"/>
            <ac:picMk id="3" creationId="{0A23A9D3-B99B-6D87-1B88-7D6ACDDD16B9}"/>
          </ac:picMkLst>
        </pc:picChg>
        <pc:picChg chg="del">
          <ac:chgData name="Jason Price" userId="7ed07eb9-3bb3-40be-8bc6-0f2fcbeca8ff" providerId="ADAL" clId="{1615E08F-884E-4706-A514-C02E0C825463}" dt="2022-12-02T16:43:29.686" v="599" actId="478"/>
          <ac:picMkLst>
            <pc:docMk/>
            <pc:sldMk cId="2455424558" sldId="373"/>
            <ac:picMk id="5" creationId="{8CEC7144-471E-75DA-5446-04A9E93294A3}"/>
          </ac:picMkLst>
        </pc:picChg>
      </pc:sldChg>
      <pc:sldChg chg="addSp delSp modSp add mod">
        <pc:chgData name="Jason Price" userId="7ed07eb9-3bb3-40be-8bc6-0f2fcbeca8ff" providerId="ADAL" clId="{1615E08F-884E-4706-A514-C02E0C825463}" dt="2022-12-02T16:55:04.299" v="889" actId="1076"/>
        <pc:sldMkLst>
          <pc:docMk/>
          <pc:sldMk cId="513410315" sldId="374"/>
        </pc:sldMkLst>
        <pc:spChg chg="mod">
          <ac:chgData name="Jason Price" userId="7ed07eb9-3bb3-40be-8bc6-0f2fcbeca8ff" providerId="ADAL" clId="{1615E08F-884E-4706-A514-C02E0C825463}" dt="2022-12-02T16:54:12.566" v="881" actId="20577"/>
          <ac:spMkLst>
            <pc:docMk/>
            <pc:sldMk cId="513410315" sldId="374"/>
            <ac:spMk id="4" creationId="{46AECEA3-D7A6-AB6E-7BF2-5E8EABBA0059}"/>
          </ac:spMkLst>
        </pc:spChg>
        <pc:picChg chg="del">
          <ac:chgData name="Jason Price" userId="7ed07eb9-3bb3-40be-8bc6-0f2fcbeca8ff" providerId="ADAL" clId="{1615E08F-884E-4706-A514-C02E0C825463}" dt="2022-12-02T16:52:46.842" v="744" actId="478"/>
          <ac:picMkLst>
            <pc:docMk/>
            <pc:sldMk cId="513410315" sldId="374"/>
            <ac:picMk id="3" creationId="{0A23A9D3-B99B-6D87-1B88-7D6ACDDD16B9}"/>
          </ac:picMkLst>
        </pc:picChg>
        <pc:picChg chg="add mod modCrop">
          <ac:chgData name="Jason Price" userId="7ed07eb9-3bb3-40be-8bc6-0f2fcbeca8ff" providerId="ADAL" clId="{1615E08F-884E-4706-A514-C02E0C825463}" dt="2022-12-02T16:55:04.299" v="889" actId="1076"/>
          <ac:picMkLst>
            <pc:docMk/>
            <pc:sldMk cId="513410315" sldId="374"/>
            <ac:picMk id="5" creationId="{73E5D48C-F2A4-9896-1F12-5593ACB90348}"/>
          </ac:picMkLst>
        </pc:picChg>
      </pc:sldChg>
      <pc:sldChg chg="addSp delSp modSp add mod ord modNotesTx">
        <pc:chgData name="Jason Price" userId="7ed07eb9-3bb3-40be-8bc6-0f2fcbeca8ff" providerId="ADAL" clId="{1615E08F-884E-4706-A514-C02E0C825463}" dt="2022-12-05T13:40:09.896" v="2544" actId="20577"/>
        <pc:sldMkLst>
          <pc:docMk/>
          <pc:sldMk cId="985864370" sldId="375"/>
        </pc:sldMkLst>
        <pc:spChg chg="mod">
          <ac:chgData name="Jason Price" userId="7ed07eb9-3bb3-40be-8bc6-0f2fcbeca8ff" providerId="ADAL" clId="{1615E08F-884E-4706-A514-C02E0C825463}" dt="2022-12-05T13:16:36.786" v="2360" actId="14100"/>
          <ac:spMkLst>
            <pc:docMk/>
            <pc:sldMk cId="985864370" sldId="375"/>
            <ac:spMk id="2" creationId="{189A4863-7A93-6715-EA0A-2E43B6DEA205}"/>
          </ac:spMkLst>
        </pc:spChg>
        <pc:spChg chg="del mod">
          <ac:chgData name="Jason Price" userId="7ed07eb9-3bb3-40be-8bc6-0f2fcbeca8ff" providerId="ADAL" clId="{1615E08F-884E-4706-A514-C02E0C825463}" dt="2022-12-02T19:18:16.776" v="1049" actId="22"/>
          <ac:spMkLst>
            <pc:docMk/>
            <pc:sldMk cId="985864370" sldId="375"/>
            <ac:spMk id="3" creationId="{75A1B638-AB16-1A0F-BD92-8EB42639DE81}"/>
          </ac:spMkLst>
        </pc:spChg>
        <pc:spChg chg="add mod">
          <ac:chgData name="Jason Price" userId="7ed07eb9-3bb3-40be-8bc6-0f2fcbeca8ff" providerId="ADAL" clId="{1615E08F-884E-4706-A514-C02E0C825463}" dt="2022-12-02T21:04:07.947" v="1586" actId="1036"/>
          <ac:spMkLst>
            <pc:docMk/>
            <pc:sldMk cId="985864370" sldId="375"/>
            <ac:spMk id="3" creationId="{9434B55C-DDC9-081A-5DAE-193C56065BF9}"/>
          </ac:spMkLst>
        </pc:spChg>
        <pc:spChg chg="add del mod">
          <ac:chgData name="Jason Price" userId="7ed07eb9-3bb3-40be-8bc6-0f2fcbeca8ff" providerId="ADAL" clId="{1615E08F-884E-4706-A514-C02E0C825463}" dt="2022-12-02T21:09:50.658" v="1699" actId="478"/>
          <ac:spMkLst>
            <pc:docMk/>
            <pc:sldMk cId="985864370" sldId="375"/>
            <ac:spMk id="4" creationId="{D4B8B4E9-8B38-A491-A103-08898AABBC08}"/>
          </ac:spMkLst>
        </pc:spChg>
        <pc:spChg chg="mod">
          <ac:chgData name="Jason Price" userId="7ed07eb9-3bb3-40be-8bc6-0f2fcbeca8ff" providerId="ADAL" clId="{1615E08F-884E-4706-A514-C02E0C825463}" dt="2022-12-02T16:58:10.140" v="974" actId="20577"/>
          <ac:spMkLst>
            <pc:docMk/>
            <pc:sldMk cId="985864370" sldId="375"/>
            <ac:spMk id="6" creationId="{757F34C7-12A5-4551-B0DC-163747533CA8}"/>
          </ac:spMkLst>
        </pc:spChg>
        <pc:spChg chg="add mod">
          <ac:chgData name="Jason Price" userId="7ed07eb9-3bb3-40be-8bc6-0f2fcbeca8ff" providerId="ADAL" clId="{1615E08F-884E-4706-A514-C02E0C825463}" dt="2022-12-05T13:40:09.896" v="2544" actId="20577"/>
          <ac:spMkLst>
            <pc:docMk/>
            <pc:sldMk cId="985864370" sldId="375"/>
            <ac:spMk id="8" creationId="{F6C10B46-136F-3A3E-3EF9-32259F5E920C}"/>
          </ac:spMkLst>
        </pc:spChg>
        <pc:spChg chg="add del mod">
          <ac:chgData name="Jason Price" userId="7ed07eb9-3bb3-40be-8bc6-0f2fcbeca8ff" providerId="ADAL" clId="{1615E08F-884E-4706-A514-C02E0C825463}" dt="2022-12-02T19:39:31.225" v="1407" actId="478"/>
          <ac:spMkLst>
            <pc:docMk/>
            <pc:sldMk cId="985864370" sldId="375"/>
            <ac:spMk id="10" creationId="{ABBF8F2C-2EED-14F1-6D70-F5A668E5C8C5}"/>
          </ac:spMkLst>
        </pc:spChg>
        <pc:picChg chg="del">
          <ac:chgData name="Jason Price" userId="7ed07eb9-3bb3-40be-8bc6-0f2fcbeca8ff" providerId="ADAL" clId="{1615E08F-884E-4706-A514-C02E0C825463}" dt="2022-12-02T19:11:47.186" v="1046" actId="478"/>
          <ac:picMkLst>
            <pc:docMk/>
            <pc:sldMk cId="985864370" sldId="375"/>
            <ac:picMk id="5" creationId="{7A89872A-67BA-62F2-A3AE-E2DBAF973F45}"/>
          </ac:picMkLst>
        </pc:picChg>
        <pc:picChg chg="add del mod ord">
          <ac:chgData name="Jason Price" userId="7ed07eb9-3bb3-40be-8bc6-0f2fcbeca8ff" providerId="ADAL" clId="{1615E08F-884E-4706-A514-C02E0C825463}" dt="2022-12-02T19:39:27.348" v="1406" actId="478"/>
          <ac:picMkLst>
            <pc:docMk/>
            <pc:sldMk cId="985864370" sldId="375"/>
            <ac:picMk id="7" creationId="{4BB1E53C-195F-DF8C-8B21-775000C74919}"/>
          </ac:picMkLst>
        </pc:picChg>
        <pc:picChg chg="add mod">
          <ac:chgData name="Jason Price" userId="7ed07eb9-3bb3-40be-8bc6-0f2fcbeca8ff" providerId="ADAL" clId="{1615E08F-884E-4706-A514-C02E0C825463}" dt="2022-12-05T13:16:26.073" v="2358" actId="1076"/>
          <ac:picMkLst>
            <pc:docMk/>
            <pc:sldMk cId="985864370" sldId="375"/>
            <ac:picMk id="12" creationId="{B2486A37-A0EC-BC62-308B-F63C56D36AE9}"/>
          </ac:picMkLst>
        </pc:picChg>
      </pc:sldChg>
      <pc:sldChg chg="addSp delSp modSp add mod ord delCm modCm modNotesTx">
        <pc:chgData name="Jason Price" userId="7ed07eb9-3bb3-40be-8bc6-0f2fcbeca8ff" providerId="ADAL" clId="{1615E08F-884E-4706-A514-C02E0C825463}" dt="2022-12-06T13:38:54.069" v="3602"/>
        <pc:sldMkLst>
          <pc:docMk/>
          <pc:sldMk cId="2675570047" sldId="376"/>
        </pc:sldMkLst>
        <pc:spChg chg="mod">
          <ac:chgData name="Jason Price" userId="7ed07eb9-3bb3-40be-8bc6-0f2fcbeca8ff" providerId="ADAL" clId="{1615E08F-884E-4706-A514-C02E0C825463}" dt="2022-12-05T13:42:26.878" v="2580" actId="27636"/>
          <ac:spMkLst>
            <pc:docMk/>
            <pc:sldMk cId="2675570047" sldId="376"/>
            <ac:spMk id="2" creationId="{189A4863-7A93-6715-EA0A-2E43B6DEA205}"/>
          </ac:spMkLst>
        </pc:spChg>
        <pc:spChg chg="add del mod">
          <ac:chgData name="Jason Price" userId="7ed07eb9-3bb3-40be-8bc6-0f2fcbeca8ff" providerId="ADAL" clId="{1615E08F-884E-4706-A514-C02E0C825463}" dt="2022-12-02T19:23:35.025" v="1241" actId="478"/>
          <ac:spMkLst>
            <pc:docMk/>
            <pc:sldMk cId="2675570047" sldId="376"/>
            <ac:spMk id="4" creationId="{9F16B2F0-4131-1A1B-1962-B9D65E80A17F}"/>
          </ac:spMkLst>
        </pc:spChg>
        <pc:spChg chg="mod">
          <ac:chgData name="Jason Price" userId="7ed07eb9-3bb3-40be-8bc6-0f2fcbeca8ff" providerId="ADAL" clId="{1615E08F-884E-4706-A514-C02E0C825463}" dt="2022-12-02T19:23:29.025" v="1240" actId="20577"/>
          <ac:spMkLst>
            <pc:docMk/>
            <pc:sldMk cId="2675570047" sldId="376"/>
            <ac:spMk id="6" creationId="{757F34C7-12A5-4551-B0DC-163747533CA8}"/>
          </ac:spMkLst>
        </pc:spChg>
        <pc:spChg chg="mod">
          <ac:chgData name="Jason Price" userId="7ed07eb9-3bb3-40be-8bc6-0f2fcbeca8ff" providerId="ADAL" clId="{1615E08F-884E-4706-A514-C02E0C825463}" dt="2022-12-06T13:18:59.205" v="3076" actId="20577"/>
          <ac:spMkLst>
            <pc:docMk/>
            <pc:sldMk cId="2675570047" sldId="376"/>
            <ac:spMk id="8" creationId="{F6C10B46-136F-3A3E-3EF9-32259F5E920C}"/>
          </ac:spMkLst>
        </pc:spChg>
        <pc:picChg chg="del">
          <ac:chgData name="Jason Price" userId="7ed07eb9-3bb3-40be-8bc6-0f2fcbeca8ff" providerId="ADAL" clId="{1615E08F-884E-4706-A514-C02E0C825463}" dt="2022-12-02T19:21:24.747" v="1112" actId="478"/>
          <ac:picMkLst>
            <pc:docMk/>
            <pc:sldMk cId="2675570047" sldId="376"/>
            <ac:picMk id="7" creationId="{4BB1E53C-195F-DF8C-8B21-775000C74919}"/>
          </ac:picMkLst>
        </pc:picChg>
        <pc:picChg chg="add del mod">
          <ac:chgData name="Jason Price" userId="7ed07eb9-3bb3-40be-8bc6-0f2fcbeca8ff" providerId="ADAL" clId="{1615E08F-884E-4706-A514-C02E0C825463}" dt="2022-12-02T19:40:42.456" v="1413" actId="478"/>
          <ac:picMkLst>
            <pc:docMk/>
            <pc:sldMk cId="2675570047" sldId="376"/>
            <ac:picMk id="9" creationId="{2FE586CB-39AF-DF2E-AFA0-DEDD895D38F7}"/>
          </ac:picMkLst>
        </pc:picChg>
        <pc:picChg chg="add mod">
          <ac:chgData name="Jason Price" userId="7ed07eb9-3bb3-40be-8bc6-0f2fcbeca8ff" providerId="ADAL" clId="{1615E08F-884E-4706-A514-C02E0C825463}" dt="2022-12-05T13:45:49.911" v="2682" actId="1076"/>
          <ac:picMkLst>
            <pc:docMk/>
            <pc:sldMk cId="2675570047" sldId="376"/>
            <ac:picMk id="11" creationId="{E9554379-BA36-D284-B74C-6D087C30DFE0}"/>
          </ac:picMkLst>
        </pc:picChg>
      </pc:sldChg>
      <pc:sldChg chg="addSp delSp modSp add mod ord delCm modCm">
        <pc:chgData name="Jason Price" userId="7ed07eb9-3bb3-40be-8bc6-0f2fcbeca8ff" providerId="ADAL" clId="{1615E08F-884E-4706-A514-C02E0C825463}" dt="2022-12-06T13:38:40.459" v="3601"/>
        <pc:sldMkLst>
          <pc:docMk/>
          <pc:sldMk cId="2799309492" sldId="377"/>
        </pc:sldMkLst>
        <pc:spChg chg="mod">
          <ac:chgData name="Jason Price" userId="7ed07eb9-3bb3-40be-8bc6-0f2fcbeca8ff" providerId="ADAL" clId="{1615E08F-884E-4706-A514-C02E0C825463}" dt="2022-12-05T13:49:39.951" v="2746" actId="27636"/>
          <ac:spMkLst>
            <pc:docMk/>
            <pc:sldMk cId="2799309492" sldId="377"/>
            <ac:spMk id="2" creationId="{189A4863-7A93-6715-EA0A-2E43B6DEA205}"/>
          </ac:spMkLst>
        </pc:spChg>
        <pc:spChg chg="add mod">
          <ac:chgData name="Jason Price" userId="7ed07eb9-3bb3-40be-8bc6-0f2fcbeca8ff" providerId="ADAL" clId="{1615E08F-884E-4706-A514-C02E0C825463}" dt="2022-12-05T13:49:22.931" v="2718" actId="1076"/>
          <ac:spMkLst>
            <pc:docMk/>
            <pc:sldMk cId="2799309492" sldId="377"/>
            <ac:spMk id="3" creationId="{C61925A8-F984-0465-7F7C-68E050725C2B}"/>
          </ac:spMkLst>
        </pc:spChg>
        <pc:spChg chg="mod">
          <ac:chgData name="Jason Price" userId="7ed07eb9-3bb3-40be-8bc6-0f2fcbeca8ff" providerId="ADAL" clId="{1615E08F-884E-4706-A514-C02E0C825463}" dt="2022-12-02T19:31:11.153" v="1403" actId="20577"/>
          <ac:spMkLst>
            <pc:docMk/>
            <pc:sldMk cId="2799309492" sldId="377"/>
            <ac:spMk id="6" creationId="{757F34C7-12A5-4551-B0DC-163747533CA8}"/>
          </ac:spMkLst>
        </pc:spChg>
        <pc:spChg chg="mod">
          <ac:chgData name="Jason Price" userId="7ed07eb9-3bb3-40be-8bc6-0f2fcbeca8ff" providerId="ADAL" clId="{1615E08F-884E-4706-A514-C02E0C825463}" dt="2022-12-06T13:18:03.164" v="3033" actId="20577"/>
          <ac:spMkLst>
            <pc:docMk/>
            <pc:sldMk cId="2799309492" sldId="377"/>
            <ac:spMk id="8" creationId="{F6C10B46-136F-3A3E-3EF9-32259F5E920C}"/>
          </ac:spMkLst>
        </pc:spChg>
        <pc:picChg chg="add mod">
          <ac:chgData name="Jason Price" userId="7ed07eb9-3bb3-40be-8bc6-0f2fcbeca8ff" providerId="ADAL" clId="{1615E08F-884E-4706-A514-C02E0C825463}" dt="2022-12-05T13:49:18.463" v="2717" actId="1076"/>
          <ac:picMkLst>
            <pc:docMk/>
            <pc:sldMk cId="2799309492" sldId="377"/>
            <ac:picMk id="4" creationId="{E57BADD4-134D-6785-2856-56E7D55F2A66}"/>
          </ac:picMkLst>
        </pc:picChg>
        <pc:picChg chg="del">
          <ac:chgData name="Jason Price" userId="7ed07eb9-3bb3-40be-8bc6-0f2fcbeca8ff" providerId="ADAL" clId="{1615E08F-884E-4706-A514-C02E0C825463}" dt="2022-12-02T19:29:16.171" v="1252" actId="478"/>
          <ac:picMkLst>
            <pc:docMk/>
            <pc:sldMk cId="2799309492" sldId="377"/>
            <ac:picMk id="9" creationId="{2FE586CB-39AF-DF2E-AFA0-DEDD895D38F7}"/>
          </ac:picMkLst>
        </pc:picChg>
        <pc:picChg chg="del mod">
          <ac:chgData name="Jason Price" userId="7ed07eb9-3bb3-40be-8bc6-0f2fcbeca8ff" providerId="ADAL" clId="{1615E08F-884E-4706-A514-C02E0C825463}" dt="2022-12-02T19:29:31.809" v="1254" actId="478"/>
          <ac:picMkLst>
            <pc:docMk/>
            <pc:sldMk cId="2799309492" sldId="377"/>
            <ac:picMk id="11" creationId="{E9554379-BA36-D284-B74C-6D087C30DFE0}"/>
          </ac:picMkLst>
        </pc:picChg>
      </pc:sldChg>
    </pc:docChg>
  </pc:docChgLst>
  <pc:docChgLst>
    <pc:chgData name="Andrew Uhlir" userId="1576c744-77df-433f-b097-44c245c3813a" providerId="ADAL" clId="{331502F0-1FCC-4B3B-AC5A-61D600E37252}"/>
    <pc:docChg chg="undo custSel modSld sldOrd">
      <pc:chgData name="Andrew Uhlir" userId="1576c744-77df-433f-b097-44c245c3813a" providerId="ADAL" clId="{331502F0-1FCC-4B3B-AC5A-61D600E37252}" dt="2022-12-06T12:54:22.341" v="558" actId="20577"/>
      <pc:docMkLst>
        <pc:docMk/>
      </pc:docMkLst>
      <pc:sldChg chg="modSp mod ord">
        <pc:chgData name="Andrew Uhlir" userId="1576c744-77df-433f-b097-44c245c3813a" providerId="ADAL" clId="{331502F0-1FCC-4B3B-AC5A-61D600E37252}" dt="2022-12-06T12:43:07.369" v="208"/>
        <pc:sldMkLst>
          <pc:docMk/>
          <pc:sldMk cId="378968496" sldId="368"/>
        </pc:sldMkLst>
        <pc:spChg chg="mod">
          <ac:chgData name="Andrew Uhlir" userId="1576c744-77df-433f-b097-44c245c3813a" providerId="ADAL" clId="{331502F0-1FCC-4B3B-AC5A-61D600E37252}" dt="2022-12-06T12:41:00.825" v="146" actId="20577"/>
          <ac:spMkLst>
            <pc:docMk/>
            <pc:sldMk cId="378968496" sldId="368"/>
            <ac:spMk id="3" creationId="{75A1B638-AB16-1A0F-BD92-8EB42639DE81}"/>
          </ac:spMkLst>
        </pc:spChg>
        <pc:picChg chg="mod">
          <ac:chgData name="Andrew Uhlir" userId="1576c744-77df-433f-b097-44c245c3813a" providerId="ADAL" clId="{331502F0-1FCC-4B3B-AC5A-61D600E37252}" dt="2022-12-06T12:40:08.477" v="107" actId="1038"/>
          <ac:picMkLst>
            <pc:docMk/>
            <pc:sldMk cId="378968496" sldId="368"/>
            <ac:picMk id="34" creationId="{BAE606CC-2461-A87F-96DD-DD89003D38F9}"/>
          </ac:picMkLst>
        </pc:picChg>
      </pc:sldChg>
      <pc:sldChg chg="modSp mod">
        <pc:chgData name="Andrew Uhlir" userId="1576c744-77df-433f-b097-44c245c3813a" providerId="ADAL" clId="{331502F0-1FCC-4B3B-AC5A-61D600E37252}" dt="2022-12-06T12:42:58.900" v="206" actId="20577"/>
        <pc:sldMkLst>
          <pc:docMk/>
          <pc:sldMk cId="3950483277" sldId="372"/>
        </pc:sldMkLst>
        <pc:spChg chg="mod">
          <ac:chgData name="Andrew Uhlir" userId="1576c744-77df-433f-b097-44c245c3813a" providerId="ADAL" clId="{331502F0-1FCC-4B3B-AC5A-61D600E37252}" dt="2022-12-06T12:42:58.900" v="206" actId="20577"/>
          <ac:spMkLst>
            <pc:docMk/>
            <pc:sldMk cId="3950483277" sldId="372"/>
            <ac:spMk id="4" creationId="{46AECEA3-D7A6-AB6E-7BF2-5E8EABBA0059}"/>
          </ac:spMkLst>
        </pc:spChg>
        <pc:picChg chg="mod">
          <ac:chgData name="Andrew Uhlir" userId="1576c744-77df-433f-b097-44c245c3813a" providerId="ADAL" clId="{331502F0-1FCC-4B3B-AC5A-61D600E37252}" dt="2022-12-06T12:41:37.453" v="151" actId="1036"/>
          <ac:picMkLst>
            <pc:docMk/>
            <pc:sldMk cId="3950483277" sldId="372"/>
            <ac:picMk id="7" creationId="{E6BDF38F-E05C-053C-23DE-B95A9C8A4B65}"/>
          </ac:picMkLst>
        </pc:picChg>
      </pc:sldChg>
      <pc:sldChg chg="modSp mod">
        <pc:chgData name="Andrew Uhlir" userId="1576c744-77df-433f-b097-44c245c3813a" providerId="ADAL" clId="{331502F0-1FCC-4B3B-AC5A-61D600E37252}" dt="2022-12-06T12:46:38.934" v="333" actId="20577"/>
        <pc:sldMkLst>
          <pc:docMk/>
          <pc:sldMk cId="2455424558" sldId="373"/>
        </pc:sldMkLst>
        <pc:spChg chg="mod">
          <ac:chgData name="Andrew Uhlir" userId="1576c744-77df-433f-b097-44c245c3813a" providerId="ADAL" clId="{331502F0-1FCC-4B3B-AC5A-61D600E37252}" dt="2022-12-06T12:46:38.934" v="333" actId="20577"/>
          <ac:spMkLst>
            <pc:docMk/>
            <pc:sldMk cId="2455424558" sldId="373"/>
            <ac:spMk id="4" creationId="{46AECEA3-D7A6-AB6E-7BF2-5E8EABBA0059}"/>
          </ac:spMkLst>
        </pc:spChg>
      </pc:sldChg>
      <pc:sldChg chg="modSp mod ord">
        <pc:chgData name="Andrew Uhlir" userId="1576c744-77df-433f-b097-44c245c3813a" providerId="ADAL" clId="{331502F0-1FCC-4B3B-AC5A-61D600E37252}" dt="2022-12-06T12:45:35.781" v="308" actId="20577"/>
        <pc:sldMkLst>
          <pc:docMk/>
          <pc:sldMk cId="985864370" sldId="375"/>
        </pc:sldMkLst>
        <pc:spChg chg="mod">
          <ac:chgData name="Andrew Uhlir" userId="1576c744-77df-433f-b097-44c245c3813a" providerId="ADAL" clId="{331502F0-1FCC-4B3B-AC5A-61D600E37252}" dt="2022-12-06T12:45:35.781" v="308" actId="20577"/>
          <ac:spMkLst>
            <pc:docMk/>
            <pc:sldMk cId="985864370" sldId="375"/>
            <ac:spMk id="8" creationId="{F6C10B46-136F-3A3E-3EF9-32259F5E920C}"/>
          </ac:spMkLst>
        </pc:spChg>
        <pc:picChg chg="mod">
          <ac:chgData name="Andrew Uhlir" userId="1576c744-77df-433f-b097-44c245c3813a" providerId="ADAL" clId="{331502F0-1FCC-4B3B-AC5A-61D600E37252}" dt="2022-12-06T12:43:20.658" v="215" actId="1076"/>
          <ac:picMkLst>
            <pc:docMk/>
            <pc:sldMk cId="985864370" sldId="375"/>
            <ac:picMk id="12" creationId="{B2486A37-A0EC-BC62-308B-F63C56D36AE9}"/>
          </ac:picMkLst>
        </pc:picChg>
      </pc:sldChg>
      <pc:sldChg chg="modSp mod ord addCm modCm">
        <pc:chgData name="Andrew Uhlir" userId="1576c744-77df-433f-b097-44c245c3813a" providerId="ADAL" clId="{331502F0-1FCC-4B3B-AC5A-61D600E37252}" dt="2022-12-06T12:54:22.341" v="558" actId="20577"/>
        <pc:sldMkLst>
          <pc:docMk/>
          <pc:sldMk cId="2675570047" sldId="376"/>
        </pc:sldMkLst>
        <pc:spChg chg="mod">
          <ac:chgData name="Andrew Uhlir" userId="1576c744-77df-433f-b097-44c245c3813a" providerId="ADAL" clId="{331502F0-1FCC-4B3B-AC5A-61D600E37252}" dt="2022-12-06T12:46:33.377" v="331" actId="20577"/>
          <ac:spMkLst>
            <pc:docMk/>
            <pc:sldMk cId="2675570047" sldId="376"/>
            <ac:spMk id="6" creationId="{757F34C7-12A5-4551-B0DC-163747533CA8}"/>
          </ac:spMkLst>
        </pc:spChg>
        <pc:spChg chg="mod">
          <ac:chgData name="Andrew Uhlir" userId="1576c744-77df-433f-b097-44c245c3813a" providerId="ADAL" clId="{331502F0-1FCC-4B3B-AC5A-61D600E37252}" dt="2022-12-06T12:54:22.341" v="558" actId="20577"/>
          <ac:spMkLst>
            <pc:docMk/>
            <pc:sldMk cId="2675570047" sldId="376"/>
            <ac:spMk id="8" creationId="{F6C10B46-136F-3A3E-3EF9-32259F5E920C}"/>
          </ac:spMkLst>
        </pc:spChg>
        <pc:picChg chg="mod">
          <ac:chgData name="Andrew Uhlir" userId="1576c744-77df-433f-b097-44c245c3813a" providerId="ADAL" clId="{331502F0-1FCC-4B3B-AC5A-61D600E37252}" dt="2022-12-06T12:46:46.634" v="335" actId="1076"/>
          <ac:picMkLst>
            <pc:docMk/>
            <pc:sldMk cId="2675570047" sldId="376"/>
            <ac:picMk id="11" creationId="{E9554379-BA36-D284-B74C-6D087C30DFE0}"/>
          </ac:picMkLst>
        </pc:picChg>
      </pc:sldChg>
      <pc:sldChg chg="modSp mod ord addCm modCm">
        <pc:chgData name="Andrew Uhlir" userId="1576c744-77df-433f-b097-44c245c3813a" providerId="ADAL" clId="{331502F0-1FCC-4B3B-AC5A-61D600E37252}" dt="2022-12-06T12:53:52.827" v="495" actId="20577"/>
        <pc:sldMkLst>
          <pc:docMk/>
          <pc:sldMk cId="2799309492" sldId="377"/>
        </pc:sldMkLst>
        <pc:spChg chg="mod">
          <ac:chgData name="Andrew Uhlir" userId="1576c744-77df-433f-b097-44c245c3813a" providerId="ADAL" clId="{331502F0-1FCC-4B3B-AC5A-61D600E37252}" dt="2022-12-06T12:52:09.040" v="425" actId="20577"/>
          <ac:spMkLst>
            <pc:docMk/>
            <pc:sldMk cId="2799309492" sldId="377"/>
            <ac:spMk id="3" creationId="{C61925A8-F984-0465-7F7C-68E050725C2B}"/>
          </ac:spMkLst>
        </pc:spChg>
        <pc:spChg chg="mod">
          <ac:chgData name="Andrew Uhlir" userId="1576c744-77df-433f-b097-44c245c3813a" providerId="ADAL" clId="{331502F0-1FCC-4B3B-AC5A-61D600E37252}" dt="2022-12-06T12:53:52.827" v="495" actId="20577"/>
          <ac:spMkLst>
            <pc:docMk/>
            <pc:sldMk cId="2799309492" sldId="377"/>
            <ac:spMk id="8" creationId="{F6C10B46-136F-3A3E-3EF9-32259F5E920C}"/>
          </ac:spMkLst>
        </pc:spChg>
        <pc:picChg chg="mod">
          <ac:chgData name="Andrew Uhlir" userId="1576c744-77df-433f-b097-44c245c3813a" providerId="ADAL" clId="{331502F0-1FCC-4B3B-AC5A-61D600E37252}" dt="2022-12-06T12:52:27.207" v="431" actId="1076"/>
          <ac:picMkLst>
            <pc:docMk/>
            <pc:sldMk cId="2799309492" sldId="377"/>
            <ac:picMk id="4" creationId="{E57BADD4-134D-6785-2856-56E7D55F2A66}"/>
          </ac:picMkLst>
        </pc:picChg>
      </pc:sldChg>
    </pc:docChg>
  </pc:docChgLst>
  <pc:docChgLst>
    <pc:chgData name="Valentina Facuse" userId="8ac073aa-7feb-47c3-9cf3-f4c37dd140ee" providerId="ADAL" clId="{E5D219B5-A6E1-4B47-86CE-AE91570C172D}"/>
    <pc:docChg chg="custSel modSld replTag delTag">
      <pc:chgData name="Valentina Facuse" userId="8ac073aa-7feb-47c3-9cf3-f4c37dd140ee" providerId="ADAL" clId="{E5D219B5-A6E1-4B47-86CE-AE91570C172D}" dt="2023-06-07T15:00:02.592" v="204"/>
      <pc:docMkLst>
        <pc:docMk/>
      </pc:docMkLst>
      <pc:sldChg chg="modSp mod">
        <pc:chgData name="Valentina Facuse" userId="8ac073aa-7feb-47c3-9cf3-f4c37dd140ee" providerId="ADAL" clId="{E5D219B5-A6E1-4B47-86CE-AE91570C172D}" dt="2023-06-07T14:59:21.110" v="192" actId="962"/>
        <pc:sldMkLst>
          <pc:docMk/>
          <pc:sldMk cId="378968496" sldId="368"/>
        </pc:sldMkLst>
        <pc:picChg chg="mod">
          <ac:chgData name="Valentina Facuse" userId="8ac073aa-7feb-47c3-9cf3-f4c37dd140ee" providerId="ADAL" clId="{E5D219B5-A6E1-4B47-86CE-AE91570C172D}" dt="2023-06-07T14:59:21.110" v="192" actId="962"/>
          <ac:picMkLst>
            <pc:docMk/>
            <pc:sldMk cId="378968496" sldId="368"/>
            <ac:picMk id="5" creationId="{100A6C09-01FB-ECC2-37E1-15671298C54F}"/>
          </ac:picMkLst>
        </pc:picChg>
      </pc:sldChg>
      <pc:sldChg chg="modSp mod">
        <pc:chgData name="Valentina Facuse" userId="8ac073aa-7feb-47c3-9cf3-f4c37dd140ee" providerId="ADAL" clId="{E5D219B5-A6E1-4B47-86CE-AE91570C172D}" dt="2023-06-07T15:00:00.470" v="201" actId="207"/>
        <pc:sldMkLst>
          <pc:docMk/>
          <pc:sldMk cId="1041845279" sldId="378"/>
        </pc:sldMkLst>
        <pc:graphicFrameChg chg="modGraphic">
          <ac:chgData name="Valentina Facuse" userId="8ac073aa-7feb-47c3-9cf3-f4c37dd140ee" providerId="ADAL" clId="{E5D219B5-A6E1-4B47-86CE-AE91570C172D}" dt="2023-06-07T15:00:00.470" v="201" actId="207"/>
          <ac:graphicFrameMkLst>
            <pc:docMk/>
            <pc:sldMk cId="1041845279" sldId="378"/>
            <ac:graphicFrameMk id="3" creationId="{DD3D1E0A-8D93-61EE-9BD7-B5FC3C8C46E9}"/>
          </ac:graphicFrameMkLst>
        </pc:graphicFrameChg>
      </pc:sldChg>
    </pc:docChg>
  </pc:docChgLst>
  <pc:docChgLst>
    <pc:chgData name="Cassidy Sparks" userId="cd857fe3-7741-442b-ac41-a89b3c2aca10" providerId="ADAL" clId="{757130C6-6744-4A07-8C92-31824C0A4314}"/>
    <pc:docChg chg="modSld">
      <pc:chgData name="Cassidy Sparks" userId="cd857fe3-7741-442b-ac41-a89b3c2aca10" providerId="ADAL" clId="{757130C6-6744-4A07-8C92-31824C0A4314}" dt="2023-01-31T15:29:25.461" v="11" actId="20577"/>
      <pc:docMkLst>
        <pc:docMk/>
      </pc:docMkLst>
      <pc:sldChg chg="modSp mod">
        <pc:chgData name="Cassidy Sparks" userId="cd857fe3-7741-442b-ac41-a89b3c2aca10" providerId="ADAL" clId="{757130C6-6744-4A07-8C92-31824C0A4314}" dt="2023-01-31T15:26:17.878" v="5" actId="1076"/>
        <pc:sldMkLst>
          <pc:docMk/>
          <pc:sldMk cId="4203933959" sldId="280"/>
        </pc:sldMkLst>
        <pc:spChg chg="mod">
          <ac:chgData name="Cassidy Sparks" userId="cd857fe3-7741-442b-ac41-a89b3c2aca10" providerId="ADAL" clId="{757130C6-6744-4A07-8C92-31824C0A4314}" dt="2023-01-31T15:26:17.878" v="5" actId="1076"/>
          <ac:spMkLst>
            <pc:docMk/>
            <pc:sldMk cId="4203933959" sldId="280"/>
            <ac:spMk id="5" creationId="{BAE28E82-2849-4761-BD4F-9E71F675FE8F}"/>
          </ac:spMkLst>
        </pc:spChg>
      </pc:sldChg>
      <pc:sldChg chg="modSp mod">
        <pc:chgData name="Cassidy Sparks" userId="cd857fe3-7741-442b-ac41-a89b3c2aca10" providerId="ADAL" clId="{757130C6-6744-4A07-8C92-31824C0A4314}" dt="2023-01-31T14:38:21.572" v="3" actId="242"/>
        <pc:sldMkLst>
          <pc:docMk/>
          <pc:sldMk cId="1041845279" sldId="378"/>
        </pc:sldMkLst>
        <pc:graphicFrameChg chg="modGraphic">
          <ac:chgData name="Cassidy Sparks" userId="cd857fe3-7741-442b-ac41-a89b3c2aca10" providerId="ADAL" clId="{757130C6-6744-4A07-8C92-31824C0A4314}" dt="2023-01-31T14:38:21.572" v="3" actId="242"/>
          <ac:graphicFrameMkLst>
            <pc:docMk/>
            <pc:sldMk cId="1041845279" sldId="378"/>
            <ac:graphicFrameMk id="9" creationId="{BE3052C6-E5A9-D0E6-ECF9-8BCAE19C9F91}"/>
          </ac:graphicFrameMkLst>
        </pc:graphicFrameChg>
      </pc:sldChg>
      <pc:sldChg chg="modSp mod">
        <pc:chgData name="Cassidy Sparks" userId="cd857fe3-7741-442b-ac41-a89b3c2aca10" providerId="ADAL" clId="{757130C6-6744-4A07-8C92-31824C0A4314}" dt="2023-01-31T15:29:25.461" v="11" actId="20577"/>
        <pc:sldMkLst>
          <pc:docMk/>
          <pc:sldMk cId="1666086919" sldId="379"/>
        </pc:sldMkLst>
        <pc:spChg chg="mod">
          <ac:chgData name="Cassidy Sparks" userId="cd857fe3-7741-442b-ac41-a89b3c2aca10" providerId="ADAL" clId="{757130C6-6744-4A07-8C92-31824C0A4314}" dt="2023-01-31T15:29:25.461" v="11" actId="20577"/>
          <ac:spMkLst>
            <pc:docMk/>
            <pc:sldMk cId="1666086919" sldId="379"/>
            <ac:spMk id="6" creationId="{757F34C7-12A5-4551-B0DC-163747533CA8}"/>
          </ac:spMkLst>
        </pc:spChg>
      </pc:sldChg>
    </pc:docChg>
  </pc:docChgLst>
  <pc:docChgLst>
    <pc:chgData name="Andrew Uhlir" userId="1576c744-77df-433f-b097-44c245c3813a" providerId="ADAL" clId="{19D6B5C0-AF7A-468E-AAA3-A8F273CD8C9B}"/>
    <pc:docChg chg="undo custSel addSld delSld modSld">
      <pc:chgData name="Andrew Uhlir" userId="1576c744-77df-433f-b097-44c245c3813a" providerId="ADAL" clId="{19D6B5C0-AF7A-468E-AAA3-A8F273CD8C9B}" dt="2023-04-20T12:09:32.734" v="582" actId="20577"/>
      <pc:docMkLst>
        <pc:docMk/>
      </pc:docMkLst>
      <pc:sldChg chg="modSp mod">
        <pc:chgData name="Andrew Uhlir" userId="1576c744-77df-433f-b097-44c245c3813a" providerId="ADAL" clId="{19D6B5C0-AF7A-468E-AAA3-A8F273CD8C9B}" dt="2023-04-18T13:27:23.873" v="1" actId="20577"/>
        <pc:sldMkLst>
          <pc:docMk/>
          <pc:sldMk cId="1825884496" sldId="274"/>
        </pc:sldMkLst>
        <pc:spChg chg="mod">
          <ac:chgData name="Andrew Uhlir" userId="1576c744-77df-433f-b097-44c245c3813a" providerId="ADAL" clId="{19D6B5C0-AF7A-468E-AAA3-A8F273CD8C9B}" dt="2023-04-18T13:27:23.873" v="1" actId="20577"/>
          <ac:spMkLst>
            <pc:docMk/>
            <pc:sldMk cId="1825884496" sldId="274"/>
            <ac:spMk id="2" creationId="{59134260-A594-66AD-BAE9-3F506F7FC0C7}"/>
          </ac:spMkLst>
        </pc:spChg>
      </pc:sldChg>
      <pc:sldChg chg="modSp mod">
        <pc:chgData name="Andrew Uhlir" userId="1576c744-77df-433f-b097-44c245c3813a" providerId="ADAL" clId="{19D6B5C0-AF7A-468E-AAA3-A8F273CD8C9B}" dt="2023-04-18T13:40:49.137" v="266" actId="20577"/>
        <pc:sldMkLst>
          <pc:docMk/>
          <pc:sldMk cId="4203933959" sldId="280"/>
        </pc:sldMkLst>
        <pc:spChg chg="mod">
          <ac:chgData name="Andrew Uhlir" userId="1576c744-77df-433f-b097-44c245c3813a" providerId="ADAL" clId="{19D6B5C0-AF7A-468E-AAA3-A8F273CD8C9B}" dt="2023-04-18T13:40:49.137" v="266" actId="20577"/>
          <ac:spMkLst>
            <pc:docMk/>
            <pc:sldMk cId="4203933959" sldId="280"/>
            <ac:spMk id="5" creationId="{BAE28E82-2849-4761-BD4F-9E71F675FE8F}"/>
          </ac:spMkLst>
        </pc:spChg>
      </pc:sldChg>
      <pc:sldChg chg="addSp delSp modSp mod">
        <pc:chgData name="Andrew Uhlir" userId="1576c744-77df-433f-b097-44c245c3813a" providerId="ADAL" clId="{19D6B5C0-AF7A-468E-AAA3-A8F273CD8C9B}" dt="2023-04-20T12:09:32.734" v="582" actId="20577"/>
        <pc:sldMkLst>
          <pc:docMk/>
          <pc:sldMk cId="378968496" sldId="368"/>
        </pc:sldMkLst>
        <pc:spChg chg="mod">
          <ac:chgData name="Andrew Uhlir" userId="1576c744-77df-433f-b097-44c245c3813a" providerId="ADAL" clId="{19D6B5C0-AF7A-468E-AAA3-A8F273CD8C9B}" dt="2023-04-18T13:53:53.718" v="368" actId="1076"/>
          <ac:spMkLst>
            <pc:docMk/>
            <pc:sldMk cId="378968496" sldId="368"/>
            <ac:spMk id="2" creationId="{189A4863-7A93-6715-EA0A-2E43B6DEA205}"/>
          </ac:spMkLst>
        </pc:spChg>
        <pc:spChg chg="mod">
          <ac:chgData name="Andrew Uhlir" userId="1576c744-77df-433f-b097-44c245c3813a" providerId="ADAL" clId="{19D6B5C0-AF7A-468E-AAA3-A8F273CD8C9B}" dt="2023-04-20T12:09:32.734" v="582" actId="20577"/>
          <ac:spMkLst>
            <pc:docMk/>
            <pc:sldMk cId="378968496" sldId="368"/>
            <ac:spMk id="3" creationId="{75A1B638-AB16-1A0F-BD92-8EB42639DE81}"/>
          </ac:spMkLst>
        </pc:spChg>
        <pc:spChg chg="mod">
          <ac:chgData name="Andrew Uhlir" userId="1576c744-77df-433f-b097-44c245c3813a" providerId="ADAL" clId="{19D6B5C0-AF7A-468E-AAA3-A8F273CD8C9B}" dt="2023-04-20T12:01:09.820" v="460" actId="20577"/>
          <ac:spMkLst>
            <pc:docMk/>
            <pc:sldMk cId="378968496" sldId="368"/>
            <ac:spMk id="6" creationId="{757F34C7-12A5-4551-B0DC-163747533CA8}"/>
          </ac:spMkLst>
        </pc:spChg>
        <pc:spChg chg="mod">
          <ac:chgData name="Andrew Uhlir" userId="1576c744-77df-433f-b097-44c245c3813a" providerId="ADAL" clId="{19D6B5C0-AF7A-468E-AAA3-A8F273CD8C9B}" dt="2023-04-18T13:53:12.671" v="358" actId="1076"/>
          <ac:spMkLst>
            <pc:docMk/>
            <pc:sldMk cId="378968496" sldId="368"/>
            <ac:spMk id="8" creationId="{85919A5E-1FD6-941C-3DB7-823AAD474CE4}"/>
          </ac:spMkLst>
        </pc:spChg>
        <pc:spChg chg="mod">
          <ac:chgData name="Andrew Uhlir" userId="1576c744-77df-433f-b097-44c245c3813a" providerId="ADAL" clId="{19D6B5C0-AF7A-468E-AAA3-A8F273CD8C9B}" dt="2023-04-18T13:53:36.301" v="367" actId="14100"/>
          <ac:spMkLst>
            <pc:docMk/>
            <pc:sldMk cId="378968496" sldId="368"/>
            <ac:spMk id="9" creationId="{CC271205-7F60-D1D1-2798-7EA31C1C0EB8}"/>
          </ac:spMkLst>
        </pc:spChg>
        <pc:spChg chg="mod">
          <ac:chgData name="Andrew Uhlir" userId="1576c744-77df-433f-b097-44c245c3813a" providerId="ADAL" clId="{19D6B5C0-AF7A-468E-AAA3-A8F273CD8C9B}" dt="2023-04-18T13:53:20.037" v="365" actId="1076"/>
          <ac:spMkLst>
            <pc:docMk/>
            <pc:sldMk cId="378968496" sldId="368"/>
            <ac:spMk id="10" creationId="{1C6DEDE4-00FB-343E-18FE-4425440FB4D2}"/>
          </ac:spMkLst>
        </pc:spChg>
        <pc:spChg chg="add del mod">
          <ac:chgData name="Andrew Uhlir" userId="1576c744-77df-433f-b097-44c245c3813a" providerId="ADAL" clId="{19D6B5C0-AF7A-468E-AAA3-A8F273CD8C9B}" dt="2023-04-18T13:45:04.992" v="278" actId="34122"/>
          <ac:spMkLst>
            <pc:docMk/>
            <pc:sldMk cId="378968496" sldId="368"/>
            <ac:spMk id="19" creationId="{4B7B8479-7CC5-4A0F-9BC0-F332B0C266BD}"/>
          </ac:spMkLst>
        </pc:spChg>
        <pc:spChg chg="add del mod">
          <ac:chgData name="Andrew Uhlir" userId="1576c744-77df-433f-b097-44c245c3813a" providerId="ADAL" clId="{19D6B5C0-AF7A-468E-AAA3-A8F273CD8C9B}" dt="2023-04-18T13:46:02.749" v="302" actId="34122"/>
          <ac:spMkLst>
            <pc:docMk/>
            <pc:sldMk cId="378968496" sldId="368"/>
            <ac:spMk id="19" creationId="{9E79448D-A858-4E4C-8437-F1966782D600}"/>
          </ac:spMkLst>
        </pc:spChg>
        <pc:picChg chg="del">
          <ac:chgData name="Andrew Uhlir" userId="1576c744-77df-433f-b097-44c245c3813a" providerId="ADAL" clId="{19D6B5C0-AF7A-468E-AAA3-A8F273CD8C9B}" dt="2023-04-18T13:40:30.529" v="259" actId="478"/>
          <ac:picMkLst>
            <pc:docMk/>
            <pc:sldMk cId="378968496" sldId="368"/>
            <ac:picMk id="5" creationId="{F0BA915E-DC2D-9D9D-A1E8-E117E2E2DEBF}"/>
          </ac:picMkLst>
        </pc:picChg>
        <pc:picChg chg="add mod ord">
          <ac:chgData name="Andrew Uhlir" userId="1576c744-77df-433f-b097-44c245c3813a" providerId="ADAL" clId="{19D6B5C0-AF7A-468E-AAA3-A8F273CD8C9B}" dt="2023-04-18T13:52:53.685" v="330" actId="1076"/>
          <ac:picMkLst>
            <pc:docMk/>
            <pc:sldMk cId="378968496" sldId="368"/>
            <ac:picMk id="12" creationId="{93609A13-A1EB-0AB4-BA6F-5DD7381BB4E3}"/>
          </ac:picMkLst>
        </pc:picChg>
        <pc:picChg chg="add del mod">
          <ac:chgData name="Andrew Uhlir" userId="1576c744-77df-433f-b097-44c245c3813a" providerId="ADAL" clId="{19D6B5C0-AF7A-468E-AAA3-A8F273CD8C9B}" dt="2023-04-18T13:52:27.963" v="305" actId="478"/>
          <ac:picMkLst>
            <pc:docMk/>
            <pc:sldMk cId="378968496" sldId="368"/>
            <ac:picMk id="1026" creationId="{C5210C66-0184-5F3C-DBD5-3B88544F82F6}"/>
          </ac:picMkLst>
        </pc:picChg>
        <pc:inkChg chg="add del">
          <ac:chgData name="Andrew Uhlir" userId="1576c744-77df-433f-b097-44c245c3813a" providerId="ADAL" clId="{19D6B5C0-AF7A-468E-AAA3-A8F273CD8C9B}" dt="2023-04-18T13:46:14.863" v="303" actId="478"/>
          <ac:inkMkLst>
            <pc:docMk/>
            <pc:sldMk cId="378968496" sldId="368"/>
            <ac:inkMk id="4" creationId="{1C56767B-7347-C298-A143-F36C60DB4BF0}"/>
          </ac:inkMkLst>
        </pc:inkChg>
        <pc:inkChg chg="add del">
          <ac:chgData name="Andrew Uhlir" userId="1576c744-77df-433f-b097-44c245c3813a" providerId="ADAL" clId="{19D6B5C0-AF7A-468E-AAA3-A8F273CD8C9B}" dt="2023-04-18T13:44:46.380" v="274" actId="9405"/>
          <ac:inkMkLst>
            <pc:docMk/>
            <pc:sldMk cId="378968496" sldId="368"/>
            <ac:inkMk id="7" creationId="{11D68A90-8972-2B16-FE43-62EB62C3749E}"/>
          </ac:inkMkLst>
        </pc:inkChg>
      </pc:sldChg>
      <pc:sldChg chg="del">
        <pc:chgData name="Andrew Uhlir" userId="1576c744-77df-433f-b097-44c245c3813a" providerId="ADAL" clId="{19D6B5C0-AF7A-468E-AAA3-A8F273CD8C9B}" dt="2023-04-18T13:40:43.951" v="263" actId="47"/>
        <pc:sldMkLst>
          <pc:docMk/>
          <pc:sldMk cId="988497709" sldId="371"/>
        </pc:sldMkLst>
      </pc:sldChg>
      <pc:sldChg chg="modSp mod">
        <pc:chgData name="Andrew Uhlir" userId="1576c744-77df-433f-b097-44c245c3813a" providerId="ADAL" clId="{19D6B5C0-AF7A-468E-AAA3-A8F273CD8C9B}" dt="2023-04-18T13:57:40.908" v="380" actId="14734"/>
        <pc:sldMkLst>
          <pc:docMk/>
          <pc:sldMk cId="1041845279" sldId="378"/>
        </pc:sldMkLst>
        <pc:graphicFrameChg chg="mod modGraphic">
          <ac:chgData name="Andrew Uhlir" userId="1576c744-77df-433f-b097-44c245c3813a" providerId="ADAL" clId="{19D6B5C0-AF7A-468E-AAA3-A8F273CD8C9B}" dt="2023-04-18T13:57:40.908" v="380" actId="14734"/>
          <ac:graphicFrameMkLst>
            <pc:docMk/>
            <pc:sldMk cId="1041845279" sldId="378"/>
            <ac:graphicFrameMk id="9" creationId="{BE3052C6-E5A9-D0E6-ECF9-8BCAE19C9F91}"/>
          </ac:graphicFrameMkLst>
        </pc:graphicFrameChg>
      </pc:sldChg>
      <pc:sldChg chg="del">
        <pc:chgData name="Andrew Uhlir" userId="1576c744-77df-433f-b097-44c245c3813a" providerId="ADAL" clId="{19D6B5C0-AF7A-468E-AAA3-A8F273CD8C9B}" dt="2023-04-18T13:40:44.948" v="264" actId="47"/>
        <pc:sldMkLst>
          <pc:docMk/>
          <pc:sldMk cId="1666086919" sldId="379"/>
        </pc:sldMkLst>
      </pc:sldChg>
      <pc:sldChg chg="addSp delSp modSp new mod">
        <pc:chgData name="Andrew Uhlir" userId="1576c744-77df-433f-b097-44c245c3813a" providerId="ADAL" clId="{19D6B5C0-AF7A-468E-AAA3-A8F273CD8C9B}" dt="2023-04-20T12:04:04.824" v="511" actId="20577"/>
        <pc:sldMkLst>
          <pc:docMk/>
          <pc:sldMk cId="3525986632" sldId="380"/>
        </pc:sldMkLst>
        <pc:spChg chg="mod">
          <ac:chgData name="Andrew Uhlir" userId="1576c744-77df-433f-b097-44c245c3813a" providerId="ADAL" clId="{19D6B5C0-AF7A-468E-AAA3-A8F273CD8C9B}" dt="2023-04-20T12:01:36.763" v="465" actId="20577"/>
          <ac:spMkLst>
            <pc:docMk/>
            <pc:sldMk cId="3525986632" sldId="380"/>
            <ac:spMk id="4" creationId="{062F1369-9DB1-FAA8-6E8D-F31FECADBA17}"/>
          </ac:spMkLst>
        </pc:spChg>
        <pc:spChg chg="add mod">
          <ac:chgData name="Andrew Uhlir" userId="1576c744-77df-433f-b097-44c245c3813a" providerId="ADAL" clId="{19D6B5C0-AF7A-468E-AAA3-A8F273CD8C9B}" dt="2023-04-20T12:04:04.824" v="511" actId="20577"/>
          <ac:spMkLst>
            <pc:docMk/>
            <pc:sldMk cId="3525986632" sldId="380"/>
            <ac:spMk id="5" creationId="{F37FC688-FC8C-0283-7AEC-70C37A5D6A9A}"/>
          </ac:spMkLst>
        </pc:spChg>
        <pc:picChg chg="add del mod">
          <ac:chgData name="Andrew Uhlir" userId="1576c744-77df-433f-b097-44c245c3813a" providerId="ADAL" clId="{19D6B5C0-AF7A-468E-AAA3-A8F273CD8C9B}" dt="2023-04-18T13:36:11.182" v="9" actId="478"/>
          <ac:picMkLst>
            <pc:docMk/>
            <pc:sldMk cId="3525986632" sldId="380"/>
            <ac:picMk id="6" creationId="{3B973A0F-901B-13BA-3B9A-794312D769FC}"/>
          </ac:picMkLst>
        </pc:picChg>
        <pc:picChg chg="add del">
          <ac:chgData name="Andrew Uhlir" userId="1576c744-77df-433f-b097-44c245c3813a" providerId="ADAL" clId="{19D6B5C0-AF7A-468E-AAA3-A8F273CD8C9B}" dt="2023-04-18T13:36:15.736" v="12" actId="22"/>
          <ac:picMkLst>
            <pc:docMk/>
            <pc:sldMk cId="3525986632" sldId="380"/>
            <ac:picMk id="12" creationId="{A4EB56FB-DA78-D7BC-4371-2F6F3D786E8B}"/>
          </ac:picMkLst>
        </pc:picChg>
        <pc:picChg chg="add mod">
          <ac:chgData name="Andrew Uhlir" userId="1576c744-77df-433f-b097-44c245c3813a" providerId="ADAL" clId="{19D6B5C0-AF7A-468E-AAA3-A8F273CD8C9B}" dt="2023-04-18T13:36:48.832" v="18" actId="1076"/>
          <ac:picMkLst>
            <pc:docMk/>
            <pc:sldMk cId="3525986632" sldId="380"/>
            <ac:picMk id="14" creationId="{A62E6A43-B7C3-573B-6ADB-DDB95193F52F}"/>
          </ac:picMkLst>
        </pc:picChg>
        <pc:cxnChg chg="add del mod">
          <ac:chgData name="Andrew Uhlir" userId="1576c744-77df-433f-b097-44c245c3813a" providerId="ADAL" clId="{19D6B5C0-AF7A-468E-AAA3-A8F273CD8C9B}" dt="2023-04-18T13:36:12.146" v="10" actId="478"/>
          <ac:cxnSpMkLst>
            <pc:docMk/>
            <pc:sldMk cId="3525986632" sldId="380"/>
            <ac:cxnSpMk id="8" creationId="{75CA63B2-C711-3510-A5C6-AE02D9579317}"/>
          </ac:cxnSpMkLst>
        </pc:cxnChg>
      </pc:sldChg>
      <pc:sldMasterChg chg="delSldLayout">
        <pc:chgData name="Andrew Uhlir" userId="1576c744-77df-433f-b097-44c245c3813a" providerId="ADAL" clId="{19D6B5C0-AF7A-468E-AAA3-A8F273CD8C9B}" dt="2023-04-18T13:40:43.951" v="263" actId="47"/>
        <pc:sldMasterMkLst>
          <pc:docMk/>
          <pc:sldMasterMk cId="4287028849" sldId="2147483648"/>
        </pc:sldMasterMkLst>
        <pc:sldLayoutChg chg="del">
          <pc:chgData name="Andrew Uhlir" userId="1576c744-77df-433f-b097-44c245c3813a" providerId="ADAL" clId="{19D6B5C0-AF7A-468E-AAA3-A8F273CD8C9B}" dt="2023-04-18T13:40:43.951" v="263" actId="47"/>
          <pc:sldLayoutMkLst>
            <pc:docMk/>
            <pc:sldMasterMk cId="4287028849" sldId="2147483648"/>
            <pc:sldLayoutMk cId="1124072928" sldId="2147483692"/>
          </pc:sldLayoutMkLst>
        </pc:sldLayoutChg>
      </pc:sldMasterChg>
    </pc:docChg>
  </pc:docChgLst>
  <pc:docChgLst>
    <pc:chgData name="Amanda Williams" userId="61f8c09a-035c-44fe-b6a3-de640d11dc15" providerId="ADAL" clId="{220CA92D-563F-491C-A2E8-D9C2966F3DF0}"/>
    <pc:docChg chg="undo custSel addSld delSld modSld">
      <pc:chgData name="Amanda Williams" userId="61f8c09a-035c-44fe-b6a3-de640d11dc15" providerId="ADAL" clId="{220CA92D-563F-491C-A2E8-D9C2966F3DF0}" dt="2022-09-13T14:21:23.062" v="568" actId="1076"/>
      <pc:docMkLst>
        <pc:docMk/>
      </pc:docMkLst>
      <pc:sldChg chg="delSp modSp mod">
        <pc:chgData name="Amanda Williams" userId="61f8c09a-035c-44fe-b6a3-de640d11dc15" providerId="ADAL" clId="{220CA92D-563F-491C-A2E8-D9C2966F3DF0}" dt="2022-09-13T14:01:28.954" v="35" actId="13244"/>
        <pc:sldMkLst>
          <pc:docMk/>
          <pc:sldMk cId="3523280192" sldId="263"/>
        </pc:sldMkLst>
        <pc:spChg chg="mod">
          <ac:chgData name="Amanda Williams" userId="61f8c09a-035c-44fe-b6a3-de640d11dc15" providerId="ADAL" clId="{220CA92D-563F-491C-A2E8-D9C2966F3DF0}" dt="2022-09-13T14:01:28.954" v="35" actId="13244"/>
          <ac:spMkLst>
            <pc:docMk/>
            <pc:sldMk cId="3523280192" sldId="263"/>
            <ac:spMk id="8" creationId="{DBE9D811-D622-70A9-210C-C3B975841B10}"/>
          </ac:spMkLst>
        </pc:spChg>
        <pc:spChg chg="mod">
          <ac:chgData name="Amanda Williams" userId="61f8c09a-035c-44fe-b6a3-de640d11dc15" providerId="ADAL" clId="{220CA92D-563F-491C-A2E8-D9C2966F3DF0}" dt="2022-09-13T14:00:53.339" v="29" actId="13244"/>
          <ac:spMkLst>
            <pc:docMk/>
            <pc:sldMk cId="3523280192" sldId="263"/>
            <ac:spMk id="17" creationId="{00000000-0000-0000-0000-000000000000}"/>
          </ac:spMkLst>
        </pc:spChg>
        <pc:spChg chg="mod">
          <ac:chgData name="Amanda Williams" userId="61f8c09a-035c-44fe-b6a3-de640d11dc15" providerId="ADAL" clId="{220CA92D-563F-491C-A2E8-D9C2966F3DF0}" dt="2022-09-13T14:00:41.767" v="27" actId="13244"/>
          <ac:spMkLst>
            <pc:docMk/>
            <pc:sldMk cId="3523280192" sldId="263"/>
            <ac:spMk id="18" creationId="{DB8AADEA-56E8-26C5-AB63-55D81FCF999D}"/>
          </ac:spMkLst>
        </pc:spChg>
        <pc:spChg chg="mod">
          <ac:chgData name="Amanda Williams" userId="61f8c09a-035c-44fe-b6a3-de640d11dc15" providerId="ADAL" clId="{220CA92D-563F-491C-A2E8-D9C2966F3DF0}" dt="2022-09-13T14:01:25.527" v="34" actId="13244"/>
          <ac:spMkLst>
            <pc:docMk/>
            <pc:sldMk cId="3523280192" sldId="263"/>
            <ac:spMk id="23" creationId="{E00792EC-E337-4F28-AFB4-A25DBF186582}"/>
          </ac:spMkLst>
        </pc:spChg>
        <pc:spChg chg="mod">
          <ac:chgData name="Amanda Williams" userId="61f8c09a-035c-44fe-b6a3-de640d11dc15" providerId="ADAL" clId="{220CA92D-563F-491C-A2E8-D9C2966F3DF0}" dt="2022-09-13T14:01:14.263" v="32" actId="13244"/>
          <ac:spMkLst>
            <pc:docMk/>
            <pc:sldMk cId="3523280192" sldId="263"/>
            <ac:spMk id="24" creationId="{00000000-0000-0000-0000-000000000000}"/>
          </ac:spMkLst>
        </pc:spChg>
        <pc:spChg chg="mod">
          <ac:chgData name="Amanda Williams" userId="61f8c09a-035c-44fe-b6a3-de640d11dc15" providerId="ADAL" clId="{220CA92D-563F-491C-A2E8-D9C2966F3DF0}" dt="2022-09-13T14:01:08.215" v="31" actId="13244"/>
          <ac:spMkLst>
            <pc:docMk/>
            <pc:sldMk cId="3523280192" sldId="263"/>
            <ac:spMk id="26" creationId="{00000000-0000-0000-0000-000000000000}"/>
          </ac:spMkLst>
        </pc:spChg>
        <pc:spChg chg="del">
          <ac:chgData name="Amanda Williams" userId="61f8c09a-035c-44fe-b6a3-de640d11dc15" providerId="ADAL" clId="{220CA92D-563F-491C-A2E8-D9C2966F3DF0}" dt="2022-09-13T13:59:45.854" v="0" actId="478"/>
          <ac:spMkLst>
            <pc:docMk/>
            <pc:sldMk cId="3523280192" sldId="263"/>
            <ac:spMk id="28" creationId="{00000000-0000-0000-0000-000000000000}"/>
          </ac:spMkLst>
        </pc:spChg>
        <pc:spChg chg="mod">
          <ac:chgData name="Amanda Williams" userId="61f8c09a-035c-44fe-b6a3-de640d11dc15" providerId="ADAL" clId="{220CA92D-563F-491C-A2E8-D9C2966F3DF0}" dt="2022-09-13T14:01:21.947" v="33" actId="13244"/>
          <ac:spMkLst>
            <pc:docMk/>
            <pc:sldMk cId="3523280192" sldId="263"/>
            <ac:spMk id="32" creationId="{391C28A8-5DF9-4AD9-BFDE-970992B3D20D}"/>
          </ac:spMkLst>
        </pc:spChg>
      </pc:sldChg>
      <pc:sldChg chg="modSp">
        <pc:chgData name="Amanda Williams" userId="61f8c09a-035c-44fe-b6a3-de640d11dc15" providerId="ADAL" clId="{220CA92D-563F-491C-A2E8-D9C2966F3DF0}" dt="2022-09-13T14:02:09.578" v="37" actId="13244"/>
        <pc:sldMkLst>
          <pc:docMk/>
          <pc:sldMk cId="1825884496" sldId="274"/>
        </pc:sldMkLst>
        <pc:spChg chg="mod">
          <ac:chgData name="Amanda Williams" userId="61f8c09a-035c-44fe-b6a3-de640d11dc15" providerId="ADAL" clId="{220CA92D-563F-491C-A2E8-D9C2966F3DF0}" dt="2022-09-13T14:02:09.578" v="37" actId="13244"/>
          <ac:spMkLst>
            <pc:docMk/>
            <pc:sldMk cId="1825884496" sldId="274"/>
            <ac:spMk id="4" creationId="{8B7ED5EF-8E18-4FEE-98CE-F89A24429778}"/>
          </ac:spMkLst>
        </pc:spChg>
        <pc:spChg chg="mod">
          <ac:chgData name="Amanda Williams" userId="61f8c09a-035c-44fe-b6a3-de640d11dc15" providerId="ADAL" clId="{220CA92D-563F-491C-A2E8-D9C2966F3DF0}" dt="2022-09-13T14:02:01.214" v="36" actId="13244"/>
          <ac:spMkLst>
            <pc:docMk/>
            <pc:sldMk cId="1825884496" sldId="274"/>
            <ac:spMk id="6" creationId="{3E862DC2-3957-4E50-97DF-18068A44DD64}"/>
          </ac:spMkLst>
        </pc:spChg>
      </pc:sldChg>
      <pc:sldChg chg="modSp mod">
        <pc:chgData name="Amanda Williams" userId="61f8c09a-035c-44fe-b6a3-de640d11dc15" providerId="ADAL" clId="{220CA92D-563F-491C-A2E8-D9C2966F3DF0}" dt="2022-09-13T14:00:31.650" v="26" actId="33553"/>
        <pc:sldMkLst>
          <pc:docMk/>
          <pc:sldMk cId="823739940" sldId="290"/>
        </pc:sldMkLst>
        <pc:spChg chg="mod">
          <ac:chgData name="Amanda Williams" userId="61f8c09a-035c-44fe-b6a3-de640d11dc15" providerId="ADAL" clId="{220CA92D-563F-491C-A2E8-D9C2966F3DF0}" dt="2022-09-13T14:00:31.650" v="26" actId="33553"/>
          <ac:spMkLst>
            <pc:docMk/>
            <pc:sldMk cId="823739940" sldId="290"/>
            <ac:spMk id="6" creationId="{574F0162-FDEA-42B7-9346-477AA02AA274}"/>
          </ac:spMkLst>
        </pc:spChg>
      </pc:sldChg>
      <pc:sldChg chg="modSp del mod">
        <pc:chgData name="Amanda Williams" userId="61f8c09a-035c-44fe-b6a3-de640d11dc15" providerId="ADAL" clId="{220CA92D-563F-491C-A2E8-D9C2966F3DF0}" dt="2022-09-13T14:18:12.147" v="521" actId="2696"/>
        <pc:sldMkLst>
          <pc:docMk/>
          <pc:sldMk cId="3653460018" sldId="366"/>
        </pc:sldMkLst>
        <pc:picChg chg="mod modCrop">
          <ac:chgData name="Amanda Williams" userId="61f8c09a-035c-44fe-b6a3-de640d11dc15" providerId="ADAL" clId="{220CA92D-563F-491C-A2E8-D9C2966F3DF0}" dt="2022-09-13T14:00:25.792" v="25" actId="1035"/>
          <ac:picMkLst>
            <pc:docMk/>
            <pc:sldMk cId="3653460018" sldId="366"/>
            <ac:picMk id="4" creationId="{79E884EC-9068-92F0-EA3A-89A6304C4926}"/>
          </ac:picMkLst>
        </pc:picChg>
      </pc:sldChg>
      <pc:sldChg chg="modSp">
        <pc:chgData name="Amanda Williams" userId="61f8c09a-035c-44fe-b6a3-de640d11dc15" providerId="ADAL" clId="{220CA92D-563F-491C-A2E8-D9C2966F3DF0}" dt="2022-09-13T14:03:07.847" v="38" actId="13244"/>
        <pc:sldMkLst>
          <pc:docMk/>
          <pc:sldMk cId="4199327274" sldId="367"/>
        </pc:sldMkLst>
        <pc:spChg chg="mod">
          <ac:chgData name="Amanda Williams" userId="61f8c09a-035c-44fe-b6a3-de640d11dc15" providerId="ADAL" clId="{220CA92D-563F-491C-A2E8-D9C2966F3DF0}" dt="2022-09-13T14:03:07.847" v="38" actId="13244"/>
          <ac:spMkLst>
            <pc:docMk/>
            <pc:sldMk cId="4199327274" sldId="367"/>
            <ac:spMk id="3" creationId="{D8A24DAF-183C-9ABA-673C-4131A6E83F84}"/>
          </ac:spMkLst>
        </pc:spChg>
      </pc:sldChg>
      <pc:sldChg chg="addSp delSp modSp add mod">
        <pc:chgData name="Amanda Williams" userId="61f8c09a-035c-44fe-b6a3-de640d11dc15" providerId="ADAL" clId="{220CA92D-563F-491C-A2E8-D9C2966F3DF0}" dt="2022-09-13T14:18:57.676" v="533" actId="14734"/>
        <pc:sldMkLst>
          <pc:docMk/>
          <pc:sldMk cId="353205153" sldId="368"/>
        </pc:sldMkLst>
        <pc:graphicFrameChg chg="add mod modGraphic">
          <ac:chgData name="Amanda Williams" userId="61f8c09a-035c-44fe-b6a3-de640d11dc15" providerId="ADAL" clId="{220CA92D-563F-491C-A2E8-D9C2966F3DF0}" dt="2022-09-13T14:18:57.676" v="533" actId="14734"/>
          <ac:graphicFrameMkLst>
            <pc:docMk/>
            <pc:sldMk cId="353205153" sldId="368"/>
            <ac:graphicFrameMk id="2" creationId="{E75F6399-DED9-7026-B119-173D50012C2E}"/>
          </ac:graphicFrameMkLst>
        </pc:graphicFrameChg>
        <pc:picChg chg="del">
          <ac:chgData name="Amanda Williams" userId="61f8c09a-035c-44fe-b6a3-de640d11dc15" providerId="ADAL" clId="{220CA92D-563F-491C-A2E8-D9C2966F3DF0}" dt="2022-09-13T14:04:25.566" v="40" actId="478"/>
          <ac:picMkLst>
            <pc:docMk/>
            <pc:sldMk cId="353205153" sldId="368"/>
            <ac:picMk id="4" creationId="{79E884EC-9068-92F0-EA3A-89A6304C4926}"/>
          </ac:picMkLst>
        </pc:picChg>
      </pc:sldChg>
      <pc:sldChg chg="modSp add mod">
        <pc:chgData name="Amanda Williams" userId="61f8c09a-035c-44fe-b6a3-de640d11dc15" providerId="ADAL" clId="{220CA92D-563F-491C-A2E8-D9C2966F3DF0}" dt="2022-09-13T14:21:23.062" v="568" actId="1076"/>
        <pc:sldMkLst>
          <pc:docMk/>
          <pc:sldMk cId="550216430" sldId="369"/>
        </pc:sldMkLst>
        <pc:graphicFrameChg chg="mod modGraphic">
          <ac:chgData name="Amanda Williams" userId="61f8c09a-035c-44fe-b6a3-de640d11dc15" providerId="ADAL" clId="{220CA92D-563F-491C-A2E8-D9C2966F3DF0}" dt="2022-09-13T14:21:23.062" v="568" actId="1076"/>
          <ac:graphicFrameMkLst>
            <pc:docMk/>
            <pc:sldMk cId="550216430" sldId="369"/>
            <ac:graphicFrameMk id="2" creationId="{E75F6399-DED9-7026-B119-173D50012C2E}"/>
          </ac:graphicFrameMkLst>
        </pc:graphicFrameChg>
      </pc:sldChg>
    </pc:docChg>
  </pc:docChgLst>
  <pc:docChgLst>
    <pc:chgData name="Andrew Uhlir" userId="1576c744-77df-433f-b097-44c245c3813a" providerId="ADAL" clId="{823C4CB8-8C3C-4916-83C4-98680BACCA46}"/>
    <pc:docChg chg="undo custSel modSld">
      <pc:chgData name="Andrew Uhlir" userId="1576c744-77df-433f-b097-44c245c3813a" providerId="ADAL" clId="{823C4CB8-8C3C-4916-83C4-98680BACCA46}" dt="2023-01-31T16:45:39.888" v="223" actId="20577"/>
      <pc:docMkLst>
        <pc:docMk/>
      </pc:docMkLst>
      <pc:sldChg chg="addSp delSp modSp mod">
        <pc:chgData name="Andrew Uhlir" userId="1576c744-77df-433f-b097-44c245c3813a" providerId="ADAL" clId="{823C4CB8-8C3C-4916-83C4-98680BACCA46}" dt="2023-01-31T16:44:32.177" v="203" actId="1076"/>
        <pc:sldMkLst>
          <pc:docMk/>
          <pc:sldMk cId="378968496" sldId="368"/>
        </pc:sldMkLst>
        <pc:spChg chg="mod">
          <ac:chgData name="Andrew Uhlir" userId="1576c744-77df-433f-b097-44c245c3813a" providerId="ADAL" clId="{823C4CB8-8C3C-4916-83C4-98680BACCA46}" dt="2023-01-31T16:41:27.006" v="129" actId="20577"/>
          <ac:spMkLst>
            <pc:docMk/>
            <pc:sldMk cId="378968496" sldId="368"/>
            <ac:spMk id="6" creationId="{757F34C7-12A5-4551-B0DC-163747533CA8}"/>
          </ac:spMkLst>
        </pc:spChg>
        <pc:spChg chg="mod">
          <ac:chgData name="Andrew Uhlir" userId="1576c744-77df-433f-b097-44c245c3813a" providerId="ADAL" clId="{823C4CB8-8C3C-4916-83C4-98680BACCA46}" dt="2023-01-31T16:43:43.256" v="162" actId="1076"/>
          <ac:spMkLst>
            <pc:docMk/>
            <pc:sldMk cId="378968496" sldId="368"/>
            <ac:spMk id="8" creationId="{85919A5E-1FD6-941C-3DB7-823AAD474CE4}"/>
          </ac:spMkLst>
        </pc:spChg>
        <pc:spChg chg="add mod">
          <ac:chgData name="Andrew Uhlir" userId="1576c744-77df-433f-b097-44c245c3813a" providerId="ADAL" clId="{823C4CB8-8C3C-4916-83C4-98680BACCA46}" dt="2023-01-31T16:44:32.177" v="203" actId="1076"/>
          <ac:spMkLst>
            <pc:docMk/>
            <pc:sldMk cId="378968496" sldId="368"/>
            <ac:spMk id="9" creationId="{CC271205-7F60-D1D1-2798-7EA31C1C0EB8}"/>
          </ac:spMkLst>
        </pc:spChg>
        <pc:spChg chg="mod">
          <ac:chgData name="Andrew Uhlir" userId="1576c744-77df-433f-b097-44c245c3813a" providerId="ADAL" clId="{823C4CB8-8C3C-4916-83C4-98680BACCA46}" dt="2023-01-31T16:43:44.999" v="163" actId="1076"/>
          <ac:spMkLst>
            <pc:docMk/>
            <pc:sldMk cId="378968496" sldId="368"/>
            <ac:spMk id="10" creationId="{1C6DEDE4-00FB-343E-18FE-4425440FB4D2}"/>
          </ac:spMkLst>
        </pc:spChg>
        <pc:spChg chg="del">
          <ac:chgData name="Andrew Uhlir" userId="1576c744-77df-433f-b097-44c245c3813a" providerId="ADAL" clId="{823C4CB8-8C3C-4916-83C4-98680BACCA46}" dt="2023-01-30T16:17:18.264" v="6" actId="478"/>
          <ac:spMkLst>
            <pc:docMk/>
            <pc:sldMk cId="378968496" sldId="368"/>
            <ac:spMk id="11" creationId="{F18C8CC9-A5F6-1B7C-7B2B-F330AAB03069}"/>
          </ac:spMkLst>
        </pc:spChg>
        <pc:picChg chg="add mod ord modCrop">
          <ac:chgData name="Andrew Uhlir" userId="1576c744-77df-433f-b097-44c245c3813a" providerId="ADAL" clId="{823C4CB8-8C3C-4916-83C4-98680BACCA46}" dt="2023-01-31T16:44:06.245" v="178" actId="1076"/>
          <ac:picMkLst>
            <pc:docMk/>
            <pc:sldMk cId="378968496" sldId="368"/>
            <ac:picMk id="5" creationId="{F0BA915E-DC2D-9D9D-A1E8-E117E2E2DEBF}"/>
          </ac:picMkLst>
        </pc:picChg>
        <pc:picChg chg="del">
          <ac:chgData name="Andrew Uhlir" userId="1576c744-77df-433f-b097-44c245c3813a" providerId="ADAL" clId="{823C4CB8-8C3C-4916-83C4-98680BACCA46}" dt="2023-01-31T16:43:09.076" v="131" actId="478"/>
          <ac:picMkLst>
            <pc:docMk/>
            <pc:sldMk cId="378968496" sldId="368"/>
            <ac:picMk id="7" creationId="{03585AD9-471D-A7DD-0E95-D43A3C73C5B5}"/>
          </ac:picMkLst>
        </pc:picChg>
      </pc:sldChg>
      <pc:sldChg chg="addSp modSp mod">
        <pc:chgData name="Andrew Uhlir" userId="1576c744-77df-433f-b097-44c245c3813a" providerId="ADAL" clId="{823C4CB8-8C3C-4916-83C4-98680BACCA46}" dt="2023-01-30T16:24:48.475" v="128" actId="13926"/>
        <pc:sldMkLst>
          <pc:docMk/>
          <pc:sldMk cId="988497709" sldId="371"/>
        </pc:sldMkLst>
        <pc:spChg chg="add mod">
          <ac:chgData name="Andrew Uhlir" userId="1576c744-77df-433f-b097-44c245c3813a" providerId="ADAL" clId="{823C4CB8-8C3C-4916-83C4-98680BACCA46}" dt="2023-01-30T16:24:24.911" v="113" actId="688"/>
          <ac:spMkLst>
            <pc:docMk/>
            <pc:sldMk cId="988497709" sldId="371"/>
            <ac:spMk id="2" creationId="{6B77CA84-9C5B-27EE-CC37-487A4B2CD69A}"/>
          </ac:spMkLst>
        </pc:spChg>
        <pc:spChg chg="add mod">
          <ac:chgData name="Andrew Uhlir" userId="1576c744-77df-433f-b097-44c245c3813a" providerId="ADAL" clId="{823C4CB8-8C3C-4916-83C4-98680BACCA46}" dt="2023-01-30T16:24:48.475" v="128" actId="13926"/>
          <ac:spMkLst>
            <pc:docMk/>
            <pc:sldMk cId="988497709" sldId="371"/>
            <ac:spMk id="3" creationId="{13FC9AAB-3DB1-3CFF-0334-E4B8112E5C8A}"/>
          </ac:spMkLst>
        </pc:spChg>
        <pc:picChg chg="mod">
          <ac:chgData name="Andrew Uhlir" userId="1576c744-77df-433f-b097-44c245c3813a" providerId="ADAL" clId="{823C4CB8-8C3C-4916-83C4-98680BACCA46}" dt="2023-01-30T16:23:21.165" v="78" actId="1076"/>
          <ac:picMkLst>
            <pc:docMk/>
            <pc:sldMk cId="988497709" sldId="371"/>
            <ac:picMk id="64" creationId="{F7CE2952-59AE-0047-84A1-2C7814288FBF}"/>
          </ac:picMkLst>
        </pc:picChg>
        <pc:picChg chg="mod">
          <ac:chgData name="Andrew Uhlir" userId="1576c744-77df-433f-b097-44c245c3813a" providerId="ADAL" clId="{823C4CB8-8C3C-4916-83C4-98680BACCA46}" dt="2023-01-30T16:23:28.164" v="81" actId="1076"/>
          <ac:picMkLst>
            <pc:docMk/>
            <pc:sldMk cId="988497709" sldId="371"/>
            <ac:picMk id="66" creationId="{97FFEF4D-8FD8-1C84-2641-09257B38B4B5}"/>
          </ac:picMkLst>
        </pc:picChg>
        <pc:picChg chg="mod">
          <ac:chgData name="Andrew Uhlir" userId="1576c744-77df-433f-b097-44c245c3813a" providerId="ADAL" clId="{823C4CB8-8C3C-4916-83C4-98680BACCA46}" dt="2023-01-30T16:24:19.178" v="112" actId="1076"/>
          <ac:picMkLst>
            <pc:docMk/>
            <pc:sldMk cId="988497709" sldId="371"/>
            <ac:picMk id="67" creationId="{C071BC9D-CACA-BD1F-D022-7FFCA329B062}"/>
          </ac:picMkLst>
        </pc:picChg>
      </pc:sldChg>
      <pc:sldChg chg="modSp mod">
        <pc:chgData name="Andrew Uhlir" userId="1576c744-77df-433f-b097-44c245c3813a" providerId="ADAL" clId="{823C4CB8-8C3C-4916-83C4-98680BACCA46}" dt="2023-01-31T16:45:39.888" v="223" actId="20577"/>
        <pc:sldMkLst>
          <pc:docMk/>
          <pc:sldMk cId="1041845279" sldId="378"/>
        </pc:sldMkLst>
        <pc:graphicFrameChg chg="modGraphic">
          <ac:chgData name="Andrew Uhlir" userId="1576c744-77df-433f-b097-44c245c3813a" providerId="ADAL" clId="{823C4CB8-8C3C-4916-83C4-98680BACCA46}" dt="2023-01-31T16:45:39.888" v="223" actId="20577"/>
          <ac:graphicFrameMkLst>
            <pc:docMk/>
            <pc:sldMk cId="1041845279" sldId="378"/>
            <ac:graphicFrameMk id="9" creationId="{BE3052C6-E5A9-D0E6-ECF9-8BCAE19C9F91}"/>
          </ac:graphicFrameMkLst>
        </pc:graphicFrameChg>
      </pc:sldChg>
      <pc:sldChg chg="modSp mod">
        <pc:chgData name="Andrew Uhlir" userId="1576c744-77df-433f-b097-44c245c3813a" providerId="ADAL" clId="{823C4CB8-8C3C-4916-83C4-98680BACCA46}" dt="2023-01-30T16:22:56.304" v="75" actId="20577"/>
        <pc:sldMkLst>
          <pc:docMk/>
          <pc:sldMk cId="1666086919" sldId="379"/>
        </pc:sldMkLst>
        <pc:spChg chg="mod">
          <ac:chgData name="Andrew Uhlir" userId="1576c744-77df-433f-b097-44c245c3813a" providerId="ADAL" clId="{823C4CB8-8C3C-4916-83C4-98680BACCA46}" dt="2023-01-30T16:22:32.085" v="63" actId="20577"/>
          <ac:spMkLst>
            <pc:docMk/>
            <pc:sldMk cId="1666086919" sldId="379"/>
            <ac:spMk id="3" creationId="{75A1B638-AB16-1A0F-BD92-8EB42639DE81}"/>
          </ac:spMkLst>
        </pc:spChg>
        <pc:spChg chg="mod">
          <ac:chgData name="Andrew Uhlir" userId="1576c744-77df-433f-b097-44c245c3813a" providerId="ADAL" clId="{823C4CB8-8C3C-4916-83C4-98680BACCA46}" dt="2023-01-30T16:22:56.304" v="75" actId="20577"/>
          <ac:spMkLst>
            <pc:docMk/>
            <pc:sldMk cId="1666086919" sldId="379"/>
            <ac:spMk id="9" creationId="{41960448-89B7-1B01-21C9-8F6E2FFA4FEB}"/>
          </ac:spMkLst>
        </pc:spChg>
      </pc:sldChg>
    </pc:docChg>
  </pc:docChgLst>
  <pc:docChgLst>
    <pc:chgData name="Cassidy Sparks" userId="cd857fe3-7741-442b-ac41-a89b3c2aca10" providerId="ADAL" clId="{9FE7705D-3143-4DEF-BFD7-8F04EF910283}"/>
    <pc:docChg chg="undo custSel modSld">
      <pc:chgData name="Cassidy Sparks" userId="cd857fe3-7741-442b-ac41-a89b3c2aca10" providerId="ADAL" clId="{9FE7705D-3143-4DEF-BFD7-8F04EF910283}" dt="2022-09-06T14:22:24.917" v="129" actId="255"/>
      <pc:docMkLst>
        <pc:docMk/>
      </pc:docMkLst>
      <pc:sldChg chg="addSp delSp modSp mod modClrScheme chgLayout">
        <pc:chgData name="Cassidy Sparks" userId="cd857fe3-7741-442b-ac41-a89b3c2aca10" providerId="ADAL" clId="{9FE7705D-3143-4DEF-BFD7-8F04EF910283}" dt="2022-09-06T14:20:45.892" v="115" actId="1076"/>
        <pc:sldMkLst>
          <pc:docMk/>
          <pc:sldMk cId="3523280192" sldId="263"/>
        </pc:sldMkLst>
        <pc:spChg chg="del mod">
          <ac:chgData name="Cassidy Sparks" userId="cd857fe3-7741-442b-ac41-a89b3c2aca10" providerId="ADAL" clId="{9FE7705D-3143-4DEF-BFD7-8F04EF910283}" dt="2022-09-06T14:19:57.379" v="77" actId="478"/>
          <ac:spMkLst>
            <pc:docMk/>
            <pc:sldMk cId="3523280192" sldId="263"/>
            <ac:spMk id="3" creationId="{00000000-0000-0000-0000-000000000000}"/>
          </ac:spMkLst>
        </pc:spChg>
        <pc:spChg chg="add 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4" creationId="{4962CBA4-A73A-E0F1-7EE2-0524FA38C8ED}"/>
          </ac:spMkLst>
        </pc:spChg>
        <pc:spChg chg="add 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6" creationId="{35149A6E-D5BC-6CAD-08D7-BCA7C4D1D1BD}"/>
          </ac:spMkLst>
        </pc:spChg>
        <pc:spChg chg="add 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8" creationId="{DBE9D811-D622-70A9-210C-C3B975841B10}"/>
          </ac:spMkLst>
        </pc:spChg>
        <pc:spChg chg="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10" creationId="{00000000-0000-0000-0000-000000000000}"/>
          </ac:spMkLst>
        </pc:spChg>
        <pc:spChg chg="add 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12" creationId="{F3A2DBD6-E705-8A18-6A17-C647F5C27FBB}"/>
          </ac:spMkLst>
        </pc:spChg>
        <pc:spChg chg="add 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14" creationId="{34140A9F-4297-8D36-EAF3-FB6C1E15E12A}"/>
          </ac:spMkLst>
        </pc:spChg>
        <pc:spChg chg="add del mod ord">
          <ac:chgData name="Cassidy Sparks" userId="cd857fe3-7741-442b-ac41-a89b3c2aca10" providerId="ADAL" clId="{9FE7705D-3143-4DEF-BFD7-8F04EF910283}" dt="2022-09-06T14:19:51.998" v="75" actId="700"/>
          <ac:spMkLst>
            <pc:docMk/>
            <pc:sldMk cId="3523280192" sldId="263"/>
            <ac:spMk id="15" creationId="{C079BF46-6837-B085-4D8B-C2DF16C5FBDF}"/>
          </ac:spMkLst>
        </pc:spChg>
        <pc:spChg chg="add del mod ord">
          <ac:chgData name="Cassidy Sparks" userId="cd857fe3-7741-442b-ac41-a89b3c2aca10" providerId="ADAL" clId="{9FE7705D-3143-4DEF-BFD7-8F04EF910283}" dt="2022-09-06T14:19:51.998" v="75" actId="700"/>
          <ac:spMkLst>
            <pc:docMk/>
            <pc:sldMk cId="3523280192" sldId="263"/>
            <ac:spMk id="16" creationId="{A8D973F8-2361-4E9C-028E-40BDC4293650}"/>
          </ac:spMkLst>
        </pc:spChg>
        <pc:spChg chg="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17" creationId="{00000000-0000-0000-0000-000000000000}"/>
          </ac:spMkLst>
        </pc:spChg>
        <pc:spChg chg="add mod ord">
          <ac:chgData name="Cassidy Sparks" userId="cd857fe3-7741-442b-ac41-a89b3c2aca10" providerId="ADAL" clId="{9FE7705D-3143-4DEF-BFD7-8F04EF910283}" dt="2022-09-06T14:20:07.043" v="83" actId="207"/>
          <ac:spMkLst>
            <pc:docMk/>
            <pc:sldMk cId="3523280192" sldId="263"/>
            <ac:spMk id="18" creationId="{DB8AADEA-56E8-26C5-AB63-55D81FCF999D}"/>
          </ac:spMkLst>
        </pc:spChg>
        <pc:spChg chg="add del mod ord">
          <ac:chgData name="Cassidy Sparks" userId="cd857fe3-7741-442b-ac41-a89b3c2aca10" providerId="ADAL" clId="{9FE7705D-3143-4DEF-BFD7-8F04EF910283}" dt="2022-09-06T14:20:09.484" v="84" actId="478"/>
          <ac:spMkLst>
            <pc:docMk/>
            <pc:sldMk cId="3523280192" sldId="263"/>
            <ac:spMk id="19" creationId="{6A900632-8594-CEA3-4FFE-2C19413B6012}"/>
          </ac:spMkLst>
        </pc:spChg>
        <pc:spChg chg="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21" creationId="{00000000-0000-0000-0000-000000000000}"/>
          </ac:spMkLst>
        </pc:spChg>
        <pc:spChg chg="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22" creationId="{00000000-0000-0000-0000-000000000000}"/>
          </ac:spMkLst>
        </pc:spChg>
        <pc:spChg chg="mod">
          <ac:chgData name="Cassidy Sparks" userId="cd857fe3-7741-442b-ac41-a89b3c2aca10" providerId="ADAL" clId="{9FE7705D-3143-4DEF-BFD7-8F04EF910283}" dt="2022-09-06T14:20:45.892" v="115" actId="1076"/>
          <ac:spMkLst>
            <pc:docMk/>
            <pc:sldMk cId="3523280192" sldId="263"/>
            <ac:spMk id="23" creationId="{E00792EC-E337-4F28-AFB4-A25DBF186582}"/>
          </ac:spMkLst>
        </pc:spChg>
        <pc:spChg chg="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24" creationId="{00000000-0000-0000-0000-000000000000}"/>
          </ac:spMkLst>
        </pc:spChg>
        <pc:spChg chg="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25" creationId="{00000000-0000-0000-0000-000000000000}"/>
          </ac:spMkLst>
        </pc:spChg>
        <pc:spChg chg="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26" creationId="{00000000-0000-0000-0000-000000000000}"/>
          </ac:spMkLst>
        </pc:spChg>
        <pc:spChg chg="del">
          <ac:chgData name="Cassidy Sparks" userId="cd857fe3-7741-442b-ac41-a89b3c2aca10" providerId="ADAL" clId="{9FE7705D-3143-4DEF-BFD7-8F04EF910283}" dt="2022-09-06T14:17:07.589" v="56" actId="478"/>
          <ac:spMkLst>
            <pc:docMk/>
            <pc:sldMk cId="3523280192" sldId="263"/>
            <ac:spMk id="27" creationId="{00000000-0000-0000-0000-000000000000}"/>
          </ac:spMkLst>
        </pc:spChg>
        <pc:spChg chg="del">
          <ac:chgData name="Cassidy Sparks" userId="cd857fe3-7741-442b-ac41-a89b3c2aca10" providerId="ADAL" clId="{9FE7705D-3143-4DEF-BFD7-8F04EF910283}" dt="2022-09-06T14:17:00.619" v="53" actId="478"/>
          <ac:spMkLst>
            <pc:docMk/>
            <pc:sldMk cId="3523280192" sldId="263"/>
            <ac:spMk id="29" creationId="{00000000-0000-0000-0000-000000000000}"/>
          </ac:spMkLst>
        </pc:spChg>
        <pc:spChg chg="del">
          <ac:chgData name="Cassidy Sparks" userId="cd857fe3-7741-442b-ac41-a89b3c2aca10" providerId="ADAL" clId="{9FE7705D-3143-4DEF-BFD7-8F04EF910283}" dt="2022-09-06T14:17:04.835" v="54" actId="478"/>
          <ac:spMkLst>
            <pc:docMk/>
            <pc:sldMk cId="3523280192" sldId="263"/>
            <ac:spMk id="30" creationId="{00000000-0000-0000-0000-000000000000}"/>
          </ac:spMkLst>
        </pc:spChg>
        <pc:spChg chg="del">
          <ac:chgData name="Cassidy Sparks" userId="cd857fe3-7741-442b-ac41-a89b3c2aca10" providerId="ADAL" clId="{9FE7705D-3143-4DEF-BFD7-8F04EF910283}" dt="2022-09-06T14:17:06.455" v="55" actId="478"/>
          <ac:spMkLst>
            <pc:docMk/>
            <pc:sldMk cId="3523280192" sldId="263"/>
            <ac:spMk id="31" creationId="{00000000-0000-0000-0000-000000000000}"/>
          </ac:spMkLst>
        </pc:spChg>
        <pc:spChg chg="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32" creationId="{391C28A8-5DF9-4AD9-BFDE-970992B3D20D}"/>
          </ac:spMkLst>
        </pc:spChg>
        <pc:spChg chg="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33" creationId="{00000000-0000-0000-0000-000000000000}"/>
          </ac:spMkLst>
        </pc:spChg>
        <pc:spChg chg="mod">
          <ac:chgData name="Cassidy Sparks" userId="cd857fe3-7741-442b-ac41-a89b3c2aca10" providerId="ADAL" clId="{9FE7705D-3143-4DEF-BFD7-8F04EF910283}" dt="2022-09-06T14:20:39.056" v="114" actId="1036"/>
          <ac:spMkLst>
            <pc:docMk/>
            <pc:sldMk cId="3523280192" sldId="263"/>
            <ac:spMk id="34" creationId="{00000000-0000-0000-0000-000000000000}"/>
          </ac:spMkLst>
        </pc:spChg>
        <pc:spChg chg="del">
          <ac:chgData name="Cassidy Sparks" userId="cd857fe3-7741-442b-ac41-a89b3c2aca10" providerId="ADAL" clId="{9FE7705D-3143-4DEF-BFD7-8F04EF910283}" dt="2022-09-06T14:17:11.047" v="57" actId="478"/>
          <ac:spMkLst>
            <pc:docMk/>
            <pc:sldMk cId="3523280192" sldId="263"/>
            <ac:spMk id="35" creationId="{ADA4F237-DC7F-40CA-A551-E028529C1E3E}"/>
          </ac:spMkLst>
        </pc:spChg>
        <pc:graphicFrameChg chg="mod">
          <ac:chgData name="Cassidy Sparks" userId="cd857fe3-7741-442b-ac41-a89b3c2aca10" providerId="ADAL" clId="{9FE7705D-3143-4DEF-BFD7-8F04EF910283}" dt="2022-09-06T14:20:39.056" v="114" actId="1036"/>
          <ac:graphicFrameMkLst>
            <pc:docMk/>
            <pc:sldMk cId="3523280192" sldId="263"/>
            <ac:graphicFrameMk id="9" creationId="{00000000-0000-0000-0000-000000000000}"/>
          </ac:graphicFrameMkLst>
        </pc:graphicFrameChg>
      </pc:sldChg>
      <pc:sldChg chg="delSp modSp mod">
        <pc:chgData name="Cassidy Sparks" userId="cd857fe3-7741-442b-ac41-a89b3c2aca10" providerId="ADAL" clId="{9FE7705D-3143-4DEF-BFD7-8F04EF910283}" dt="2022-09-06T14:14:59.213" v="15" actId="1076"/>
        <pc:sldMkLst>
          <pc:docMk/>
          <pc:sldMk cId="1825884496" sldId="274"/>
        </pc:sldMkLst>
        <pc:spChg chg="mod">
          <ac:chgData name="Cassidy Sparks" userId="cd857fe3-7741-442b-ac41-a89b3c2aca10" providerId="ADAL" clId="{9FE7705D-3143-4DEF-BFD7-8F04EF910283}" dt="2022-09-06T14:14:44.913" v="13" actId="1076"/>
          <ac:spMkLst>
            <pc:docMk/>
            <pc:sldMk cId="1825884496" sldId="274"/>
            <ac:spMk id="2" creationId="{59134260-A594-66AD-BAE9-3F506F7FC0C7}"/>
          </ac:spMkLst>
        </pc:spChg>
        <pc:spChg chg="mod">
          <ac:chgData name="Cassidy Sparks" userId="cd857fe3-7741-442b-ac41-a89b3c2aca10" providerId="ADAL" clId="{9FE7705D-3143-4DEF-BFD7-8F04EF910283}" dt="2022-09-06T14:14:27.600" v="2" actId="1076"/>
          <ac:spMkLst>
            <pc:docMk/>
            <pc:sldMk cId="1825884496" sldId="274"/>
            <ac:spMk id="4" creationId="{8B7ED5EF-8E18-4FEE-98CE-F89A24429778}"/>
          </ac:spMkLst>
        </pc:spChg>
        <pc:spChg chg="mod">
          <ac:chgData name="Cassidy Sparks" userId="cd857fe3-7741-442b-ac41-a89b3c2aca10" providerId="ADAL" clId="{9FE7705D-3143-4DEF-BFD7-8F04EF910283}" dt="2022-09-06T14:14:59.213" v="15" actId="1076"/>
          <ac:spMkLst>
            <pc:docMk/>
            <pc:sldMk cId="1825884496" sldId="274"/>
            <ac:spMk id="6" creationId="{3E862DC2-3957-4E50-97DF-18068A44DD64}"/>
          </ac:spMkLst>
        </pc:spChg>
        <pc:spChg chg="del">
          <ac:chgData name="Cassidy Sparks" userId="cd857fe3-7741-442b-ac41-a89b3c2aca10" providerId="ADAL" clId="{9FE7705D-3143-4DEF-BFD7-8F04EF910283}" dt="2022-09-06T14:14:17.210" v="0" actId="478"/>
          <ac:spMkLst>
            <pc:docMk/>
            <pc:sldMk cId="1825884496" sldId="274"/>
            <ac:spMk id="7" creationId="{D47A3443-E505-42CD-9055-CEE2C5E169AC}"/>
          </ac:spMkLst>
        </pc:spChg>
      </pc:sldChg>
      <pc:sldChg chg="modSp mod">
        <pc:chgData name="Cassidy Sparks" userId="cd857fe3-7741-442b-ac41-a89b3c2aca10" providerId="ADAL" clId="{9FE7705D-3143-4DEF-BFD7-8F04EF910283}" dt="2022-09-06T14:21:22.973" v="116" actId="1076"/>
        <pc:sldMkLst>
          <pc:docMk/>
          <pc:sldMk cId="216325935" sldId="365"/>
        </pc:sldMkLst>
        <pc:spChg chg="mod">
          <ac:chgData name="Cassidy Sparks" userId="cd857fe3-7741-442b-ac41-a89b3c2aca10" providerId="ADAL" clId="{9FE7705D-3143-4DEF-BFD7-8F04EF910283}" dt="2022-09-06T14:18:37.306" v="72" actId="2711"/>
          <ac:spMkLst>
            <pc:docMk/>
            <pc:sldMk cId="216325935" sldId="365"/>
            <ac:spMk id="10" creationId="{74BF07CD-1D76-F635-03C9-645DA7ECCCA7}"/>
          </ac:spMkLst>
        </pc:spChg>
        <pc:spChg chg="mod">
          <ac:chgData name="Cassidy Sparks" userId="cd857fe3-7741-442b-ac41-a89b3c2aca10" providerId="ADAL" clId="{9FE7705D-3143-4DEF-BFD7-8F04EF910283}" dt="2022-09-06T14:21:22.973" v="116" actId="1076"/>
          <ac:spMkLst>
            <pc:docMk/>
            <pc:sldMk cId="216325935" sldId="365"/>
            <ac:spMk id="11" creationId="{6DAE6B56-BC57-3A00-A6CD-7DBE42D2527A}"/>
          </ac:spMkLst>
        </pc:spChg>
      </pc:sldChg>
      <pc:sldChg chg="modSp mod">
        <pc:chgData name="Cassidy Sparks" userId="cd857fe3-7741-442b-ac41-a89b3c2aca10" providerId="ADAL" clId="{9FE7705D-3143-4DEF-BFD7-8F04EF910283}" dt="2022-09-06T14:22:24.917" v="129" actId="255"/>
        <pc:sldMkLst>
          <pc:docMk/>
          <pc:sldMk cId="3653460018" sldId="366"/>
        </pc:sldMkLst>
        <pc:spChg chg="mod">
          <ac:chgData name="Cassidy Sparks" userId="cd857fe3-7741-442b-ac41-a89b3c2aca10" providerId="ADAL" clId="{9FE7705D-3143-4DEF-BFD7-8F04EF910283}" dt="2022-09-06T14:22:24.917" v="129" actId="255"/>
          <ac:spMkLst>
            <pc:docMk/>
            <pc:sldMk cId="3653460018" sldId="366"/>
            <ac:spMk id="3" creationId="{34BBEFF2-4917-48FC-8F0A-2B9BD2D3A891}"/>
          </ac:spMkLst>
        </pc:spChg>
      </pc:sldChg>
      <pc:sldChg chg="modSp mod">
        <pc:chgData name="Cassidy Sparks" userId="cd857fe3-7741-442b-ac41-a89b3c2aca10" providerId="ADAL" clId="{9FE7705D-3143-4DEF-BFD7-8F04EF910283}" dt="2022-09-06T14:22:08.442" v="120" actId="20577"/>
        <pc:sldMkLst>
          <pc:docMk/>
          <pc:sldMk cId="4199327274" sldId="367"/>
        </pc:sldMkLst>
        <pc:spChg chg="mod">
          <ac:chgData name="Cassidy Sparks" userId="cd857fe3-7741-442b-ac41-a89b3c2aca10" providerId="ADAL" clId="{9FE7705D-3143-4DEF-BFD7-8F04EF910283}" dt="2022-09-06T14:22:08.442" v="120" actId="20577"/>
          <ac:spMkLst>
            <pc:docMk/>
            <pc:sldMk cId="4199327274" sldId="367"/>
            <ac:spMk id="3" creationId="{D8A24DAF-183C-9ABA-673C-4131A6E83F84}"/>
          </ac:spMkLst>
        </pc:spChg>
      </pc:sldChg>
    </pc:docChg>
  </pc:docChgLst>
  <pc:docChgLst>
    <pc:chgData name="Andrew Uhlir" userId="1576c744-77df-433f-b097-44c245c3813a" providerId="ADAL" clId="{2EC63D26-88B1-4B94-8B77-E6F58FF793D3}"/>
    <pc:docChg chg="undo redo custSel addSld modSld">
      <pc:chgData name="Andrew Uhlir" userId="1576c744-77df-433f-b097-44c245c3813a" providerId="ADAL" clId="{2EC63D26-88B1-4B94-8B77-E6F58FF793D3}" dt="2022-09-06T12:57:20.793" v="148" actId="14100"/>
      <pc:docMkLst>
        <pc:docMk/>
      </pc:docMkLst>
      <pc:sldChg chg="modSp mod">
        <pc:chgData name="Andrew Uhlir" userId="1576c744-77df-433f-b097-44c245c3813a" providerId="ADAL" clId="{2EC63D26-88B1-4B94-8B77-E6F58FF793D3}" dt="2022-08-26T16:10:02.220" v="5" actId="14100"/>
        <pc:sldMkLst>
          <pc:docMk/>
          <pc:sldMk cId="3523280192" sldId="263"/>
        </pc:sldMkLst>
        <pc:spChg chg="mod">
          <ac:chgData name="Andrew Uhlir" userId="1576c744-77df-433f-b097-44c245c3813a" providerId="ADAL" clId="{2EC63D26-88B1-4B94-8B77-E6F58FF793D3}" dt="2022-08-26T16:10:02.220" v="5" actId="14100"/>
          <ac:spMkLst>
            <pc:docMk/>
            <pc:sldMk cId="3523280192" sldId="263"/>
            <ac:spMk id="34" creationId="{00000000-0000-0000-0000-000000000000}"/>
          </ac:spMkLst>
        </pc:spChg>
      </pc:sldChg>
      <pc:sldChg chg="addCm">
        <pc:chgData name="Andrew Uhlir" userId="1576c744-77df-433f-b097-44c245c3813a" providerId="ADAL" clId="{2EC63D26-88B1-4B94-8B77-E6F58FF793D3}" dt="2022-08-26T16:12:29.236" v="7"/>
        <pc:sldMkLst>
          <pc:docMk/>
          <pc:sldMk cId="803654347" sldId="273"/>
        </pc:sldMkLst>
      </pc:sldChg>
      <pc:sldChg chg="modSp mod">
        <pc:chgData name="Andrew Uhlir" userId="1576c744-77df-433f-b097-44c245c3813a" providerId="ADAL" clId="{2EC63D26-88B1-4B94-8B77-E6F58FF793D3}" dt="2022-08-26T16:10:19.597" v="6" actId="20577"/>
        <pc:sldMkLst>
          <pc:docMk/>
          <pc:sldMk cId="216325935" sldId="365"/>
        </pc:sldMkLst>
        <pc:spChg chg="mod">
          <ac:chgData name="Andrew Uhlir" userId="1576c744-77df-433f-b097-44c245c3813a" providerId="ADAL" clId="{2EC63D26-88B1-4B94-8B77-E6F58FF793D3}" dt="2022-08-26T16:10:19.597" v="6" actId="20577"/>
          <ac:spMkLst>
            <pc:docMk/>
            <pc:sldMk cId="216325935" sldId="365"/>
            <ac:spMk id="11" creationId="{6DAE6B56-BC57-3A00-A6CD-7DBE42D2527A}"/>
          </ac:spMkLst>
        </pc:spChg>
      </pc:sldChg>
      <pc:sldChg chg="addCm delCm modCm">
        <pc:chgData name="Andrew Uhlir" userId="1576c744-77df-433f-b097-44c245c3813a" providerId="ADAL" clId="{2EC63D26-88B1-4B94-8B77-E6F58FF793D3}" dt="2022-09-06T12:57:13.730" v="147"/>
        <pc:sldMkLst>
          <pc:docMk/>
          <pc:sldMk cId="3653460018" sldId="366"/>
        </pc:sldMkLst>
      </pc:sldChg>
      <pc:sldChg chg="modSp new mod">
        <pc:chgData name="Andrew Uhlir" userId="1576c744-77df-433f-b097-44c245c3813a" providerId="ADAL" clId="{2EC63D26-88B1-4B94-8B77-E6F58FF793D3}" dt="2022-09-06T12:57:20.793" v="148" actId="14100"/>
        <pc:sldMkLst>
          <pc:docMk/>
          <pc:sldMk cId="4199327274" sldId="367"/>
        </pc:sldMkLst>
        <pc:spChg chg="mod">
          <ac:chgData name="Andrew Uhlir" userId="1576c744-77df-433f-b097-44c245c3813a" providerId="ADAL" clId="{2EC63D26-88B1-4B94-8B77-E6F58FF793D3}" dt="2022-09-06T12:57:20.793" v="148" actId="14100"/>
          <ac:spMkLst>
            <pc:docMk/>
            <pc:sldMk cId="4199327274" sldId="367"/>
            <ac:spMk id="2" creationId="{9DF11742-B9A8-3182-311C-6FFFDA23746D}"/>
          </ac:spMkLst>
        </pc:spChg>
      </pc:sldChg>
    </pc:docChg>
  </pc:docChgLst>
  <pc:docChgLst>
    <pc:chgData name="Cassidy Sparks" userId="cd857fe3-7741-442b-ac41-a89b3c2aca10" providerId="ADAL" clId="{EF2FA872-A001-442A-94A0-6171A9453120}"/>
    <pc:docChg chg="undo custSel modSld">
      <pc:chgData name="Cassidy Sparks" userId="cd857fe3-7741-442b-ac41-a89b3c2aca10" providerId="ADAL" clId="{EF2FA872-A001-442A-94A0-6171A9453120}" dt="2022-12-06T15:29:23.798" v="275" actId="1076"/>
      <pc:docMkLst>
        <pc:docMk/>
      </pc:docMkLst>
      <pc:sldChg chg="modSp mod">
        <pc:chgData name="Cassidy Sparks" userId="cd857fe3-7741-442b-ac41-a89b3c2aca10" providerId="ADAL" clId="{EF2FA872-A001-442A-94A0-6171A9453120}" dt="2022-12-06T15:29:23.798" v="275" actId="1076"/>
        <pc:sldMkLst>
          <pc:docMk/>
          <pc:sldMk cId="4203933959" sldId="280"/>
        </pc:sldMkLst>
        <pc:spChg chg="mod">
          <ac:chgData name="Cassidy Sparks" userId="cd857fe3-7741-442b-ac41-a89b3c2aca10" providerId="ADAL" clId="{EF2FA872-A001-442A-94A0-6171A9453120}" dt="2022-12-06T15:29:23.798" v="275" actId="1076"/>
          <ac:spMkLst>
            <pc:docMk/>
            <pc:sldMk cId="4203933959" sldId="280"/>
            <ac:spMk id="5" creationId="{BAE28E82-2849-4761-BD4F-9E71F675FE8F}"/>
          </ac:spMkLst>
        </pc:spChg>
      </pc:sldChg>
      <pc:sldChg chg="modSp mod">
        <pc:chgData name="Cassidy Sparks" userId="cd857fe3-7741-442b-ac41-a89b3c2aca10" providerId="ADAL" clId="{EF2FA872-A001-442A-94A0-6171A9453120}" dt="2022-12-06T15:15:11.700" v="39" actId="1076"/>
        <pc:sldMkLst>
          <pc:docMk/>
          <pc:sldMk cId="378968496" sldId="368"/>
        </pc:sldMkLst>
        <pc:spChg chg="mod">
          <ac:chgData name="Cassidy Sparks" userId="cd857fe3-7741-442b-ac41-a89b3c2aca10" providerId="ADAL" clId="{EF2FA872-A001-442A-94A0-6171A9453120}" dt="2022-12-06T15:14:57.047" v="35" actId="1035"/>
          <ac:spMkLst>
            <pc:docMk/>
            <pc:sldMk cId="378968496" sldId="368"/>
            <ac:spMk id="3" creationId="{75A1B638-AB16-1A0F-BD92-8EB42639DE81}"/>
          </ac:spMkLst>
        </pc:spChg>
        <pc:spChg chg="mod">
          <ac:chgData name="Cassidy Sparks" userId="cd857fe3-7741-442b-ac41-a89b3c2aca10" providerId="ADAL" clId="{EF2FA872-A001-442A-94A0-6171A9453120}" dt="2022-12-06T15:14:20.736" v="26" actId="20577"/>
          <ac:spMkLst>
            <pc:docMk/>
            <pc:sldMk cId="378968496" sldId="368"/>
            <ac:spMk id="6" creationId="{757F34C7-12A5-4551-B0DC-163747533CA8}"/>
          </ac:spMkLst>
        </pc:spChg>
        <pc:picChg chg="mod">
          <ac:chgData name="Cassidy Sparks" userId="cd857fe3-7741-442b-ac41-a89b3c2aca10" providerId="ADAL" clId="{EF2FA872-A001-442A-94A0-6171A9453120}" dt="2022-12-06T15:15:11.700" v="39" actId="1076"/>
          <ac:picMkLst>
            <pc:docMk/>
            <pc:sldMk cId="378968496" sldId="368"/>
            <ac:picMk id="34" creationId="{BAE606CC-2461-A87F-96DD-DD89003D38F9}"/>
          </ac:picMkLst>
        </pc:picChg>
      </pc:sldChg>
      <pc:sldChg chg="addSp modSp mod">
        <pc:chgData name="Cassidy Sparks" userId="cd857fe3-7741-442b-ac41-a89b3c2aca10" providerId="ADAL" clId="{EF2FA872-A001-442A-94A0-6171A9453120}" dt="2022-12-06T15:25:21.269" v="172" actId="1035"/>
        <pc:sldMkLst>
          <pc:docMk/>
          <pc:sldMk cId="988497709" sldId="371"/>
        </pc:sldMkLst>
        <pc:spChg chg="add mod">
          <ac:chgData name="Cassidy Sparks" userId="cd857fe3-7741-442b-ac41-a89b3c2aca10" providerId="ADAL" clId="{EF2FA872-A001-442A-94A0-6171A9453120}" dt="2022-12-06T15:25:21.269" v="172" actId="1035"/>
          <ac:spMkLst>
            <pc:docMk/>
            <pc:sldMk cId="988497709" sldId="371"/>
            <ac:spMk id="2" creationId="{A82976C8-4A22-C3F9-7834-58AD2FCC89FD}"/>
          </ac:spMkLst>
        </pc:spChg>
        <pc:spChg chg="mod">
          <ac:chgData name="Cassidy Sparks" userId="cd857fe3-7741-442b-ac41-a89b3c2aca10" providerId="ADAL" clId="{EF2FA872-A001-442A-94A0-6171A9453120}" dt="2022-12-06T15:25:08.631" v="153" actId="20577"/>
          <ac:spMkLst>
            <pc:docMk/>
            <pc:sldMk cId="988497709" sldId="371"/>
            <ac:spMk id="4" creationId="{46AECEA3-D7A6-AB6E-7BF2-5E8EABBA0059}"/>
          </ac:spMkLst>
        </pc:spChg>
        <pc:spChg chg="add mod">
          <ac:chgData name="Cassidy Sparks" userId="cd857fe3-7741-442b-ac41-a89b3c2aca10" providerId="ADAL" clId="{EF2FA872-A001-442A-94A0-6171A9453120}" dt="2022-12-06T15:25:18.258" v="163" actId="1035"/>
          <ac:spMkLst>
            <pc:docMk/>
            <pc:sldMk cId="988497709" sldId="371"/>
            <ac:spMk id="5" creationId="{7557D41E-4A09-7830-87F9-3AE30EE9AED2}"/>
          </ac:spMkLst>
        </pc:spChg>
        <pc:picChg chg="mod">
          <ac:chgData name="Cassidy Sparks" userId="cd857fe3-7741-442b-ac41-a89b3c2aca10" providerId="ADAL" clId="{EF2FA872-A001-442A-94A0-6171A9453120}" dt="2022-12-06T15:25:13.913" v="154" actId="1076"/>
          <ac:picMkLst>
            <pc:docMk/>
            <pc:sldMk cId="988497709" sldId="371"/>
            <ac:picMk id="3" creationId="{5E84BB35-D2A9-0AD0-C54F-CECD51A832B5}"/>
          </ac:picMkLst>
        </pc:picChg>
      </pc:sldChg>
      <pc:sldChg chg="addSp modSp mod">
        <pc:chgData name="Cassidy Sparks" userId="cd857fe3-7741-442b-ac41-a89b3c2aca10" providerId="ADAL" clId="{EF2FA872-A001-442A-94A0-6171A9453120}" dt="2022-12-06T15:24:06.020" v="127" actId="1038"/>
        <pc:sldMkLst>
          <pc:docMk/>
          <pc:sldMk cId="3950483277" sldId="372"/>
        </pc:sldMkLst>
        <pc:spChg chg="add mod">
          <ac:chgData name="Cassidy Sparks" userId="cd857fe3-7741-442b-ac41-a89b3c2aca10" providerId="ADAL" clId="{EF2FA872-A001-442A-94A0-6171A9453120}" dt="2022-12-06T15:24:00.341" v="124" actId="1035"/>
          <ac:spMkLst>
            <pc:docMk/>
            <pc:sldMk cId="3950483277" sldId="372"/>
            <ac:spMk id="2" creationId="{01DD27FB-3255-3042-3EEE-020DCF64A2BF}"/>
          </ac:spMkLst>
        </pc:spChg>
        <pc:spChg chg="add mod">
          <ac:chgData name="Cassidy Sparks" userId="cd857fe3-7741-442b-ac41-a89b3c2aca10" providerId="ADAL" clId="{EF2FA872-A001-442A-94A0-6171A9453120}" dt="2022-12-06T15:24:06.020" v="127" actId="1038"/>
          <ac:spMkLst>
            <pc:docMk/>
            <pc:sldMk cId="3950483277" sldId="372"/>
            <ac:spMk id="3" creationId="{25789414-480C-5110-4A4C-42995082FDDB}"/>
          </ac:spMkLst>
        </pc:spChg>
        <pc:spChg chg="mod">
          <ac:chgData name="Cassidy Sparks" userId="cd857fe3-7741-442b-ac41-a89b3c2aca10" providerId="ADAL" clId="{EF2FA872-A001-442A-94A0-6171A9453120}" dt="2022-12-06T15:16:34.397" v="49" actId="207"/>
          <ac:spMkLst>
            <pc:docMk/>
            <pc:sldMk cId="3950483277" sldId="372"/>
            <ac:spMk id="4" creationId="{46AECEA3-D7A6-AB6E-7BF2-5E8EABBA0059}"/>
          </ac:spMkLst>
        </pc:spChg>
      </pc:sldChg>
      <pc:sldChg chg="addSp modSp mod">
        <pc:chgData name="Cassidy Sparks" userId="cd857fe3-7741-442b-ac41-a89b3c2aca10" providerId="ADAL" clId="{EF2FA872-A001-442A-94A0-6171A9453120}" dt="2022-12-06T15:23:27.665" v="98" actId="208"/>
        <pc:sldMkLst>
          <pc:docMk/>
          <pc:sldMk cId="2455424558" sldId="373"/>
        </pc:sldMkLst>
        <pc:spChg chg="add mod">
          <ac:chgData name="Cassidy Sparks" userId="cd857fe3-7741-442b-ac41-a89b3c2aca10" providerId="ADAL" clId="{EF2FA872-A001-442A-94A0-6171A9453120}" dt="2022-12-06T15:23:12.818" v="97" actId="1037"/>
          <ac:spMkLst>
            <pc:docMk/>
            <pc:sldMk cId="2455424558" sldId="373"/>
            <ac:spMk id="2" creationId="{E585D2FE-ACB6-57BA-80AA-58FF7D5FBD67}"/>
          </ac:spMkLst>
        </pc:spChg>
        <pc:spChg chg="mod">
          <ac:chgData name="Cassidy Sparks" userId="cd857fe3-7741-442b-ac41-a89b3c2aca10" providerId="ADAL" clId="{EF2FA872-A001-442A-94A0-6171A9453120}" dt="2022-12-06T15:16:58.247" v="54" actId="27636"/>
          <ac:spMkLst>
            <pc:docMk/>
            <pc:sldMk cId="2455424558" sldId="373"/>
            <ac:spMk id="4" creationId="{46AECEA3-D7A6-AB6E-7BF2-5E8EABBA0059}"/>
          </ac:spMkLst>
        </pc:spChg>
        <pc:spChg chg="add mod">
          <ac:chgData name="Cassidy Sparks" userId="cd857fe3-7741-442b-ac41-a89b3c2aca10" providerId="ADAL" clId="{EF2FA872-A001-442A-94A0-6171A9453120}" dt="2022-12-06T15:23:27.665" v="98" actId="208"/>
          <ac:spMkLst>
            <pc:docMk/>
            <pc:sldMk cId="2455424558" sldId="373"/>
            <ac:spMk id="5" creationId="{F5617320-080E-BB8B-2D28-EAB520C48B2F}"/>
          </ac:spMkLst>
        </pc:spChg>
      </pc:sldChg>
      <pc:sldChg chg="addSp modSp mod">
        <pc:chgData name="Cassidy Sparks" userId="cd857fe3-7741-442b-ac41-a89b3c2aca10" providerId="ADAL" clId="{EF2FA872-A001-442A-94A0-6171A9453120}" dt="2022-12-06T15:28:20.846" v="251" actId="20577"/>
        <pc:sldMkLst>
          <pc:docMk/>
          <pc:sldMk cId="513410315" sldId="374"/>
        </pc:sldMkLst>
        <pc:spChg chg="add mod">
          <ac:chgData name="Cassidy Sparks" userId="cd857fe3-7741-442b-ac41-a89b3c2aca10" providerId="ADAL" clId="{EF2FA872-A001-442A-94A0-6171A9453120}" dt="2022-12-06T15:25:40.298" v="184" actId="1035"/>
          <ac:spMkLst>
            <pc:docMk/>
            <pc:sldMk cId="513410315" sldId="374"/>
            <ac:spMk id="2" creationId="{F62D83C9-8FED-4DD8-9E5F-506E0125B3BA}"/>
          </ac:spMkLst>
        </pc:spChg>
        <pc:spChg chg="add mod">
          <ac:chgData name="Cassidy Sparks" userId="cd857fe3-7741-442b-ac41-a89b3c2aca10" providerId="ADAL" clId="{EF2FA872-A001-442A-94A0-6171A9453120}" dt="2022-12-06T15:25:40.298" v="184" actId="1035"/>
          <ac:spMkLst>
            <pc:docMk/>
            <pc:sldMk cId="513410315" sldId="374"/>
            <ac:spMk id="3" creationId="{798272C8-E139-34C7-7E2D-762315B67A12}"/>
          </ac:spMkLst>
        </pc:spChg>
        <pc:spChg chg="mod">
          <ac:chgData name="Cassidy Sparks" userId="cd857fe3-7741-442b-ac41-a89b3c2aca10" providerId="ADAL" clId="{EF2FA872-A001-442A-94A0-6171A9453120}" dt="2022-12-06T15:28:20.846" v="251" actId="20577"/>
          <ac:spMkLst>
            <pc:docMk/>
            <pc:sldMk cId="513410315" sldId="374"/>
            <ac:spMk id="4" creationId="{46AECEA3-D7A6-AB6E-7BF2-5E8EABBA0059}"/>
          </ac:spMkLst>
        </pc:spChg>
      </pc:sldChg>
      <pc:sldChg chg="modSp mod">
        <pc:chgData name="Cassidy Sparks" userId="cd857fe3-7741-442b-ac41-a89b3c2aca10" providerId="ADAL" clId="{EF2FA872-A001-442A-94A0-6171A9453120}" dt="2022-12-06T15:26:43.264" v="213" actId="20577"/>
        <pc:sldMkLst>
          <pc:docMk/>
          <pc:sldMk cId="985864370" sldId="375"/>
        </pc:sldMkLst>
        <pc:spChg chg="mod">
          <ac:chgData name="Cassidy Sparks" userId="cd857fe3-7741-442b-ac41-a89b3c2aca10" providerId="ADAL" clId="{EF2FA872-A001-442A-94A0-6171A9453120}" dt="2022-12-06T15:14:01.901" v="24" actId="20577"/>
          <ac:spMkLst>
            <pc:docMk/>
            <pc:sldMk cId="985864370" sldId="375"/>
            <ac:spMk id="6" creationId="{757F34C7-12A5-4551-B0DC-163747533CA8}"/>
          </ac:spMkLst>
        </pc:spChg>
        <pc:spChg chg="mod">
          <ac:chgData name="Cassidy Sparks" userId="cd857fe3-7741-442b-ac41-a89b3c2aca10" providerId="ADAL" clId="{EF2FA872-A001-442A-94A0-6171A9453120}" dt="2022-12-06T15:26:43.264" v="213" actId="20577"/>
          <ac:spMkLst>
            <pc:docMk/>
            <pc:sldMk cId="985864370" sldId="375"/>
            <ac:spMk id="8" creationId="{F6C10B46-136F-3A3E-3EF9-32259F5E920C}"/>
          </ac:spMkLst>
        </pc:spChg>
      </pc:sldChg>
      <pc:sldChg chg="modSp mod">
        <pc:chgData name="Cassidy Sparks" userId="cd857fe3-7741-442b-ac41-a89b3c2aca10" providerId="ADAL" clId="{EF2FA872-A001-442A-94A0-6171A9453120}" dt="2022-12-06T15:19:04.399" v="79" actId="20577"/>
        <pc:sldMkLst>
          <pc:docMk/>
          <pc:sldMk cId="2675570047" sldId="376"/>
        </pc:sldMkLst>
        <pc:spChg chg="mod">
          <ac:chgData name="Cassidy Sparks" userId="cd857fe3-7741-442b-ac41-a89b3c2aca10" providerId="ADAL" clId="{EF2FA872-A001-442A-94A0-6171A9453120}" dt="2022-12-06T15:16:02.319" v="44" actId="20577"/>
          <ac:spMkLst>
            <pc:docMk/>
            <pc:sldMk cId="2675570047" sldId="376"/>
            <ac:spMk id="6" creationId="{757F34C7-12A5-4551-B0DC-163747533CA8}"/>
          </ac:spMkLst>
        </pc:spChg>
        <pc:spChg chg="mod">
          <ac:chgData name="Cassidy Sparks" userId="cd857fe3-7741-442b-ac41-a89b3c2aca10" providerId="ADAL" clId="{EF2FA872-A001-442A-94A0-6171A9453120}" dt="2022-12-06T15:19:04.399" v="79" actId="20577"/>
          <ac:spMkLst>
            <pc:docMk/>
            <pc:sldMk cId="2675570047" sldId="376"/>
            <ac:spMk id="8" creationId="{F6C10B46-136F-3A3E-3EF9-32259F5E920C}"/>
          </ac:spMkLst>
        </pc:spChg>
      </pc:sldChg>
      <pc:sldChg chg="modSp mod">
        <pc:chgData name="Cassidy Sparks" userId="cd857fe3-7741-442b-ac41-a89b3c2aca10" providerId="ADAL" clId="{EF2FA872-A001-442A-94A0-6171A9453120}" dt="2022-12-06T15:28:58.558" v="273" actId="1038"/>
        <pc:sldMkLst>
          <pc:docMk/>
          <pc:sldMk cId="2799309492" sldId="377"/>
        </pc:sldMkLst>
        <pc:spChg chg="mod">
          <ac:chgData name="Cassidy Sparks" userId="cd857fe3-7741-442b-ac41-a89b3c2aca10" providerId="ADAL" clId="{EF2FA872-A001-442A-94A0-6171A9453120}" dt="2022-12-06T15:28:58.558" v="273" actId="1038"/>
          <ac:spMkLst>
            <pc:docMk/>
            <pc:sldMk cId="2799309492" sldId="377"/>
            <ac:spMk id="3" creationId="{C61925A8-F984-0465-7F7C-68E050725C2B}"/>
          </ac:spMkLst>
        </pc:spChg>
        <pc:spChg chg="mod">
          <ac:chgData name="Cassidy Sparks" userId="cd857fe3-7741-442b-ac41-a89b3c2aca10" providerId="ADAL" clId="{EF2FA872-A001-442A-94A0-6171A9453120}" dt="2022-12-06T15:27:42.145" v="223" actId="20577"/>
          <ac:spMkLst>
            <pc:docMk/>
            <pc:sldMk cId="2799309492" sldId="377"/>
            <ac:spMk id="6" creationId="{757F34C7-12A5-4551-B0DC-163747533CA8}"/>
          </ac:spMkLst>
        </pc:spChg>
        <pc:spChg chg="mod">
          <ac:chgData name="Cassidy Sparks" userId="cd857fe3-7741-442b-ac41-a89b3c2aca10" providerId="ADAL" clId="{EF2FA872-A001-442A-94A0-6171A9453120}" dt="2022-12-06T15:27:59.639" v="248" actId="20577"/>
          <ac:spMkLst>
            <pc:docMk/>
            <pc:sldMk cId="2799309492" sldId="377"/>
            <ac:spMk id="8" creationId="{F6C10B46-136F-3A3E-3EF9-32259F5E920C}"/>
          </ac:spMkLst>
        </pc:spChg>
      </pc:sldChg>
    </pc:docChg>
  </pc:docChgLst>
  <pc:docChgLst>
    <pc:chgData name="Valerie Neilson" userId="35630ace-dead-42e1-83b9-be998d44ae75" providerId="ADAL" clId="{D9C0E0F9-AE38-44DB-8ED3-AA5BA1F04DA0}"/>
    <pc:docChg chg="modSld">
      <pc:chgData name="Valerie Neilson" userId="35630ace-dead-42e1-83b9-be998d44ae75" providerId="ADAL" clId="{D9C0E0F9-AE38-44DB-8ED3-AA5BA1F04DA0}" dt="2023-02-16T03:11:55.379" v="4" actId="20577"/>
      <pc:docMkLst>
        <pc:docMk/>
      </pc:docMkLst>
      <pc:sldChg chg="modSp mod">
        <pc:chgData name="Valerie Neilson" userId="35630ace-dead-42e1-83b9-be998d44ae75" providerId="ADAL" clId="{D9C0E0F9-AE38-44DB-8ED3-AA5BA1F04DA0}" dt="2023-02-16T03:11:55.379" v="4" actId="20577"/>
        <pc:sldMkLst>
          <pc:docMk/>
          <pc:sldMk cId="378968496" sldId="368"/>
        </pc:sldMkLst>
        <pc:spChg chg="mod">
          <ac:chgData name="Valerie Neilson" userId="35630ace-dead-42e1-83b9-be998d44ae75" providerId="ADAL" clId="{D9C0E0F9-AE38-44DB-8ED3-AA5BA1F04DA0}" dt="2023-02-16T03:11:55.379" v="4" actId="20577"/>
          <ac:spMkLst>
            <pc:docMk/>
            <pc:sldMk cId="378968496" sldId="368"/>
            <ac:spMk id="3" creationId="{75A1B638-AB16-1A0F-BD92-8EB42639DE81}"/>
          </ac:spMkLst>
        </pc:spChg>
      </pc:sldChg>
    </pc:docChg>
  </pc:docChgLst>
  <pc:docChgLst>
    <pc:chgData name="Andrew Uhlir" userId="1576c744-77df-433f-b097-44c245c3813a" providerId="ADAL" clId="{33D4112B-4B4C-4645-B792-3CE0252CEDA5}"/>
    <pc:docChg chg="undo custSel addSld delSld modSld sldOrd">
      <pc:chgData name="Andrew Uhlir" userId="1576c744-77df-433f-b097-44c245c3813a" providerId="ADAL" clId="{33D4112B-4B4C-4645-B792-3CE0252CEDA5}" dt="2023-01-30T13:59:45.609" v="1541" actId="47"/>
      <pc:docMkLst>
        <pc:docMk/>
      </pc:docMkLst>
      <pc:sldChg chg="modSp mod">
        <pc:chgData name="Andrew Uhlir" userId="1576c744-77df-433f-b097-44c245c3813a" providerId="ADAL" clId="{33D4112B-4B4C-4645-B792-3CE0252CEDA5}" dt="2023-01-30T13:10:36.629" v="51" actId="1076"/>
        <pc:sldMkLst>
          <pc:docMk/>
          <pc:sldMk cId="1825884496" sldId="274"/>
        </pc:sldMkLst>
        <pc:spChg chg="mod">
          <ac:chgData name="Andrew Uhlir" userId="1576c744-77df-433f-b097-44c245c3813a" providerId="ADAL" clId="{33D4112B-4B4C-4645-B792-3CE0252CEDA5}" dt="2023-01-30T13:10:31.368" v="50" actId="20577"/>
          <ac:spMkLst>
            <pc:docMk/>
            <pc:sldMk cId="1825884496" sldId="274"/>
            <ac:spMk id="2" creationId="{59134260-A594-66AD-BAE9-3F506F7FC0C7}"/>
          </ac:spMkLst>
        </pc:spChg>
        <pc:spChg chg="mod">
          <ac:chgData name="Andrew Uhlir" userId="1576c744-77df-433f-b097-44c245c3813a" providerId="ADAL" clId="{33D4112B-4B4C-4645-B792-3CE0252CEDA5}" dt="2023-01-30T13:10:36.629" v="51" actId="1076"/>
          <ac:spMkLst>
            <pc:docMk/>
            <pc:sldMk cId="1825884496" sldId="274"/>
            <ac:spMk id="6" creationId="{3E862DC2-3957-4E50-97DF-18068A44DD64}"/>
          </ac:spMkLst>
        </pc:spChg>
      </pc:sldChg>
      <pc:sldChg chg="delSp modSp mod">
        <pc:chgData name="Andrew Uhlir" userId="1576c744-77df-433f-b097-44c245c3813a" providerId="ADAL" clId="{33D4112B-4B4C-4645-B792-3CE0252CEDA5}" dt="2023-01-30T13:13:07.262" v="107" actId="1076"/>
        <pc:sldMkLst>
          <pc:docMk/>
          <pc:sldMk cId="1742991658" sldId="275"/>
        </pc:sldMkLst>
        <pc:spChg chg="mod">
          <ac:chgData name="Andrew Uhlir" userId="1576c744-77df-433f-b097-44c245c3813a" providerId="ADAL" clId="{33D4112B-4B4C-4645-B792-3CE0252CEDA5}" dt="2023-01-30T13:13:00.778" v="106" actId="27636"/>
          <ac:spMkLst>
            <pc:docMk/>
            <pc:sldMk cId="1742991658" sldId="275"/>
            <ac:spMk id="10" creationId="{20AC468A-D164-428A-94E3-9493866DB085}"/>
          </ac:spMkLst>
        </pc:spChg>
        <pc:spChg chg="mod">
          <ac:chgData name="Andrew Uhlir" userId="1576c744-77df-433f-b097-44c245c3813a" providerId="ADAL" clId="{33D4112B-4B4C-4645-B792-3CE0252CEDA5}" dt="2023-01-30T13:13:07.262" v="107" actId="1076"/>
          <ac:spMkLst>
            <pc:docMk/>
            <pc:sldMk cId="1742991658" sldId="275"/>
            <ac:spMk id="11" creationId="{BB94CDFF-2437-4BB7-9FF8-EE442D6A655A}"/>
          </ac:spMkLst>
        </pc:spChg>
        <pc:spChg chg="del">
          <ac:chgData name="Andrew Uhlir" userId="1576c744-77df-433f-b097-44c245c3813a" providerId="ADAL" clId="{33D4112B-4B4C-4645-B792-3CE0252CEDA5}" dt="2023-01-30T13:12:30.372" v="95" actId="478"/>
          <ac:spMkLst>
            <pc:docMk/>
            <pc:sldMk cId="1742991658" sldId="275"/>
            <ac:spMk id="12" creationId="{8D52ECFD-C9B5-4051-BF35-D9615E960DA2}"/>
          </ac:spMkLst>
        </pc:spChg>
      </pc:sldChg>
      <pc:sldChg chg="modSp mod">
        <pc:chgData name="Andrew Uhlir" userId="1576c744-77df-433f-b097-44c245c3813a" providerId="ADAL" clId="{33D4112B-4B4C-4645-B792-3CE0252CEDA5}" dt="2023-01-30T13:10:02.728" v="14" actId="20577"/>
        <pc:sldMkLst>
          <pc:docMk/>
          <pc:sldMk cId="4203933959" sldId="280"/>
        </pc:sldMkLst>
        <pc:spChg chg="mod">
          <ac:chgData name="Andrew Uhlir" userId="1576c744-77df-433f-b097-44c245c3813a" providerId="ADAL" clId="{33D4112B-4B4C-4645-B792-3CE0252CEDA5}" dt="2023-01-30T13:10:02.728" v="14" actId="20577"/>
          <ac:spMkLst>
            <pc:docMk/>
            <pc:sldMk cId="4203933959" sldId="280"/>
            <ac:spMk id="5" creationId="{BAE28E82-2849-4761-BD4F-9E71F675FE8F}"/>
          </ac:spMkLst>
        </pc:spChg>
      </pc:sldChg>
      <pc:sldChg chg="addSp delSp modSp mod">
        <pc:chgData name="Andrew Uhlir" userId="1576c744-77df-433f-b097-44c245c3813a" providerId="ADAL" clId="{33D4112B-4B4C-4645-B792-3CE0252CEDA5}" dt="2023-01-30T13:55:09.530" v="907" actId="1076"/>
        <pc:sldMkLst>
          <pc:docMk/>
          <pc:sldMk cId="378968496" sldId="368"/>
        </pc:sldMkLst>
        <pc:spChg chg="mod">
          <ac:chgData name="Andrew Uhlir" userId="1576c744-77df-433f-b097-44c245c3813a" providerId="ADAL" clId="{33D4112B-4B4C-4645-B792-3CE0252CEDA5}" dt="2023-01-30T13:48:42.554" v="755" actId="6549"/>
          <ac:spMkLst>
            <pc:docMk/>
            <pc:sldMk cId="378968496" sldId="368"/>
            <ac:spMk id="3" creationId="{75A1B638-AB16-1A0F-BD92-8EB42639DE81}"/>
          </ac:spMkLst>
        </pc:spChg>
        <pc:spChg chg="mod">
          <ac:chgData name="Andrew Uhlir" userId="1576c744-77df-433f-b097-44c245c3813a" providerId="ADAL" clId="{33D4112B-4B4C-4645-B792-3CE0252CEDA5}" dt="2023-01-30T13:17:22.872" v="189" actId="20577"/>
          <ac:spMkLst>
            <pc:docMk/>
            <pc:sldMk cId="378968496" sldId="368"/>
            <ac:spMk id="6" creationId="{757F34C7-12A5-4551-B0DC-163747533CA8}"/>
          </ac:spMkLst>
        </pc:spChg>
        <pc:spChg chg="add mod">
          <ac:chgData name="Andrew Uhlir" userId="1576c744-77df-433f-b097-44c245c3813a" providerId="ADAL" clId="{33D4112B-4B4C-4645-B792-3CE0252CEDA5}" dt="2023-01-30T13:55:09.530" v="907" actId="1076"/>
          <ac:spMkLst>
            <pc:docMk/>
            <pc:sldMk cId="378968496" sldId="368"/>
            <ac:spMk id="8" creationId="{85919A5E-1FD6-941C-3DB7-823AAD474CE4}"/>
          </ac:spMkLst>
        </pc:spChg>
        <pc:spChg chg="add del mod">
          <ac:chgData name="Andrew Uhlir" userId="1576c744-77df-433f-b097-44c245c3813a" providerId="ADAL" clId="{33D4112B-4B4C-4645-B792-3CE0252CEDA5}" dt="2023-01-30T13:47:58.958" v="723" actId="478"/>
          <ac:spMkLst>
            <pc:docMk/>
            <pc:sldMk cId="378968496" sldId="368"/>
            <ac:spMk id="9" creationId="{351B20F5-1844-64EB-0FA9-A97A42AFFCF2}"/>
          </ac:spMkLst>
        </pc:spChg>
        <pc:spChg chg="add mod">
          <ac:chgData name="Andrew Uhlir" userId="1576c744-77df-433f-b097-44c245c3813a" providerId="ADAL" clId="{33D4112B-4B4C-4645-B792-3CE0252CEDA5}" dt="2023-01-30T13:55:09.530" v="907" actId="1076"/>
          <ac:spMkLst>
            <pc:docMk/>
            <pc:sldMk cId="378968496" sldId="368"/>
            <ac:spMk id="10" creationId="{1C6DEDE4-00FB-343E-18FE-4425440FB4D2}"/>
          </ac:spMkLst>
        </pc:spChg>
        <pc:spChg chg="add mod">
          <ac:chgData name="Andrew Uhlir" userId="1576c744-77df-433f-b097-44c245c3813a" providerId="ADAL" clId="{33D4112B-4B4C-4645-B792-3CE0252CEDA5}" dt="2023-01-30T13:54:38.388" v="893" actId="1035"/>
          <ac:spMkLst>
            <pc:docMk/>
            <pc:sldMk cId="378968496" sldId="368"/>
            <ac:spMk id="11" creationId="{F18C8CC9-A5F6-1B7C-7B2B-F330AAB03069}"/>
          </ac:spMkLst>
        </pc:spChg>
        <pc:spChg chg="del mod">
          <ac:chgData name="Andrew Uhlir" userId="1576c744-77df-433f-b097-44c245c3813a" providerId="ADAL" clId="{33D4112B-4B4C-4645-B792-3CE0252CEDA5}" dt="2023-01-30T13:55:05.196" v="906" actId="478"/>
          <ac:spMkLst>
            <pc:docMk/>
            <pc:sldMk cId="378968496" sldId="368"/>
            <ac:spMk id="35" creationId="{1A786B63-FF31-C0FC-F04E-C564BECE37F0}"/>
          </ac:spMkLst>
        </pc:spChg>
        <pc:picChg chg="del mod">
          <ac:chgData name="Andrew Uhlir" userId="1576c744-77df-433f-b097-44c245c3813a" providerId="ADAL" clId="{33D4112B-4B4C-4645-B792-3CE0252CEDA5}" dt="2023-01-30T13:45:57.461" v="670" actId="478"/>
          <ac:picMkLst>
            <pc:docMk/>
            <pc:sldMk cId="378968496" sldId="368"/>
            <ac:picMk id="5" creationId="{A9B06D32-62EB-A84E-D826-304496225E6F}"/>
          </ac:picMkLst>
        </pc:picChg>
        <pc:picChg chg="add mod modCrop">
          <ac:chgData name="Andrew Uhlir" userId="1576c744-77df-433f-b097-44c245c3813a" providerId="ADAL" clId="{33D4112B-4B4C-4645-B792-3CE0252CEDA5}" dt="2023-01-30T13:55:09.530" v="907" actId="1076"/>
          <ac:picMkLst>
            <pc:docMk/>
            <pc:sldMk cId="378968496" sldId="368"/>
            <ac:picMk id="7" creationId="{03585AD9-471D-A7DD-0E95-D43A3C73C5B5}"/>
          </ac:picMkLst>
        </pc:picChg>
      </pc:sldChg>
      <pc:sldChg chg="addSp delSp modSp mod modShow">
        <pc:chgData name="Andrew Uhlir" userId="1576c744-77df-433f-b097-44c245c3813a" providerId="ADAL" clId="{33D4112B-4B4C-4645-B792-3CE0252CEDA5}" dt="2023-01-30T13:53:17.949" v="794" actId="729"/>
        <pc:sldMkLst>
          <pc:docMk/>
          <pc:sldMk cId="988497709" sldId="371"/>
        </pc:sldMkLst>
        <pc:spChg chg="del mod">
          <ac:chgData name="Andrew Uhlir" userId="1576c744-77df-433f-b097-44c245c3813a" providerId="ADAL" clId="{33D4112B-4B4C-4645-B792-3CE0252CEDA5}" dt="2023-01-30T13:51:16.083" v="769" actId="478"/>
          <ac:spMkLst>
            <pc:docMk/>
            <pc:sldMk cId="988497709" sldId="371"/>
            <ac:spMk id="2" creationId="{A82976C8-4A22-C3F9-7834-58AD2FCC89FD}"/>
          </ac:spMkLst>
        </pc:spChg>
        <pc:spChg chg="mod">
          <ac:chgData name="Andrew Uhlir" userId="1576c744-77df-433f-b097-44c245c3813a" providerId="ADAL" clId="{33D4112B-4B4C-4645-B792-3CE0252CEDA5}" dt="2023-01-30T13:53:00.846" v="792"/>
          <ac:spMkLst>
            <pc:docMk/>
            <pc:sldMk cId="988497709" sldId="371"/>
            <ac:spMk id="4" creationId="{46AECEA3-D7A6-AB6E-7BF2-5E8EABBA0059}"/>
          </ac:spMkLst>
        </pc:spChg>
        <pc:spChg chg="del mod">
          <ac:chgData name="Andrew Uhlir" userId="1576c744-77df-433f-b097-44c245c3813a" providerId="ADAL" clId="{33D4112B-4B4C-4645-B792-3CE0252CEDA5}" dt="2023-01-30T13:51:12.618" v="766" actId="478"/>
          <ac:spMkLst>
            <pc:docMk/>
            <pc:sldMk cId="988497709" sldId="371"/>
            <ac:spMk id="5" creationId="{7557D41E-4A09-7830-87F9-3AE30EE9AED2}"/>
          </ac:spMkLst>
        </pc:spChg>
        <pc:spChg chg="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11" creationId="{35E9A189-0EB7-2AAE-B9E7-5E8EDCC655B1}"/>
          </ac:spMkLst>
        </pc:spChg>
        <pc:spChg chg="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12" creationId="{F2A4663D-E187-C101-4730-99C12B94E7E5}"/>
          </ac:spMkLst>
        </pc:spChg>
        <pc:spChg chg="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13" creationId="{18FD1D92-1B70-28F5-1C14-E061C47AC679}"/>
          </ac:spMkLst>
        </pc:spChg>
        <pc:spChg chg="add del 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14" creationId="{14C3FB4B-4D0E-A7E9-29A0-6065CD09E835}"/>
          </ac:spMkLst>
        </pc:spChg>
        <pc:spChg chg="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16" creationId="{8929C3A8-5A27-7517-48A1-12081840FB7D}"/>
          </ac:spMkLst>
        </pc:spChg>
        <pc:spChg chg="add del 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17" creationId="{63F92E70-8952-1C38-3D04-D9070B51AEE0}"/>
          </ac:spMkLst>
        </pc:spChg>
        <pc:spChg chg="add del 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18" creationId="{629C2514-3BF4-D062-94E4-D1E0C85F7856}"/>
          </ac:spMkLst>
        </pc:spChg>
        <pc:spChg chg="add del 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19" creationId="{2F6EDDC5-D5F2-B18F-CF16-A3F8765BEA9B}"/>
          </ac:spMkLst>
        </pc:spChg>
        <pc:spChg chg="add del 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20" creationId="{1AABDA48-F72C-FC80-010D-E55C09E74AFF}"/>
          </ac:spMkLst>
        </pc:spChg>
        <pc:spChg chg="add del 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21" creationId="{D8A1B884-6EC9-DFED-BDC8-F80D19503D6D}"/>
          </ac:spMkLst>
        </pc:spChg>
        <pc:spChg chg="add del 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22" creationId="{C55FBE32-3065-9833-0C31-2D542D516A02}"/>
          </ac:spMkLst>
        </pc:spChg>
        <pc:spChg chg="add del 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23" creationId="{9F0EC701-FA00-E3C2-0AA6-96E2FFA2994A}"/>
          </ac:spMkLst>
        </pc:spChg>
        <pc:spChg chg="add del mod">
          <ac:chgData name="Andrew Uhlir" userId="1576c744-77df-433f-b097-44c245c3813a" providerId="ADAL" clId="{33D4112B-4B4C-4645-B792-3CE0252CEDA5}" dt="2023-01-30T13:50:31.087" v="759"/>
          <ac:spMkLst>
            <pc:docMk/>
            <pc:sldMk cId="988497709" sldId="371"/>
            <ac:spMk id="24" creationId="{B816EF2A-25A1-D07D-D93C-57B3F60500C8}"/>
          </ac:spMkLst>
        </pc:spChg>
        <pc:spChg chg="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30" creationId="{AAD8E973-7CA6-F626-2B58-8528AB4DF8CD}"/>
          </ac:spMkLst>
        </pc:spChg>
        <pc:spChg chg="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31" creationId="{E486D60B-6038-2607-8697-00A257BC69BD}"/>
          </ac:spMkLst>
        </pc:spChg>
        <pc:spChg chg="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32" creationId="{FB018E06-2B30-54E3-31B8-47B55210F8DF}"/>
          </ac:spMkLst>
        </pc:spChg>
        <pc:spChg chg="add del 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33" creationId="{FAD51A3F-CE97-3672-9D67-E824CA7698E4}"/>
          </ac:spMkLst>
        </pc:spChg>
        <pc:spChg chg="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35" creationId="{A8BAD24D-99E2-94F0-E2EF-7F7FD75F993E}"/>
          </ac:spMkLst>
        </pc:spChg>
        <pc:spChg chg="add del 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36" creationId="{B9DA202F-9192-2571-C82C-53BF603A400D}"/>
          </ac:spMkLst>
        </pc:spChg>
        <pc:spChg chg="add del 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37" creationId="{18D8F4AA-6DFF-095B-1B02-43A36C59E259}"/>
          </ac:spMkLst>
        </pc:spChg>
        <pc:spChg chg="add del 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38" creationId="{F774C7F2-D8AA-7367-BD3E-95C94C5AA37F}"/>
          </ac:spMkLst>
        </pc:spChg>
        <pc:spChg chg="add del 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39" creationId="{C79E2FC1-943B-06F4-C9E1-65FC640B0437}"/>
          </ac:spMkLst>
        </pc:spChg>
        <pc:spChg chg="add del 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40" creationId="{1FD49F6B-821F-5CE3-DE05-281BB5B38D85}"/>
          </ac:spMkLst>
        </pc:spChg>
        <pc:spChg chg="add del 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41" creationId="{0CB38EED-8581-6CB1-DC1E-3F53694E536E}"/>
          </ac:spMkLst>
        </pc:spChg>
        <pc:spChg chg="add del 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42" creationId="{FD02536E-7828-2DDC-F4AE-85BCC1F4AC11}"/>
          </ac:spMkLst>
        </pc:spChg>
        <pc:spChg chg="add del mod">
          <ac:chgData name="Andrew Uhlir" userId="1576c744-77df-433f-b097-44c245c3813a" providerId="ADAL" clId="{33D4112B-4B4C-4645-B792-3CE0252CEDA5}" dt="2023-01-30T13:50:37.135" v="761"/>
          <ac:spMkLst>
            <pc:docMk/>
            <pc:sldMk cId="988497709" sldId="371"/>
            <ac:spMk id="43" creationId="{8F46B715-63EB-4EB4-E319-65D3EC00CFD0}"/>
          </ac:spMkLst>
        </pc:spChg>
        <pc:spChg chg="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49" creationId="{7C26929E-C3DD-E3EE-E6FA-2B66F280ABD7}"/>
          </ac:spMkLst>
        </pc:spChg>
        <pc:spChg chg="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50" creationId="{6DBDCC43-24C4-B5CD-52CA-C2B6EF081119}"/>
          </ac:spMkLst>
        </pc:spChg>
        <pc:spChg chg="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51" creationId="{C952A0C3-C73F-F252-F43F-825ED8DD6BF3}"/>
          </ac:spMkLst>
        </pc:spChg>
        <pc:spChg chg="add del 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52" creationId="{8AAE5650-8BA8-420C-A49E-A7AE1E79BF89}"/>
          </ac:spMkLst>
        </pc:spChg>
        <pc:spChg chg="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54" creationId="{1CBAD115-FA77-FBC8-02DA-FD847E3269F8}"/>
          </ac:spMkLst>
        </pc:spChg>
        <pc:spChg chg="add del 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55" creationId="{4E477913-0AC4-E8DC-EFC3-30F48F1DC67F}"/>
          </ac:spMkLst>
        </pc:spChg>
        <pc:spChg chg="add del 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56" creationId="{36C8E0B8-BC33-F312-5A4F-44ECABF57C45}"/>
          </ac:spMkLst>
        </pc:spChg>
        <pc:spChg chg="add del 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57" creationId="{DC45791F-1E9B-ABCD-6390-EE837F419046}"/>
          </ac:spMkLst>
        </pc:spChg>
        <pc:spChg chg="add del 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58" creationId="{47F69656-E7BD-EB96-9B8F-6959108EB957}"/>
          </ac:spMkLst>
        </pc:spChg>
        <pc:spChg chg="add del 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59" creationId="{20BEE0F8-5304-2D49-B4A1-1163DAF76741}"/>
          </ac:spMkLst>
        </pc:spChg>
        <pc:spChg chg="add del 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60" creationId="{56B454EA-B1EF-8794-27BA-71A280EACEC0}"/>
          </ac:spMkLst>
        </pc:spChg>
        <pc:spChg chg="add del 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61" creationId="{3688AC7B-4DDC-A37B-744E-B51D76D23D5E}"/>
          </ac:spMkLst>
        </pc:spChg>
        <pc:spChg chg="add del mod">
          <ac:chgData name="Andrew Uhlir" userId="1576c744-77df-433f-b097-44c245c3813a" providerId="ADAL" clId="{33D4112B-4B4C-4645-B792-3CE0252CEDA5}" dt="2023-01-30T13:50:46.750" v="763"/>
          <ac:spMkLst>
            <pc:docMk/>
            <pc:sldMk cId="988497709" sldId="371"/>
            <ac:spMk id="62" creationId="{8E9EA809-247C-ED14-5485-94CF519470C6}"/>
          </ac:spMkLst>
        </pc:spChg>
        <pc:grpChg chg="mod">
          <ac:chgData name="Andrew Uhlir" userId="1576c744-77df-433f-b097-44c245c3813a" providerId="ADAL" clId="{33D4112B-4B4C-4645-B792-3CE0252CEDA5}" dt="2023-01-30T13:50:45.806" v="762"/>
          <ac:grpSpMkLst>
            <pc:docMk/>
            <pc:sldMk cId="988497709" sldId="371"/>
            <ac:grpSpMk id="1" creationId="{00000000-0000-0000-0000-000000000000}"/>
          </ac:grpSpMkLst>
        </pc:grpChg>
        <pc:grpChg chg="add del mod">
          <ac:chgData name="Andrew Uhlir" userId="1576c744-77df-433f-b097-44c245c3813a" providerId="ADAL" clId="{33D4112B-4B4C-4645-B792-3CE0252CEDA5}" dt="2023-01-30T13:50:31.087" v="759"/>
          <ac:grpSpMkLst>
            <pc:docMk/>
            <pc:sldMk cId="988497709" sldId="371"/>
            <ac:grpSpMk id="10" creationId="{F4391051-FC04-93EC-3A2E-27112BEE0325}"/>
          </ac:grpSpMkLst>
        </pc:grpChg>
        <pc:grpChg chg="add del mod">
          <ac:chgData name="Andrew Uhlir" userId="1576c744-77df-433f-b097-44c245c3813a" providerId="ADAL" clId="{33D4112B-4B4C-4645-B792-3CE0252CEDA5}" dt="2023-01-30T13:50:31.087" v="759"/>
          <ac:grpSpMkLst>
            <pc:docMk/>
            <pc:sldMk cId="988497709" sldId="371"/>
            <ac:grpSpMk id="15" creationId="{5E4EBE3A-9EC0-BF7A-8AFA-5C4D223D6E43}"/>
          </ac:grpSpMkLst>
        </pc:grpChg>
        <pc:grpChg chg="add del mod">
          <ac:chgData name="Andrew Uhlir" userId="1576c744-77df-433f-b097-44c245c3813a" providerId="ADAL" clId="{33D4112B-4B4C-4645-B792-3CE0252CEDA5}" dt="2023-01-30T13:50:37.135" v="761"/>
          <ac:grpSpMkLst>
            <pc:docMk/>
            <pc:sldMk cId="988497709" sldId="371"/>
            <ac:grpSpMk id="29" creationId="{192E76EB-2B1A-AB28-A065-A63FE59FFC65}"/>
          </ac:grpSpMkLst>
        </pc:grpChg>
        <pc:grpChg chg="add del mod">
          <ac:chgData name="Andrew Uhlir" userId="1576c744-77df-433f-b097-44c245c3813a" providerId="ADAL" clId="{33D4112B-4B4C-4645-B792-3CE0252CEDA5}" dt="2023-01-30T13:50:37.135" v="761"/>
          <ac:grpSpMkLst>
            <pc:docMk/>
            <pc:sldMk cId="988497709" sldId="371"/>
            <ac:grpSpMk id="34" creationId="{8FF8352C-87D5-8300-528A-F51AAF01CB10}"/>
          </ac:grpSpMkLst>
        </pc:grpChg>
        <pc:grpChg chg="add del mod">
          <ac:chgData name="Andrew Uhlir" userId="1576c744-77df-433f-b097-44c245c3813a" providerId="ADAL" clId="{33D4112B-4B4C-4645-B792-3CE0252CEDA5}" dt="2023-01-30T13:50:46.750" v="763"/>
          <ac:grpSpMkLst>
            <pc:docMk/>
            <pc:sldMk cId="988497709" sldId="371"/>
            <ac:grpSpMk id="48" creationId="{126551F6-AB01-CE9F-167E-911A21D1322A}"/>
          </ac:grpSpMkLst>
        </pc:grpChg>
        <pc:grpChg chg="add del mod">
          <ac:chgData name="Andrew Uhlir" userId="1576c744-77df-433f-b097-44c245c3813a" providerId="ADAL" clId="{33D4112B-4B4C-4645-B792-3CE0252CEDA5}" dt="2023-01-30T13:50:46.750" v="763"/>
          <ac:grpSpMkLst>
            <pc:docMk/>
            <pc:sldMk cId="988497709" sldId="371"/>
            <ac:grpSpMk id="53" creationId="{FA5B8E20-E994-3526-7C1E-D53E223FF478}"/>
          </ac:grpSpMkLst>
        </pc:grpChg>
        <pc:graphicFrameChg chg="add del mod">
          <ac:chgData name="Andrew Uhlir" userId="1576c744-77df-433f-b097-44c245c3813a" providerId="ADAL" clId="{33D4112B-4B4C-4645-B792-3CE0252CEDA5}" dt="2023-01-30T13:50:31.087" v="759"/>
          <ac:graphicFrameMkLst>
            <pc:docMk/>
            <pc:sldMk cId="988497709" sldId="371"/>
            <ac:graphicFrameMk id="6" creationId="{720CAD81-2D11-03B5-8AE7-1198356D644E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31.087" v="759"/>
          <ac:graphicFrameMkLst>
            <pc:docMk/>
            <pc:sldMk cId="988497709" sldId="371"/>
            <ac:graphicFrameMk id="7" creationId="{C42407AA-76E8-CB1C-53E8-8E5660BFC512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31.087" v="759"/>
          <ac:graphicFrameMkLst>
            <pc:docMk/>
            <pc:sldMk cId="988497709" sldId="371"/>
            <ac:graphicFrameMk id="8" creationId="{23A8E849-2A7C-B430-D5DA-E917A11FB446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31.087" v="759"/>
          <ac:graphicFrameMkLst>
            <pc:docMk/>
            <pc:sldMk cId="988497709" sldId="371"/>
            <ac:graphicFrameMk id="9" creationId="{E44C7939-8D4A-FFAC-6BCD-5986AF101E82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37.135" v="761"/>
          <ac:graphicFrameMkLst>
            <pc:docMk/>
            <pc:sldMk cId="988497709" sldId="371"/>
            <ac:graphicFrameMk id="25" creationId="{56E9DFDB-0089-252D-13C7-FBB7C0931BD1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37.135" v="761"/>
          <ac:graphicFrameMkLst>
            <pc:docMk/>
            <pc:sldMk cId="988497709" sldId="371"/>
            <ac:graphicFrameMk id="26" creationId="{998A402A-E32D-58C9-7648-9E2FF53496C8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37.135" v="761"/>
          <ac:graphicFrameMkLst>
            <pc:docMk/>
            <pc:sldMk cId="988497709" sldId="371"/>
            <ac:graphicFrameMk id="27" creationId="{77150BFE-26B3-A23C-70FC-2FCCE8BAA8E5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37.135" v="761"/>
          <ac:graphicFrameMkLst>
            <pc:docMk/>
            <pc:sldMk cId="988497709" sldId="371"/>
            <ac:graphicFrameMk id="28" creationId="{7DD40E10-579C-F36A-EBAC-AD72F565688C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46.750" v="763"/>
          <ac:graphicFrameMkLst>
            <pc:docMk/>
            <pc:sldMk cId="988497709" sldId="371"/>
            <ac:graphicFrameMk id="44" creationId="{6D44CA83-882D-C694-FF31-8D46354B7577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46.750" v="763"/>
          <ac:graphicFrameMkLst>
            <pc:docMk/>
            <pc:sldMk cId="988497709" sldId="371"/>
            <ac:graphicFrameMk id="45" creationId="{7F146D40-FD82-DD49-CA69-B3052514AFC6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46.750" v="763"/>
          <ac:graphicFrameMkLst>
            <pc:docMk/>
            <pc:sldMk cId="988497709" sldId="371"/>
            <ac:graphicFrameMk id="46" creationId="{BA0BF7AA-4494-FFBE-9EC3-D67A421B6D92}"/>
          </ac:graphicFrameMkLst>
        </pc:graphicFrameChg>
        <pc:graphicFrameChg chg="add del mod">
          <ac:chgData name="Andrew Uhlir" userId="1576c744-77df-433f-b097-44c245c3813a" providerId="ADAL" clId="{33D4112B-4B4C-4645-B792-3CE0252CEDA5}" dt="2023-01-30T13:50:46.750" v="763"/>
          <ac:graphicFrameMkLst>
            <pc:docMk/>
            <pc:sldMk cId="988497709" sldId="371"/>
            <ac:graphicFrameMk id="47" creationId="{4FB5C7B2-FB20-E52E-B9A1-500C256BA581}"/>
          </ac:graphicFrameMkLst>
        </pc:graphicFrameChg>
        <pc:picChg chg="del mod">
          <ac:chgData name="Andrew Uhlir" userId="1576c744-77df-433f-b097-44c245c3813a" providerId="ADAL" clId="{33D4112B-4B4C-4645-B792-3CE0252CEDA5}" dt="2023-01-30T13:49:15.034" v="757" actId="478"/>
          <ac:picMkLst>
            <pc:docMk/>
            <pc:sldMk cId="988497709" sldId="371"/>
            <ac:picMk id="3" creationId="{5E84BB35-D2A9-0AD0-C54F-CECD51A832B5}"/>
          </ac:picMkLst>
        </pc:picChg>
        <pc:picChg chg="add mod modCrop">
          <ac:chgData name="Andrew Uhlir" userId="1576c744-77df-433f-b097-44c245c3813a" providerId="ADAL" clId="{33D4112B-4B4C-4645-B792-3CE0252CEDA5}" dt="2023-01-30T13:52:42.379" v="789" actId="1076"/>
          <ac:picMkLst>
            <pc:docMk/>
            <pc:sldMk cId="988497709" sldId="371"/>
            <ac:picMk id="64" creationId="{F7CE2952-59AE-0047-84A1-2C7814288FBF}"/>
          </ac:picMkLst>
        </pc:picChg>
        <pc:picChg chg="add mod modCrop">
          <ac:chgData name="Andrew Uhlir" userId="1576c744-77df-433f-b097-44c245c3813a" providerId="ADAL" clId="{33D4112B-4B4C-4645-B792-3CE0252CEDA5}" dt="2023-01-30T13:53:13.561" v="793" actId="1076"/>
          <ac:picMkLst>
            <pc:docMk/>
            <pc:sldMk cId="988497709" sldId="371"/>
            <ac:picMk id="66" creationId="{97FFEF4D-8FD8-1C84-2641-09257B38B4B5}"/>
          </ac:picMkLst>
        </pc:picChg>
        <pc:picChg chg="add mod modCrop">
          <ac:chgData name="Andrew Uhlir" userId="1576c744-77df-433f-b097-44c245c3813a" providerId="ADAL" clId="{33D4112B-4B4C-4645-B792-3CE0252CEDA5}" dt="2023-01-30T13:52:44.686" v="790" actId="1076"/>
          <ac:picMkLst>
            <pc:docMk/>
            <pc:sldMk cId="988497709" sldId="371"/>
            <ac:picMk id="67" creationId="{C071BC9D-CACA-BD1F-D022-7FFCA329B062}"/>
          </ac:picMkLst>
        </pc:picChg>
      </pc:sldChg>
      <pc:sldChg chg="del">
        <pc:chgData name="Andrew Uhlir" userId="1576c744-77df-433f-b097-44c245c3813a" providerId="ADAL" clId="{33D4112B-4B4C-4645-B792-3CE0252CEDA5}" dt="2023-01-30T13:13:36.837" v="110" actId="47"/>
        <pc:sldMkLst>
          <pc:docMk/>
          <pc:sldMk cId="3950483277" sldId="372"/>
        </pc:sldMkLst>
      </pc:sldChg>
      <pc:sldChg chg="del">
        <pc:chgData name="Andrew Uhlir" userId="1576c744-77df-433f-b097-44c245c3813a" providerId="ADAL" clId="{33D4112B-4B4C-4645-B792-3CE0252CEDA5}" dt="2023-01-30T13:13:33.693" v="109" actId="47"/>
        <pc:sldMkLst>
          <pc:docMk/>
          <pc:sldMk cId="2455424558" sldId="373"/>
        </pc:sldMkLst>
      </pc:sldChg>
      <pc:sldChg chg="del">
        <pc:chgData name="Andrew Uhlir" userId="1576c744-77df-433f-b097-44c245c3813a" providerId="ADAL" clId="{33D4112B-4B4C-4645-B792-3CE0252CEDA5}" dt="2023-01-30T13:13:31.725" v="108" actId="47"/>
        <pc:sldMkLst>
          <pc:docMk/>
          <pc:sldMk cId="513410315" sldId="374"/>
        </pc:sldMkLst>
      </pc:sldChg>
      <pc:sldChg chg="del">
        <pc:chgData name="Andrew Uhlir" userId="1576c744-77df-433f-b097-44c245c3813a" providerId="ADAL" clId="{33D4112B-4B4C-4645-B792-3CE0252CEDA5}" dt="2023-01-30T13:59:45.609" v="1541" actId="47"/>
        <pc:sldMkLst>
          <pc:docMk/>
          <pc:sldMk cId="985864370" sldId="375"/>
        </pc:sldMkLst>
      </pc:sldChg>
      <pc:sldChg chg="del">
        <pc:chgData name="Andrew Uhlir" userId="1576c744-77df-433f-b097-44c245c3813a" providerId="ADAL" clId="{33D4112B-4B4C-4645-B792-3CE0252CEDA5}" dt="2023-01-30T13:59:45.609" v="1541" actId="47"/>
        <pc:sldMkLst>
          <pc:docMk/>
          <pc:sldMk cId="2675570047" sldId="376"/>
        </pc:sldMkLst>
      </pc:sldChg>
      <pc:sldChg chg="del">
        <pc:chgData name="Andrew Uhlir" userId="1576c744-77df-433f-b097-44c245c3813a" providerId="ADAL" clId="{33D4112B-4B4C-4645-B792-3CE0252CEDA5}" dt="2023-01-30T13:59:45.609" v="1541" actId="47"/>
        <pc:sldMkLst>
          <pc:docMk/>
          <pc:sldMk cId="2799309492" sldId="377"/>
        </pc:sldMkLst>
      </pc:sldChg>
      <pc:sldChg chg="addSp delSp modSp add mod ord setBg">
        <pc:chgData name="Andrew Uhlir" userId="1576c744-77df-433f-b097-44c245c3813a" providerId="ADAL" clId="{33D4112B-4B4C-4645-B792-3CE0252CEDA5}" dt="2023-01-30T13:16:28.868" v="150" actId="20577"/>
        <pc:sldMkLst>
          <pc:docMk/>
          <pc:sldMk cId="1041845279" sldId="378"/>
        </pc:sldMkLst>
        <pc:spChg chg="del">
          <ac:chgData name="Andrew Uhlir" userId="1576c744-77df-433f-b097-44c245c3813a" providerId="ADAL" clId="{33D4112B-4B4C-4645-B792-3CE0252CEDA5}" dt="2023-01-30T13:15:33.124" v="134" actId="478"/>
          <ac:spMkLst>
            <pc:docMk/>
            <pc:sldMk cId="1041845279" sldId="378"/>
            <ac:spMk id="2" creationId="{189A4863-7A93-6715-EA0A-2E43B6DEA205}"/>
          </ac:spMkLst>
        </pc:spChg>
        <pc:spChg chg="del">
          <ac:chgData name="Andrew Uhlir" userId="1576c744-77df-433f-b097-44c245c3813a" providerId="ADAL" clId="{33D4112B-4B4C-4645-B792-3CE0252CEDA5}" dt="2023-01-30T13:15:29.788" v="131" actId="478"/>
          <ac:spMkLst>
            <pc:docMk/>
            <pc:sldMk cId="1041845279" sldId="378"/>
            <ac:spMk id="3" creationId="{C61925A8-F984-0465-7F7C-68E050725C2B}"/>
          </ac:spMkLst>
        </pc:spChg>
        <pc:spChg chg="mod">
          <ac:chgData name="Andrew Uhlir" userId="1576c744-77df-433f-b097-44c245c3813a" providerId="ADAL" clId="{33D4112B-4B4C-4645-B792-3CE0252CEDA5}" dt="2023-01-30T13:16:10.776" v="140" actId="207"/>
          <ac:spMkLst>
            <pc:docMk/>
            <pc:sldMk cId="1041845279" sldId="378"/>
            <ac:spMk id="6" creationId="{757F34C7-12A5-4551-B0DC-163747533CA8}"/>
          </ac:spMkLst>
        </pc:spChg>
        <pc:spChg chg="del mod">
          <ac:chgData name="Andrew Uhlir" userId="1576c744-77df-433f-b097-44c245c3813a" providerId="ADAL" clId="{33D4112B-4B4C-4645-B792-3CE0252CEDA5}" dt="2023-01-30T13:15:31.917" v="133" actId="478"/>
          <ac:spMkLst>
            <pc:docMk/>
            <pc:sldMk cId="1041845279" sldId="378"/>
            <ac:spMk id="8" creationId="{F6C10B46-136F-3A3E-3EF9-32259F5E920C}"/>
          </ac:spMkLst>
        </pc:spChg>
        <pc:graphicFrameChg chg="add del mod">
          <ac:chgData name="Andrew Uhlir" userId="1576c744-77df-433f-b097-44c245c3813a" providerId="ADAL" clId="{33D4112B-4B4C-4645-B792-3CE0252CEDA5}" dt="2023-01-30T13:15:51.778" v="136"/>
          <ac:graphicFrameMkLst>
            <pc:docMk/>
            <pc:sldMk cId="1041845279" sldId="378"/>
            <ac:graphicFrameMk id="4" creationId="{BE3052C6-E5A9-D0E6-ECF9-8BCAE19C9F91}"/>
          </ac:graphicFrameMkLst>
        </pc:graphicFrameChg>
        <pc:graphicFrameChg chg="add mod modGraphic">
          <ac:chgData name="Andrew Uhlir" userId="1576c744-77df-433f-b097-44c245c3813a" providerId="ADAL" clId="{33D4112B-4B4C-4645-B792-3CE0252CEDA5}" dt="2023-01-30T13:16:28.868" v="150" actId="20577"/>
          <ac:graphicFrameMkLst>
            <pc:docMk/>
            <pc:sldMk cId="1041845279" sldId="378"/>
            <ac:graphicFrameMk id="9" creationId="{BE3052C6-E5A9-D0E6-ECF9-8BCAE19C9F91}"/>
          </ac:graphicFrameMkLst>
        </pc:graphicFrameChg>
        <pc:picChg chg="del">
          <ac:chgData name="Andrew Uhlir" userId="1576c744-77df-433f-b097-44c245c3813a" providerId="ADAL" clId="{33D4112B-4B4C-4645-B792-3CE0252CEDA5}" dt="2023-01-30T13:15:28.961" v="130" actId="478"/>
          <ac:picMkLst>
            <pc:docMk/>
            <pc:sldMk cId="1041845279" sldId="378"/>
            <ac:picMk id="7" creationId="{4859A36C-D1B1-7EB9-8E3F-7CCC0ED13034}"/>
          </ac:picMkLst>
        </pc:picChg>
      </pc:sldChg>
      <pc:sldChg chg="new del">
        <pc:chgData name="Andrew Uhlir" userId="1576c744-77df-433f-b097-44c245c3813a" providerId="ADAL" clId="{33D4112B-4B4C-4645-B792-3CE0252CEDA5}" dt="2023-01-30T13:15:19.315" v="112" actId="47"/>
        <pc:sldMkLst>
          <pc:docMk/>
          <pc:sldMk cId="2320877997" sldId="378"/>
        </pc:sldMkLst>
      </pc:sldChg>
      <pc:sldChg chg="addSp delSp modSp add mod ord">
        <pc:chgData name="Andrew Uhlir" userId="1576c744-77df-433f-b097-44c245c3813a" providerId="ADAL" clId="{33D4112B-4B4C-4645-B792-3CE0252CEDA5}" dt="2023-01-30T13:59:35.800" v="1540" actId="27636"/>
        <pc:sldMkLst>
          <pc:docMk/>
          <pc:sldMk cId="1666086919" sldId="379"/>
        </pc:sldMkLst>
        <pc:spChg chg="add del mod">
          <ac:chgData name="Andrew Uhlir" userId="1576c744-77df-433f-b097-44c245c3813a" providerId="ADAL" clId="{33D4112B-4B4C-4645-B792-3CE0252CEDA5}" dt="2023-01-30T13:59:35.800" v="1540" actId="27636"/>
          <ac:spMkLst>
            <pc:docMk/>
            <pc:sldMk cId="1666086919" sldId="379"/>
            <ac:spMk id="2" creationId="{189A4863-7A93-6715-EA0A-2E43B6DEA205}"/>
          </ac:spMkLst>
        </pc:spChg>
        <pc:spChg chg="mod">
          <ac:chgData name="Andrew Uhlir" userId="1576c744-77df-433f-b097-44c245c3813a" providerId="ADAL" clId="{33D4112B-4B4C-4645-B792-3CE0252CEDA5}" dt="2023-01-30T13:59:19.940" v="1535" actId="1076"/>
          <ac:spMkLst>
            <pc:docMk/>
            <pc:sldMk cId="1666086919" sldId="379"/>
            <ac:spMk id="3" creationId="{75A1B638-AB16-1A0F-BD92-8EB42639DE81}"/>
          </ac:spMkLst>
        </pc:spChg>
        <pc:spChg chg="add del mod">
          <ac:chgData name="Andrew Uhlir" userId="1576c744-77df-433f-b097-44c245c3813a" providerId="ADAL" clId="{33D4112B-4B4C-4645-B792-3CE0252CEDA5}" dt="2023-01-30T13:57:04.099" v="1140" actId="478"/>
          <ac:spMkLst>
            <pc:docMk/>
            <pc:sldMk cId="1666086919" sldId="379"/>
            <ac:spMk id="4" creationId="{AFDC29FC-5A38-6626-2F20-2EA3AD5EBAA0}"/>
          </ac:spMkLst>
        </pc:spChg>
        <pc:spChg chg="add mod">
          <ac:chgData name="Andrew Uhlir" userId="1576c744-77df-433f-b097-44c245c3813a" providerId="ADAL" clId="{33D4112B-4B4C-4645-B792-3CE0252CEDA5}" dt="2023-01-30T13:59:26.183" v="1537" actId="1076"/>
          <ac:spMkLst>
            <pc:docMk/>
            <pc:sldMk cId="1666086919" sldId="379"/>
            <ac:spMk id="5" creationId="{12643089-1702-8596-4719-848F2263B9F1}"/>
          </ac:spMkLst>
        </pc:spChg>
        <pc:spChg chg="mod">
          <ac:chgData name="Andrew Uhlir" userId="1576c744-77df-433f-b097-44c245c3813a" providerId="ADAL" clId="{33D4112B-4B4C-4645-B792-3CE0252CEDA5}" dt="2023-01-30T13:56:31.954" v="1085" actId="20577"/>
          <ac:spMkLst>
            <pc:docMk/>
            <pc:sldMk cId="1666086919" sldId="379"/>
            <ac:spMk id="6" creationId="{757F34C7-12A5-4551-B0DC-163747533CA8}"/>
          </ac:spMkLst>
        </pc:spChg>
        <pc:spChg chg="del">
          <ac:chgData name="Andrew Uhlir" userId="1576c744-77df-433f-b097-44c245c3813a" providerId="ADAL" clId="{33D4112B-4B4C-4645-B792-3CE0252CEDA5}" dt="2023-01-30T13:54:56.803" v="903" actId="478"/>
          <ac:spMkLst>
            <pc:docMk/>
            <pc:sldMk cId="1666086919" sldId="379"/>
            <ac:spMk id="8" creationId="{85919A5E-1FD6-941C-3DB7-823AAD474CE4}"/>
          </ac:spMkLst>
        </pc:spChg>
        <pc:spChg chg="add mod">
          <ac:chgData name="Andrew Uhlir" userId="1576c744-77df-433f-b097-44c245c3813a" providerId="ADAL" clId="{33D4112B-4B4C-4645-B792-3CE0252CEDA5}" dt="2023-01-30T13:59:26.183" v="1537" actId="1076"/>
          <ac:spMkLst>
            <pc:docMk/>
            <pc:sldMk cId="1666086919" sldId="379"/>
            <ac:spMk id="9" creationId="{41960448-89B7-1B01-21C9-8F6E2FFA4FEB}"/>
          </ac:spMkLst>
        </pc:spChg>
        <pc:spChg chg="del">
          <ac:chgData name="Andrew Uhlir" userId="1576c744-77df-433f-b097-44c245c3813a" providerId="ADAL" clId="{33D4112B-4B4C-4645-B792-3CE0252CEDA5}" dt="2023-01-30T13:54:56.803" v="903" actId="478"/>
          <ac:spMkLst>
            <pc:docMk/>
            <pc:sldMk cId="1666086919" sldId="379"/>
            <ac:spMk id="10" creationId="{1C6DEDE4-00FB-343E-18FE-4425440FB4D2}"/>
          </ac:spMkLst>
        </pc:spChg>
        <pc:spChg chg="del">
          <ac:chgData name="Andrew Uhlir" userId="1576c744-77df-433f-b097-44c245c3813a" providerId="ADAL" clId="{33D4112B-4B4C-4645-B792-3CE0252CEDA5}" dt="2023-01-30T13:54:56.803" v="903" actId="478"/>
          <ac:spMkLst>
            <pc:docMk/>
            <pc:sldMk cId="1666086919" sldId="379"/>
            <ac:spMk id="35" creationId="{1A786B63-FF31-C0FC-F04E-C564BECE37F0}"/>
          </ac:spMkLst>
        </pc:spChg>
        <pc:picChg chg="del">
          <ac:chgData name="Andrew Uhlir" userId="1576c744-77df-433f-b097-44c245c3813a" providerId="ADAL" clId="{33D4112B-4B4C-4645-B792-3CE0252CEDA5}" dt="2023-01-30T13:54:53.898" v="902" actId="478"/>
          <ac:picMkLst>
            <pc:docMk/>
            <pc:sldMk cId="1666086919" sldId="379"/>
            <ac:picMk id="7" creationId="{03585AD9-471D-A7DD-0E95-D43A3C73C5B5}"/>
          </ac:picMkLst>
        </pc:picChg>
      </pc:sldChg>
    </pc:docChg>
  </pc:docChgLst>
  <pc:docChgLst>
    <pc:chgData name="Amanda Williams" userId="61f8c09a-035c-44fe-b6a3-de640d11dc15" providerId="ADAL" clId="{E3268AAA-EC4D-4BA1-B1FB-3DDCA74E7D43}"/>
    <pc:docChg chg="custSel addSld delSld modSld">
      <pc:chgData name="Amanda Williams" userId="61f8c09a-035c-44fe-b6a3-de640d11dc15" providerId="ADAL" clId="{E3268AAA-EC4D-4BA1-B1FB-3DDCA74E7D43}" dt="2022-09-13T18:02:00.414" v="2" actId="2696"/>
      <pc:docMkLst>
        <pc:docMk/>
      </pc:docMkLst>
      <pc:sldChg chg="delSp add del mod">
        <pc:chgData name="Amanda Williams" userId="61f8c09a-035c-44fe-b6a3-de640d11dc15" providerId="ADAL" clId="{E3268AAA-EC4D-4BA1-B1FB-3DDCA74E7D43}" dt="2022-09-13T18:02:00.414" v="2" actId="2696"/>
        <pc:sldMkLst>
          <pc:docMk/>
          <pc:sldMk cId="2368510589" sldId="370"/>
        </pc:sldMkLst>
        <pc:graphicFrameChg chg="del">
          <ac:chgData name="Amanda Williams" userId="61f8c09a-035c-44fe-b6a3-de640d11dc15" providerId="ADAL" clId="{E3268AAA-EC4D-4BA1-B1FB-3DDCA74E7D43}" dt="2022-09-13T18:01:17.879" v="1" actId="478"/>
          <ac:graphicFrameMkLst>
            <pc:docMk/>
            <pc:sldMk cId="2368510589" sldId="370"/>
            <ac:graphicFrameMk id="2" creationId="{E75F6399-DED9-7026-B119-173D50012C2E}"/>
          </ac:graphicFrameMkLst>
        </pc:graphicFrameChg>
      </pc:sldChg>
    </pc:docChg>
  </pc:docChgLst>
  <pc:docChgLst>
    <pc:chgData name="Cassidy Sparks" userId="cd857fe3-7741-442b-ac41-a89b3c2aca10" providerId="ADAL" clId="{01595DEC-C201-4CFE-992F-988330B16448}"/>
    <pc:docChg chg="modSld">
      <pc:chgData name="Cassidy Sparks" userId="cd857fe3-7741-442b-ac41-a89b3c2aca10" providerId="ADAL" clId="{01595DEC-C201-4CFE-992F-988330B16448}" dt="2022-12-14T15:20:57.742" v="0" actId="1076"/>
      <pc:docMkLst>
        <pc:docMk/>
      </pc:docMkLst>
      <pc:sldChg chg="modSp mod">
        <pc:chgData name="Cassidy Sparks" userId="cd857fe3-7741-442b-ac41-a89b3c2aca10" providerId="ADAL" clId="{01595DEC-C201-4CFE-992F-988330B16448}" dt="2022-12-14T15:20:57.742" v="0" actId="1076"/>
        <pc:sldMkLst>
          <pc:docMk/>
          <pc:sldMk cId="4203933959" sldId="280"/>
        </pc:sldMkLst>
        <pc:spChg chg="mod">
          <ac:chgData name="Cassidy Sparks" userId="cd857fe3-7741-442b-ac41-a89b3c2aca10" providerId="ADAL" clId="{01595DEC-C201-4CFE-992F-988330B16448}" dt="2022-12-14T15:20:57.742" v="0" actId="1076"/>
          <ac:spMkLst>
            <pc:docMk/>
            <pc:sldMk cId="4203933959" sldId="280"/>
            <ac:spMk id="5" creationId="{BAE28E82-2849-4761-BD4F-9E71F675FE8F}"/>
          </ac:spMkLst>
        </pc:spChg>
      </pc:sldChg>
    </pc:docChg>
  </pc:docChgLst>
  <pc:docChgLst>
    <pc:chgData name="Melissa Murray" userId="00ada8a6-6a90-431a-8dd5-0dba5271bf27" providerId="ADAL" clId="{9CC171AC-E0EA-4C65-AD7F-80C033510354}"/>
    <pc:docChg chg="undo redo custSel modSld">
      <pc:chgData name="Melissa Murray" userId="00ada8a6-6a90-431a-8dd5-0dba5271bf27" providerId="ADAL" clId="{9CC171AC-E0EA-4C65-AD7F-80C033510354}" dt="2023-06-06T15:28:57.987" v="9" actId="207"/>
      <pc:docMkLst>
        <pc:docMk/>
      </pc:docMkLst>
      <pc:sldChg chg="modSp mod">
        <pc:chgData name="Melissa Murray" userId="00ada8a6-6a90-431a-8dd5-0dba5271bf27" providerId="ADAL" clId="{9CC171AC-E0EA-4C65-AD7F-80C033510354}" dt="2023-06-06T15:27:52.749" v="5" actId="20577"/>
        <pc:sldMkLst>
          <pc:docMk/>
          <pc:sldMk cId="378968496" sldId="368"/>
        </pc:sldMkLst>
        <pc:spChg chg="mod">
          <ac:chgData name="Melissa Murray" userId="00ada8a6-6a90-431a-8dd5-0dba5271bf27" providerId="ADAL" clId="{9CC171AC-E0EA-4C65-AD7F-80C033510354}" dt="2023-06-06T15:27:52.749" v="5" actId="20577"/>
          <ac:spMkLst>
            <pc:docMk/>
            <pc:sldMk cId="378968496" sldId="368"/>
            <ac:spMk id="6" creationId="{757F34C7-12A5-4551-B0DC-163747533CA8}"/>
          </ac:spMkLst>
        </pc:spChg>
        <pc:graphicFrameChg chg="modGraphic">
          <ac:chgData name="Melissa Murray" userId="00ada8a6-6a90-431a-8dd5-0dba5271bf27" providerId="ADAL" clId="{9CC171AC-E0EA-4C65-AD7F-80C033510354}" dt="2023-06-06T15:27:45.552" v="3" actId="2711"/>
          <ac:graphicFrameMkLst>
            <pc:docMk/>
            <pc:sldMk cId="378968496" sldId="368"/>
            <ac:graphicFrameMk id="7" creationId="{0CDD520F-C96E-7DA6-21DA-B9AEB7EB5DDE}"/>
          </ac:graphicFrameMkLst>
        </pc:graphicFrameChg>
      </pc:sldChg>
      <pc:sldChg chg="modSp mod">
        <pc:chgData name="Melissa Murray" userId="00ada8a6-6a90-431a-8dd5-0dba5271bf27" providerId="ADAL" clId="{9CC171AC-E0EA-4C65-AD7F-80C033510354}" dt="2023-06-06T15:28:57.987" v="9" actId="207"/>
        <pc:sldMkLst>
          <pc:docMk/>
          <pc:sldMk cId="1041845279" sldId="378"/>
        </pc:sldMkLst>
        <pc:graphicFrameChg chg="modGraphic">
          <ac:chgData name="Melissa Murray" userId="00ada8a6-6a90-431a-8dd5-0dba5271bf27" providerId="ADAL" clId="{9CC171AC-E0EA-4C65-AD7F-80C033510354}" dt="2023-06-06T15:28:57.987" v="9" actId="207"/>
          <ac:graphicFrameMkLst>
            <pc:docMk/>
            <pc:sldMk cId="1041845279" sldId="378"/>
            <ac:graphicFrameMk id="3" creationId="{DD3D1E0A-8D93-61EE-9BD7-B5FC3C8C46E9}"/>
          </ac:graphicFrameMkLst>
        </pc:graphicFrameChg>
      </pc:sldChg>
    </pc:docChg>
  </pc:docChgLst>
  <pc:docChgLst>
    <pc:chgData name="Cassidy Sparks" userId="cd857fe3-7741-442b-ac41-a89b3c2aca10" providerId="ADAL" clId="{48C19D20-FBBA-496C-8919-E2B84F62D831}"/>
    <pc:docChg chg="undo custSel modSld">
      <pc:chgData name="Cassidy Sparks" userId="cd857fe3-7741-442b-ac41-a89b3c2aca10" providerId="ADAL" clId="{48C19D20-FBBA-496C-8919-E2B84F62D831}" dt="2023-02-15T15:30:07.854" v="35" actId="1036"/>
      <pc:docMkLst>
        <pc:docMk/>
      </pc:docMkLst>
      <pc:sldChg chg="modSp mod">
        <pc:chgData name="Cassidy Sparks" userId="cd857fe3-7741-442b-ac41-a89b3c2aca10" providerId="ADAL" clId="{48C19D20-FBBA-496C-8919-E2B84F62D831}" dt="2023-02-15T15:29:11.096" v="22" actId="207"/>
        <pc:sldMkLst>
          <pc:docMk/>
          <pc:sldMk cId="1742991658" sldId="275"/>
        </pc:sldMkLst>
        <pc:spChg chg="mod">
          <ac:chgData name="Cassidy Sparks" userId="cd857fe3-7741-442b-ac41-a89b3c2aca10" providerId="ADAL" clId="{48C19D20-FBBA-496C-8919-E2B84F62D831}" dt="2023-02-15T15:29:06.244" v="21" actId="207"/>
          <ac:spMkLst>
            <pc:docMk/>
            <pc:sldMk cId="1742991658" sldId="275"/>
            <ac:spMk id="10" creationId="{20AC468A-D164-428A-94E3-9493866DB085}"/>
          </ac:spMkLst>
        </pc:spChg>
        <pc:spChg chg="mod">
          <ac:chgData name="Cassidy Sparks" userId="cd857fe3-7741-442b-ac41-a89b3c2aca10" providerId="ADAL" clId="{48C19D20-FBBA-496C-8919-E2B84F62D831}" dt="2023-02-15T15:29:11.096" v="22" actId="207"/>
          <ac:spMkLst>
            <pc:docMk/>
            <pc:sldMk cId="1742991658" sldId="275"/>
            <ac:spMk id="11" creationId="{BB94CDFF-2437-4BB7-9FF8-EE442D6A655A}"/>
          </ac:spMkLst>
        </pc:spChg>
      </pc:sldChg>
      <pc:sldChg chg="modSp mod">
        <pc:chgData name="Cassidy Sparks" userId="cd857fe3-7741-442b-ac41-a89b3c2aca10" providerId="ADAL" clId="{48C19D20-FBBA-496C-8919-E2B84F62D831}" dt="2023-02-15T15:26:19.773" v="10" actId="1076"/>
        <pc:sldMkLst>
          <pc:docMk/>
          <pc:sldMk cId="4203933959" sldId="280"/>
        </pc:sldMkLst>
        <pc:spChg chg="mod">
          <ac:chgData name="Cassidy Sparks" userId="cd857fe3-7741-442b-ac41-a89b3c2aca10" providerId="ADAL" clId="{48C19D20-FBBA-496C-8919-E2B84F62D831}" dt="2023-02-15T15:26:19.773" v="10" actId="1076"/>
          <ac:spMkLst>
            <pc:docMk/>
            <pc:sldMk cId="4203933959" sldId="280"/>
            <ac:spMk id="5" creationId="{BAE28E82-2849-4761-BD4F-9E71F675FE8F}"/>
          </ac:spMkLst>
        </pc:spChg>
      </pc:sldChg>
      <pc:sldChg chg="modSp mod">
        <pc:chgData name="Cassidy Sparks" userId="cd857fe3-7741-442b-ac41-a89b3c2aca10" providerId="ADAL" clId="{48C19D20-FBBA-496C-8919-E2B84F62D831}" dt="2023-02-15T15:29:22.411" v="24" actId="207"/>
        <pc:sldMkLst>
          <pc:docMk/>
          <pc:sldMk cId="378968496" sldId="368"/>
        </pc:sldMkLst>
        <pc:spChg chg="mod">
          <ac:chgData name="Cassidy Sparks" userId="cd857fe3-7741-442b-ac41-a89b3c2aca10" providerId="ADAL" clId="{48C19D20-FBBA-496C-8919-E2B84F62D831}" dt="2023-02-15T15:29:18.210" v="23" actId="207"/>
          <ac:spMkLst>
            <pc:docMk/>
            <pc:sldMk cId="378968496" sldId="368"/>
            <ac:spMk id="2" creationId="{189A4863-7A93-6715-EA0A-2E43B6DEA205}"/>
          </ac:spMkLst>
        </pc:spChg>
        <pc:spChg chg="mod">
          <ac:chgData name="Cassidy Sparks" userId="cd857fe3-7741-442b-ac41-a89b3c2aca10" providerId="ADAL" clId="{48C19D20-FBBA-496C-8919-E2B84F62D831}" dt="2023-02-15T15:29:22.411" v="24" actId="207"/>
          <ac:spMkLst>
            <pc:docMk/>
            <pc:sldMk cId="378968496" sldId="368"/>
            <ac:spMk id="3" creationId="{75A1B638-AB16-1A0F-BD92-8EB42639DE81}"/>
          </ac:spMkLst>
        </pc:spChg>
      </pc:sldChg>
      <pc:sldChg chg="modSp mod">
        <pc:chgData name="Cassidy Sparks" userId="cd857fe3-7741-442b-ac41-a89b3c2aca10" providerId="ADAL" clId="{48C19D20-FBBA-496C-8919-E2B84F62D831}" dt="2023-02-15T15:29:54.844" v="29" actId="207"/>
        <pc:sldMkLst>
          <pc:docMk/>
          <pc:sldMk cId="1041845279" sldId="378"/>
        </pc:sldMkLst>
        <pc:graphicFrameChg chg="mod modGraphic">
          <ac:chgData name="Cassidy Sparks" userId="cd857fe3-7741-442b-ac41-a89b3c2aca10" providerId="ADAL" clId="{48C19D20-FBBA-496C-8919-E2B84F62D831}" dt="2023-02-15T15:29:54.844" v="29" actId="207"/>
          <ac:graphicFrameMkLst>
            <pc:docMk/>
            <pc:sldMk cId="1041845279" sldId="378"/>
            <ac:graphicFrameMk id="9" creationId="{BE3052C6-E5A9-D0E6-ECF9-8BCAE19C9F91}"/>
          </ac:graphicFrameMkLst>
        </pc:graphicFrameChg>
      </pc:sldChg>
      <pc:sldChg chg="modSp mod">
        <pc:chgData name="Cassidy Sparks" userId="cd857fe3-7741-442b-ac41-a89b3c2aca10" providerId="ADAL" clId="{48C19D20-FBBA-496C-8919-E2B84F62D831}" dt="2023-02-15T15:30:07.854" v="35" actId="1036"/>
        <pc:sldMkLst>
          <pc:docMk/>
          <pc:sldMk cId="1666086919" sldId="379"/>
        </pc:sldMkLst>
        <pc:spChg chg="mod">
          <ac:chgData name="Cassidy Sparks" userId="cd857fe3-7741-442b-ac41-a89b3c2aca10" providerId="ADAL" clId="{48C19D20-FBBA-496C-8919-E2B84F62D831}" dt="2023-02-15T15:30:07.854" v="35" actId="1036"/>
          <ac:spMkLst>
            <pc:docMk/>
            <pc:sldMk cId="1666086919" sldId="379"/>
            <ac:spMk id="2" creationId="{189A4863-7A93-6715-EA0A-2E43B6DEA205}"/>
          </ac:spMkLst>
        </pc:spChg>
        <pc:spChg chg="mod">
          <ac:chgData name="Cassidy Sparks" userId="cd857fe3-7741-442b-ac41-a89b3c2aca10" providerId="ADAL" clId="{48C19D20-FBBA-496C-8919-E2B84F62D831}" dt="2023-02-15T15:29:31.114" v="26" actId="207"/>
          <ac:spMkLst>
            <pc:docMk/>
            <pc:sldMk cId="1666086919" sldId="379"/>
            <ac:spMk id="3" creationId="{75A1B638-AB16-1A0F-BD92-8EB42639DE81}"/>
          </ac:spMkLst>
        </pc:spChg>
        <pc:spChg chg="mod">
          <ac:chgData name="Cassidy Sparks" userId="cd857fe3-7741-442b-ac41-a89b3c2aca10" providerId="ADAL" clId="{48C19D20-FBBA-496C-8919-E2B84F62D831}" dt="2023-02-15T15:29:36.383" v="27" actId="207"/>
          <ac:spMkLst>
            <pc:docMk/>
            <pc:sldMk cId="1666086919" sldId="379"/>
            <ac:spMk id="5" creationId="{12643089-1702-8596-4719-848F2263B9F1}"/>
          </ac:spMkLst>
        </pc:spChg>
        <pc:spChg chg="mod">
          <ac:chgData name="Cassidy Sparks" userId="cd857fe3-7741-442b-ac41-a89b3c2aca10" providerId="ADAL" clId="{48C19D20-FBBA-496C-8919-E2B84F62D831}" dt="2023-02-15T15:29:39.952" v="28" actId="207"/>
          <ac:spMkLst>
            <pc:docMk/>
            <pc:sldMk cId="1666086919" sldId="379"/>
            <ac:spMk id="9" creationId="{41960448-89B7-1B01-21C9-8F6E2FFA4FEB}"/>
          </ac:spMkLst>
        </pc:spChg>
      </pc:sldChg>
    </pc:docChg>
  </pc:docChgLst>
  <pc:docChgLst>
    <pc:chgData name="Andrew Uhlir" userId="1576c744-77df-433f-b097-44c245c3813a" providerId="ADAL" clId="{6DEA71F4-055C-4E43-9C3E-C28A289E8929}"/>
    <pc:docChg chg="undo custSel delSld modSld">
      <pc:chgData name="Andrew Uhlir" userId="1576c744-77df-433f-b097-44c245c3813a" providerId="ADAL" clId="{6DEA71F4-055C-4E43-9C3E-C28A289E8929}" dt="2023-06-06T15:29:29.759" v="830" actId="1076"/>
      <pc:docMkLst>
        <pc:docMk/>
      </pc:docMkLst>
      <pc:sldChg chg="modSp mod">
        <pc:chgData name="Andrew Uhlir" userId="1576c744-77df-433f-b097-44c245c3813a" providerId="ADAL" clId="{6DEA71F4-055C-4E43-9C3E-C28A289E8929}" dt="2023-06-02T20:21:15.352" v="1" actId="20577"/>
        <pc:sldMkLst>
          <pc:docMk/>
          <pc:sldMk cId="1825884496" sldId="274"/>
        </pc:sldMkLst>
        <pc:spChg chg="mod">
          <ac:chgData name="Andrew Uhlir" userId="1576c744-77df-433f-b097-44c245c3813a" providerId="ADAL" clId="{6DEA71F4-055C-4E43-9C3E-C28A289E8929}" dt="2023-06-02T20:21:15.352" v="1" actId="20577"/>
          <ac:spMkLst>
            <pc:docMk/>
            <pc:sldMk cId="1825884496" sldId="274"/>
            <ac:spMk id="2" creationId="{59134260-A594-66AD-BAE9-3F506F7FC0C7}"/>
          </ac:spMkLst>
        </pc:spChg>
      </pc:sldChg>
      <pc:sldChg chg="addSp delSp mod">
        <pc:chgData name="Andrew Uhlir" userId="1576c744-77df-433f-b097-44c245c3813a" providerId="ADAL" clId="{6DEA71F4-055C-4E43-9C3E-C28A289E8929}" dt="2023-06-02T20:21:22.129" v="4" actId="22"/>
        <pc:sldMkLst>
          <pc:docMk/>
          <pc:sldMk cId="1742991658" sldId="275"/>
        </pc:sldMkLst>
        <pc:picChg chg="add del">
          <ac:chgData name="Andrew Uhlir" userId="1576c744-77df-433f-b097-44c245c3813a" providerId="ADAL" clId="{6DEA71F4-055C-4E43-9C3E-C28A289E8929}" dt="2023-06-02T20:21:22.129" v="4" actId="22"/>
          <ac:picMkLst>
            <pc:docMk/>
            <pc:sldMk cId="1742991658" sldId="275"/>
            <ac:picMk id="3" creationId="{A70C8CD9-0484-E14A-2A2B-AE7DED48A632}"/>
          </ac:picMkLst>
        </pc:picChg>
      </pc:sldChg>
      <pc:sldChg chg="modSp mod">
        <pc:chgData name="Andrew Uhlir" userId="1576c744-77df-433f-b097-44c245c3813a" providerId="ADAL" clId="{6DEA71F4-055C-4E43-9C3E-C28A289E8929}" dt="2023-06-06T12:33:25.014" v="742" actId="20577"/>
        <pc:sldMkLst>
          <pc:docMk/>
          <pc:sldMk cId="4203933959" sldId="280"/>
        </pc:sldMkLst>
        <pc:spChg chg="mod">
          <ac:chgData name="Andrew Uhlir" userId="1576c744-77df-433f-b097-44c245c3813a" providerId="ADAL" clId="{6DEA71F4-055C-4E43-9C3E-C28A289E8929}" dt="2023-06-06T12:33:25.014" v="742" actId="20577"/>
          <ac:spMkLst>
            <pc:docMk/>
            <pc:sldMk cId="4203933959" sldId="280"/>
            <ac:spMk id="5" creationId="{BAE28E82-2849-4761-BD4F-9E71F675FE8F}"/>
          </ac:spMkLst>
        </pc:spChg>
      </pc:sldChg>
      <pc:sldChg chg="addSp delSp modSp mod">
        <pc:chgData name="Andrew Uhlir" userId="1576c744-77df-433f-b097-44c245c3813a" providerId="ADAL" clId="{6DEA71F4-055C-4E43-9C3E-C28A289E8929}" dt="2023-06-06T15:29:29.759" v="830" actId="1076"/>
        <pc:sldMkLst>
          <pc:docMk/>
          <pc:sldMk cId="378968496" sldId="368"/>
        </pc:sldMkLst>
        <pc:spChg chg="mod">
          <ac:chgData name="Andrew Uhlir" userId="1576c744-77df-433f-b097-44c245c3813a" providerId="ADAL" clId="{6DEA71F4-055C-4E43-9C3E-C28A289E8929}" dt="2023-06-06T15:29:19.940" v="828" actId="20577"/>
          <ac:spMkLst>
            <pc:docMk/>
            <pc:sldMk cId="378968496" sldId="368"/>
            <ac:spMk id="3" creationId="{75A1B638-AB16-1A0F-BD92-8EB42639DE81}"/>
          </ac:spMkLst>
        </pc:spChg>
        <pc:spChg chg="mod">
          <ac:chgData name="Andrew Uhlir" userId="1576c744-77df-433f-b097-44c245c3813a" providerId="ADAL" clId="{6DEA71F4-055C-4E43-9C3E-C28A289E8929}" dt="2023-06-06T15:25:48.191" v="778" actId="20577"/>
          <ac:spMkLst>
            <pc:docMk/>
            <pc:sldMk cId="378968496" sldId="368"/>
            <ac:spMk id="6" creationId="{757F34C7-12A5-4551-B0DC-163747533CA8}"/>
          </ac:spMkLst>
        </pc:spChg>
        <pc:spChg chg="del">
          <ac:chgData name="Andrew Uhlir" userId="1576c744-77df-433f-b097-44c245c3813a" providerId="ADAL" clId="{6DEA71F4-055C-4E43-9C3E-C28A289E8929}" dt="2023-06-02T20:21:29.665" v="6" actId="478"/>
          <ac:spMkLst>
            <pc:docMk/>
            <pc:sldMk cId="378968496" sldId="368"/>
            <ac:spMk id="8" creationId="{85919A5E-1FD6-941C-3DB7-823AAD474CE4}"/>
          </ac:spMkLst>
        </pc:spChg>
        <pc:spChg chg="del">
          <ac:chgData name="Andrew Uhlir" userId="1576c744-77df-433f-b097-44c245c3813a" providerId="ADAL" clId="{6DEA71F4-055C-4E43-9C3E-C28A289E8929}" dt="2023-06-02T20:21:29.665" v="6" actId="478"/>
          <ac:spMkLst>
            <pc:docMk/>
            <pc:sldMk cId="378968496" sldId="368"/>
            <ac:spMk id="9" creationId="{CC271205-7F60-D1D1-2798-7EA31C1C0EB8}"/>
          </ac:spMkLst>
        </pc:spChg>
        <pc:spChg chg="del">
          <ac:chgData name="Andrew Uhlir" userId="1576c744-77df-433f-b097-44c245c3813a" providerId="ADAL" clId="{6DEA71F4-055C-4E43-9C3E-C28A289E8929}" dt="2023-06-02T20:21:52.746" v="15" actId="478"/>
          <ac:spMkLst>
            <pc:docMk/>
            <pc:sldMk cId="378968496" sldId="368"/>
            <ac:spMk id="10" creationId="{1C6DEDE4-00FB-343E-18FE-4425440FB4D2}"/>
          </ac:spMkLst>
        </pc:spChg>
        <pc:spChg chg="add mod">
          <ac:chgData name="Andrew Uhlir" userId="1576c744-77df-433f-b097-44c245c3813a" providerId="ADAL" clId="{6DEA71F4-055C-4E43-9C3E-C28A289E8929}" dt="2023-06-05T20:42:41.315" v="676" actId="208"/>
          <ac:spMkLst>
            <pc:docMk/>
            <pc:sldMk cId="378968496" sldId="368"/>
            <ac:spMk id="11" creationId="{AEBC3692-FFF4-6F52-FE00-CAAC8EF3D4B2}"/>
          </ac:spMkLst>
        </pc:spChg>
        <pc:graphicFrameChg chg="add mod modGraphic">
          <ac:chgData name="Andrew Uhlir" userId="1576c744-77df-433f-b097-44c245c3813a" providerId="ADAL" clId="{6DEA71F4-055C-4E43-9C3E-C28A289E8929}" dt="2023-06-06T15:29:29.759" v="830" actId="1076"/>
          <ac:graphicFrameMkLst>
            <pc:docMk/>
            <pc:sldMk cId="378968496" sldId="368"/>
            <ac:graphicFrameMk id="7" creationId="{0CDD520F-C96E-7DA6-21DA-B9AEB7EB5DDE}"/>
          </ac:graphicFrameMkLst>
        </pc:graphicFrameChg>
        <pc:picChg chg="add mod modCrop">
          <ac:chgData name="Andrew Uhlir" userId="1576c744-77df-433f-b097-44c245c3813a" providerId="ADAL" clId="{6DEA71F4-055C-4E43-9C3E-C28A289E8929}" dt="2023-06-02T20:21:55.780" v="16" actId="1076"/>
          <ac:picMkLst>
            <pc:docMk/>
            <pc:sldMk cId="378968496" sldId="368"/>
            <ac:picMk id="5" creationId="{100A6C09-01FB-ECC2-37E1-15671298C54F}"/>
          </ac:picMkLst>
        </pc:picChg>
        <pc:picChg chg="del">
          <ac:chgData name="Andrew Uhlir" userId="1576c744-77df-433f-b097-44c245c3813a" providerId="ADAL" clId="{6DEA71F4-055C-4E43-9C3E-C28A289E8929}" dt="2023-06-02T20:21:26.420" v="5" actId="478"/>
          <ac:picMkLst>
            <pc:docMk/>
            <pc:sldMk cId="378968496" sldId="368"/>
            <ac:picMk id="12" creationId="{93609A13-A1EB-0AB4-BA6F-5DD7381BB4E3}"/>
          </ac:picMkLst>
        </pc:picChg>
      </pc:sldChg>
      <pc:sldChg chg="addSp delSp modSp mod">
        <pc:chgData name="Andrew Uhlir" userId="1576c744-77df-433f-b097-44c245c3813a" providerId="ADAL" clId="{6DEA71F4-055C-4E43-9C3E-C28A289E8929}" dt="2023-06-02T20:25:30.477" v="86" actId="1076"/>
        <pc:sldMkLst>
          <pc:docMk/>
          <pc:sldMk cId="1041845279" sldId="378"/>
        </pc:sldMkLst>
        <pc:spChg chg="mod">
          <ac:chgData name="Andrew Uhlir" userId="1576c744-77df-433f-b097-44c245c3813a" providerId="ADAL" clId="{6DEA71F4-055C-4E43-9C3E-C28A289E8929}" dt="2023-06-02T20:23:52.583" v="78" actId="26606"/>
          <ac:spMkLst>
            <pc:docMk/>
            <pc:sldMk cId="1041845279" sldId="378"/>
            <ac:spMk id="6" creationId="{757F34C7-12A5-4551-B0DC-163747533CA8}"/>
          </ac:spMkLst>
        </pc:spChg>
        <pc:spChg chg="add del">
          <ac:chgData name="Andrew Uhlir" userId="1576c744-77df-433f-b097-44c245c3813a" providerId="ADAL" clId="{6DEA71F4-055C-4E43-9C3E-C28A289E8929}" dt="2023-06-02T20:23:52.583" v="78" actId="26606"/>
          <ac:spMkLst>
            <pc:docMk/>
            <pc:sldMk cId="1041845279" sldId="378"/>
            <ac:spMk id="11" creationId="{53F29798-D584-4792-9B62-3F5F5C36D619}"/>
          </ac:spMkLst>
        </pc:spChg>
        <pc:graphicFrameChg chg="add del mod">
          <ac:chgData name="Andrew Uhlir" userId="1576c744-77df-433f-b097-44c245c3813a" providerId="ADAL" clId="{6DEA71F4-055C-4E43-9C3E-C28A289E8929}" dt="2023-06-02T20:23:38.833" v="73"/>
          <ac:graphicFrameMkLst>
            <pc:docMk/>
            <pc:sldMk cId="1041845279" sldId="378"/>
            <ac:graphicFrameMk id="2" creationId="{4314D3D3-A834-F1AB-F902-D4CE30ECDE51}"/>
          </ac:graphicFrameMkLst>
        </pc:graphicFrameChg>
        <pc:graphicFrameChg chg="add mod modGraphic">
          <ac:chgData name="Andrew Uhlir" userId="1576c744-77df-433f-b097-44c245c3813a" providerId="ADAL" clId="{6DEA71F4-055C-4E43-9C3E-C28A289E8929}" dt="2023-06-02T20:25:30.477" v="86" actId="1076"/>
          <ac:graphicFrameMkLst>
            <pc:docMk/>
            <pc:sldMk cId="1041845279" sldId="378"/>
            <ac:graphicFrameMk id="3" creationId="{DD3D1E0A-8D93-61EE-9BD7-B5FC3C8C46E9}"/>
          </ac:graphicFrameMkLst>
        </pc:graphicFrameChg>
        <pc:graphicFrameChg chg="del mod modGraphic">
          <ac:chgData name="Andrew Uhlir" userId="1576c744-77df-433f-b097-44c245c3813a" providerId="ADAL" clId="{6DEA71F4-055C-4E43-9C3E-C28A289E8929}" dt="2023-06-02T20:23:38.019" v="71" actId="478"/>
          <ac:graphicFrameMkLst>
            <pc:docMk/>
            <pc:sldMk cId="1041845279" sldId="378"/>
            <ac:graphicFrameMk id="9" creationId="{BE3052C6-E5A9-D0E6-ECF9-8BCAE19C9F91}"/>
          </ac:graphicFrameMkLst>
        </pc:graphicFrameChg>
      </pc:sldChg>
      <pc:sldChg chg="del">
        <pc:chgData name="Andrew Uhlir" userId="1576c744-77df-433f-b097-44c245c3813a" providerId="ADAL" clId="{6DEA71F4-055C-4E43-9C3E-C28A289E8929}" dt="2023-06-02T20:21:19.550" v="2" actId="47"/>
        <pc:sldMkLst>
          <pc:docMk/>
          <pc:sldMk cId="3525986632" sldId="380"/>
        </pc:sldMkLst>
      </pc:sldChg>
    </pc:docChg>
  </pc:docChgLst>
  <pc:docChgLst>
    <pc:chgData name="Amanda Williams" userId="61f8c09a-035c-44fe-b6a3-de640d11dc15" providerId="ADAL" clId="{7040D002-C48E-40D2-BADA-35A7E1335F5F}"/>
    <pc:docChg chg="modSld modNotesMaster">
      <pc:chgData name="Amanda Williams" userId="61f8c09a-035c-44fe-b6a3-de640d11dc15" providerId="ADAL" clId="{7040D002-C48E-40D2-BADA-35A7E1335F5F}" dt="2023-02-16T19:35:38.759" v="17"/>
      <pc:docMkLst>
        <pc:docMk/>
      </pc:docMkLst>
      <pc:sldChg chg="modSp mod">
        <pc:chgData name="Amanda Williams" userId="61f8c09a-035c-44fe-b6a3-de640d11dc15" providerId="ADAL" clId="{7040D002-C48E-40D2-BADA-35A7E1335F5F}" dt="2023-02-16T19:32:59.846" v="1" actId="33553"/>
        <pc:sldMkLst>
          <pc:docMk/>
          <pc:sldMk cId="4203933959" sldId="280"/>
        </pc:sldMkLst>
        <pc:spChg chg="mod">
          <ac:chgData name="Amanda Williams" userId="61f8c09a-035c-44fe-b6a3-de640d11dc15" providerId="ADAL" clId="{7040D002-C48E-40D2-BADA-35A7E1335F5F}" dt="2023-02-16T19:32:59.846" v="1" actId="33553"/>
          <ac:spMkLst>
            <pc:docMk/>
            <pc:sldMk cId="4203933959" sldId="280"/>
            <ac:spMk id="5" creationId="{BAE28E82-2849-4761-BD4F-9E71F675FE8F}"/>
          </ac:spMkLst>
        </pc:spChg>
      </pc:sldChg>
      <pc:sldChg chg="modSp">
        <pc:chgData name="Amanda Williams" userId="61f8c09a-035c-44fe-b6a3-de640d11dc15" providerId="ADAL" clId="{7040D002-C48E-40D2-BADA-35A7E1335F5F}" dt="2023-02-16T19:34:15.364" v="10" actId="962"/>
        <pc:sldMkLst>
          <pc:docMk/>
          <pc:sldMk cId="378968496" sldId="368"/>
        </pc:sldMkLst>
        <pc:spChg chg="mod">
          <ac:chgData name="Amanda Williams" userId="61f8c09a-035c-44fe-b6a3-de640d11dc15" providerId="ADAL" clId="{7040D002-C48E-40D2-BADA-35A7E1335F5F}" dt="2023-02-16T19:33:39.525" v="7" actId="13244"/>
          <ac:spMkLst>
            <pc:docMk/>
            <pc:sldMk cId="378968496" sldId="368"/>
            <ac:spMk id="2" creationId="{189A4863-7A93-6715-EA0A-2E43B6DEA205}"/>
          </ac:spMkLst>
        </pc:spChg>
        <pc:spChg chg="mod">
          <ac:chgData name="Amanda Williams" userId="61f8c09a-035c-44fe-b6a3-de640d11dc15" providerId="ADAL" clId="{7040D002-C48E-40D2-BADA-35A7E1335F5F}" dt="2023-02-16T19:33:40.966" v="8" actId="13244"/>
          <ac:spMkLst>
            <pc:docMk/>
            <pc:sldMk cId="378968496" sldId="368"/>
            <ac:spMk id="3" creationId="{75A1B638-AB16-1A0F-BD92-8EB42639DE81}"/>
          </ac:spMkLst>
        </pc:spChg>
        <pc:spChg chg="mod">
          <ac:chgData name="Amanda Williams" userId="61f8c09a-035c-44fe-b6a3-de640d11dc15" providerId="ADAL" clId="{7040D002-C48E-40D2-BADA-35A7E1335F5F}" dt="2023-02-16T19:33:22.567" v="3" actId="13244"/>
          <ac:spMkLst>
            <pc:docMk/>
            <pc:sldMk cId="378968496" sldId="368"/>
            <ac:spMk id="6" creationId="{757F34C7-12A5-4551-B0DC-163747533CA8}"/>
          </ac:spMkLst>
        </pc:spChg>
        <pc:spChg chg="mod">
          <ac:chgData name="Amanda Williams" userId="61f8c09a-035c-44fe-b6a3-de640d11dc15" providerId="ADAL" clId="{7040D002-C48E-40D2-BADA-35A7E1335F5F}" dt="2023-02-16T19:33:46.064" v="9" actId="13244"/>
          <ac:spMkLst>
            <pc:docMk/>
            <pc:sldMk cId="378968496" sldId="368"/>
            <ac:spMk id="8" creationId="{85919A5E-1FD6-941C-3DB7-823AAD474CE4}"/>
          </ac:spMkLst>
        </pc:spChg>
        <pc:spChg chg="mod">
          <ac:chgData name="Amanda Williams" userId="61f8c09a-035c-44fe-b6a3-de640d11dc15" providerId="ADAL" clId="{7040D002-C48E-40D2-BADA-35A7E1335F5F}" dt="2023-02-16T19:33:34.390" v="5" actId="13244"/>
          <ac:spMkLst>
            <pc:docMk/>
            <pc:sldMk cId="378968496" sldId="368"/>
            <ac:spMk id="9" creationId="{CC271205-7F60-D1D1-2798-7EA31C1C0EB8}"/>
          </ac:spMkLst>
        </pc:spChg>
        <pc:spChg chg="mod">
          <ac:chgData name="Amanda Williams" userId="61f8c09a-035c-44fe-b6a3-de640d11dc15" providerId="ADAL" clId="{7040D002-C48E-40D2-BADA-35A7E1335F5F}" dt="2023-02-16T19:33:35.865" v="6" actId="13244"/>
          <ac:spMkLst>
            <pc:docMk/>
            <pc:sldMk cId="378968496" sldId="368"/>
            <ac:spMk id="10" creationId="{1C6DEDE4-00FB-343E-18FE-4425440FB4D2}"/>
          </ac:spMkLst>
        </pc:spChg>
        <pc:picChg chg="mod">
          <ac:chgData name="Amanda Williams" userId="61f8c09a-035c-44fe-b6a3-de640d11dc15" providerId="ADAL" clId="{7040D002-C48E-40D2-BADA-35A7E1335F5F}" dt="2023-02-16T19:34:15.364" v="10" actId="962"/>
          <ac:picMkLst>
            <pc:docMk/>
            <pc:sldMk cId="378968496" sldId="368"/>
            <ac:picMk id="5" creationId="{F0BA915E-DC2D-9D9D-A1E8-E117E2E2DEBF}"/>
          </ac:picMkLst>
        </pc:picChg>
      </pc:sldChg>
      <pc:sldChg chg="modSp mod">
        <pc:chgData name="Amanda Williams" userId="61f8c09a-035c-44fe-b6a3-de640d11dc15" providerId="ADAL" clId="{7040D002-C48E-40D2-BADA-35A7E1335F5F}" dt="2023-02-16T19:35:31.325" v="16" actId="962"/>
        <pc:sldMkLst>
          <pc:docMk/>
          <pc:sldMk cId="988497709" sldId="371"/>
        </pc:sldMkLst>
        <pc:spChg chg="mod">
          <ac:chgData name="Amanda Williams" userId="61f8c09a-035c-44fe-b6a3-de640d11dc15" providerId="ADAL" clId="{7040D002-C48E-40D2-BADA-35A7E1335F5F}" dt="2023-02-16T19:34:29.684" v="12" actId="13244"/>
          <ac:spMkLst>
            <pc:docMk/>
            <pc:sldMk cId="988497709" sldId="371"/>
            <ac:spMk id="2" creationId="{6B77CA84-9C5B-27EE-CC37-487A4B2CD69A}"/>
          </ac:spMkLst>
        </pc:spChg>
        <pc:spChg chg="mod">
          <ac:chgData name="Amanda Williams" userId="61f8c09a-035c-44fe-b6a3-de640d11dc15" providerId="ADAL" clId="{7040D002-C48E-40D2-BADA-35A7E1335F5F}" dt="2023-02-16T19:34:34.974" v="13" actId="13244"/>
          <ac:spMkLst>
            <pc:docMk/>
            <pc:sldMk cId="988497709" sldId="371"/>
            <ac:spMk id="3" creationId="{13FC9AAB-3DB1-3CFF-0334-E4B8112E5C8A}"/>
          </ac:spMkLst>
        </pc:spChg>
        <pc:spChg chg="mod">
          <ac:chgData name="Amanda Williams" userId="61f8c09a-035c-44fe-b6a3-de640d11dc15" providerId="ADAL" clId="{7040D002-C48E-40D2-BADA-35A7E1335F5F}" dt="2023-02-16T19:32:58.424" v="0" actId="33553"/>
          <ac:spMkLst>
            <pc:docMk/>
            <pc:sldMk cId="988497709" sldId="371"/>
            <ac:spMk id="4" creationId="{46AECEA3-D7A6-AB6E-7BF2-5E8EABBA0059}"/>
          </ac:spMkLst>
        </pc:spChg>
        <pc:picChg chg="mod">
          <ac:chgData name="Amanda Williams" userId="61f8c09a-035c-44fe-b6a3-de640d11dc15" providerId="ADAL" clId="{7040D002-C48E-40D2-BADA-35A7E1335F5F}" dt="2023-02-16T19:34:41.924" v="14" actId="962"/>
          <ac:picMkLst>
            <pc:docMk/>
            <pc:sldMk cId="988497709" sldId="371"/>
            <ac:picMk id="64" creationId="{F7CE2952-59AE-0047-84A1-2C7814288FBF}"/>
          </ac:picMkLst>
        </pc:picChg>
        <pc:picChg chg="mod">
          <ac:chgData name="Amanda Williams" userId="61f8c09a-035c-44fe-b6a3-de640d11dc15" providerId="ADAL" clId="{7040D002-C48E-40D2-BADA-35A7E1335F5F}" dt="2023-02-16T19:35:31.325" v="16" actId="962"/>
          <ac:picMkLst>
            <pc:docMk/>
            <pc:sldMk cId="988497709" sldId="371"/>
            <ac:picMk id="66" creationId="{97FFEF4D-8FD8-1C84-2641-09257B38B4B5}"/>
          </ac:picMkLst>
        </pc:picChg>
        <pc:picChg chg="mod">
          <ac:chgData name="Amanda Williams" userId="61f8c09a-035c-44fe-b6a3-de640d11dc15" providerId="ADAL" clId="{7040D002-C48E-40D2-BADA-35A7E1335F5F}" dt="2023-02-16T19:35:08.845" v="15" actId="962"/>
          <ac:picMkLst>
            <pc:docMk/>
            <pc:sldMk cId="988497709" sldId="371"/>
            <ac:picMk id="67" creationId="{C071BC9D-CACA-BD1F-D022-7FFCA329B062}"/>
          </ac:picMkLst>
        </pc:picChg>
      </pc:sldChg>
      <pc:sldChg chg="modSp">
        <pc:chgData name="Amanda Williams" userId="61f8c09a-035c-44fe-b6a3-de640d11dc15" providerId="ADAL" clId="{7040D002-C48E-40D2-BADA-35A7E1335F5F}" dt="2023-02-16T19:33:12.462" v="2" actId="207"/>
        <pc:sldMkLst>
          <pc:docMk/>
          <pc:sldMk cId="1041845279" sldId="378"/>
        </pc:sldMkLst>
        <pc:graphicFrameChg chg="mod">
          <ac:chgData name="Amanda Williams" userId="61f8c09a-035c-44fe-b6a3-de640d11dc15" providerId="ADAL" clId="{7040D002-C48E-40D2-BADA-35A7E1335F5F}" dt="2023-02-16T19:33:12.462" v="2" actId="207"/>
          <ac:graphicFrameMkLst>
            <pc:docMk/>
            <pc:sldMk cId="1041845279" sldId="378"/>
            <ac:graphicFrameMk id="9" creationId="{BE3052C6-E5A9-D0E6-ECF9-8BCAE19C9F91}"/>
          </ac:graphicFrameMkLst>
        </pc:graphicFrameChg>
      </pc:sldChg>
    </pc:docChg>
  </pc:docChgLst>
  <pc:docChgLst>
    <pc:chgData name="Cassidy Sparks" userId="cd857fe3-7741-442b-ac41-a89b3c2aca10" providerId="ADAL" clId="{901D480E-ADC7-4CAD-9D77-543364703F56}"/>
    <pc:docChg chg="undo custSel addSld delSld modSld">
      <pc:chgData name="Cassidy Sparks" userId="cd857fe3-7741-442b-ac41-a89b3c2aca10" providerId="ADAL" clId="{901D480E-ADC7-4CAD-9D77-543364703F56}" dt="2023-06-06T15:24:06.318" v="1048" actId="20577"/>
      <pc:docMkLst>
        <pc:docMk/>
      </pc:docMkLst>
      <pc:sldChg chg="modSp mod">
        <pc:chgData name="Cassidy Sparks" userId="cd857fe3-7741-442b-ac41-a89b3c2aca10" providerId="ADAL" clId="{901D480E-ADC7-4CAD-9D77-543364703F56}" dt="2023-06-06T15:24:06.318" v="1048" actId="20577"/>
        <pc:sldMkLst>
          <pc:docMk/>
          <pc:sldMk cId="378968496" sldId="368"/>
        </pc:sldMkLst>
        <pc:graphicFrameChg chg="modGraphic">
          <ac:chgData name="Cassidy Sparks" userId="cd857fe3-7741-442b-ac41-a89b3c2aca10" providerId="ADAL" clId="{901D480E-ADC7-4CAD-9D77-543364703F56}" dt="2023-06-06T15:24:06.318" v="1048" actId="20577"/>
          <ac:graphicFrameMkLst>
            <pc:docMk/>
            <pc:sldMk cId="378968496" sldId="368"/>
            <ac:graphicFrameMk id="7" creationId="{0CDD520F-C96E-7DA6-21DA-B9AEB7EB5DDE}"/>
          </ac:graphicFrameMkLst>
        </pc:graphicFrameChg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22326601" sldId="3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37210033" sldId="3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30701066" sldId="3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62667519" sldId="3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49122737" sldId="3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44717931" sldId="3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52133253" sldId="3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40863630" sldId="3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33199417" sldId="3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34901278" sldId="3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25403341" sldId="3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29553460" sldId="3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4564514" sldId="3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65230561" sldId="3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80394372" sldId="3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12330785" sldId="3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79746026" sldId="3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39761647" sldId="3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60846418" sldId="3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2677235" sldId="3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72403441" sldId="3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76915302" sldId="4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65228130" sldId="4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52780838" sldId="4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65824203" sldId="4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49944085" sldId="40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78707408" sldId="40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45478447" sldId="40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25206112" sldId="40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11857116" sldId="40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55072380" sldId="40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89503152" sldId="41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22521269" sldId="41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36172387" sldId="41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52847375" sldId="41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83304980" sldId="41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83415064" sldId="41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84414794" sldId="41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57836796" sldId="41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15377651" sldId="41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68235562" sldId="41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62549009" sldId="42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29114610" sldId="42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06569452" sldId="42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94684045" sldId="42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68338616" sldId="42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87328620" sldId="42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40526929" sldId="42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56716283" sldId="42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16307923" sldId="42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27160057" sldId="42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33766662" sldId="43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54212014" sldId="43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48544512" sldId="43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49777860" sldId="43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81469358" sldId="43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82233104" sldId="43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54405101" sldId="43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52765602" sldId="43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61484761" sldId="43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93897320" sldId="43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8615835" sldId="44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49562760" sldId="44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38733921" sldId="44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42054069" sldId="44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34956552" sldId="44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67071270" sldId="44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12121749" sldId="44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87138530" sldId="44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91976950" sldId="44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5102631" sldId="44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37045825" sldId="45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13539916" sldId="45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39783439" sldId="45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16357640" sldId="45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71872940" sldId="45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41427192" sldId="45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15387915" sldId="45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69649063" sldId="45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99568911" sldId="45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63759355" sldId="45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97472041" sldId="46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0934239" sldId="46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37035510" sldId="46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46934425" sldId="46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75845840" sldId="46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22346165" sldId="46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2704005" sldId="46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47165123" sldId="46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92614292" sldId="46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0096497" sldId="46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51703897" sldId="47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6710991" sldId="47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13583720" sldId="47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4634663" sldId="47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60146594" sldId="47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1831207" sldId="47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24077663" sldId="47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17943906" sldId="47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46124410" sldId="47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98588750" sldId="4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3117482" sldId="4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76617684" sldId="4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91881136" sldId="4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01306640" sldId="4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49274069" sldId="4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97372207" sldId="4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80398316" sldId="4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61887852" sldId="4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98937060" sldId="4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51401867" sldId="4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69615166" sldId="4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33978720" sldId="4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01826155" sldId="4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91487509" sldId="4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66547526" sldId="4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09085166" sldId="4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41295779" sldId="4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65553273" sldId="4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44271289" sldId="4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51840236" sldId="4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81234603" sldId="5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38416282" sldId="5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45810357" sldId="5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26010432" sldId="5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1486686" sldId="50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48276527" sldId="50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79895210" sldId="50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29287486" sldId="50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57802727" sldId="50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56746468" sldId="50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60833446" sldId="51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03191926" sldId="51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76266250" sldId="51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76136739" sldId="51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73377997" sldId="51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89934368" sldId="51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8341567" sldId="51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87104572" sldId="51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40361715" sldId="51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73596895" sldId="51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77776131" sldId="52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57018438" sldId="52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90433592" sldId="52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16917146" sldId="52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95219817" sldId="52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40522760" sldId="52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32650922" sldId="52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60180670" sldId="52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72588097" sldId="52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96467825" sldId="52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54006037" sldId="53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3652973" sldId="53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3810434" sldId="53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2627908" sldId="53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90123701" sldId="53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54573025" sldId="53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31879186" sldId="53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24031765" sldId="53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48597015" sldId="53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00547636" sldId="53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6697215" sldId="54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78831995" sldId="54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24738548" sldId="54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00545739" sldId="54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75673503" sldId="54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38658239" sldId="54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14483539" sldId="54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18099203" sldId="54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54236564" sldId="54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23878779" sldId="54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59859565" sldId="55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6781043" sldId="55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79089408" sldId="55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29169292" sldId="55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31295660" sldId="55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20856892" sldId="55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78162926" sldId="55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63597520" sldId="55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29427964" sldId="55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49276749" sldId="55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34489187" sldId="56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54292577" sldId="56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7720140" sldId="56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91636174" sldId="56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04330182" sldId="56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85326834" sldId="56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52230870" sldId="56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54088662" sldId="56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23415150" sldId="56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88683537" sldId="56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0882927" sldId="57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55534926" sldId="57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7158205" sldId="57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74855472" sldId="57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93358724" sldId="57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97589149" sldId="57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77654118" sldId="57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46442889" sldId="57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47987050" sldId="57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26524461" sldId="5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7798921" sldId="5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02760702" sldId="5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53438972" sldId="5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53125348" sldId="5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40448357" sldId="5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37843408" sldId="5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49715518" sldId="5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07569275" sldId="5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1069912" sldId="5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54256027" sldId="5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39796413" sldId="5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00100546" sldId="5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86464187" sldId="5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84178482" sldId="5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22996956" sldId="5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94158771" sldId="5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20203739" sldId="5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07313990" sldId="5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80823976" sldId="5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66811585" sldId="5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25467295" sldId="6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72973676" sldId="6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64857477" sldId="6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18019578" sldId="6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4460998" sldId="60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99499332" sldId="60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81732515" sldId="60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18172353" sldId="60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19936992" sldId="60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35409380" sldId="60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58444988" sldId="61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46630702" sldId="61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96283988" sldId="61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65756269" sldId="61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52994913" sldId="61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27551988" sldId="61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86608276" sldId="61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30220066" sldId="61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86397460" sldId="61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42524633" sldId="61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39595307" sldId="62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60821270" sldId="62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78568350" sldId="62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88937180" sldId="62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04308168" sldId="62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8865377" sldId="62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17876595" sldId="62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70790072" sldId="62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13290157" sldId="62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3359108" sldId="62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29641185" sldId="63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88088520" sldId="63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22817362" sldId="63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84061684" sldId="63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71272045" sldId="63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41482962" sldId="63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20303368" sldId="63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62852257" sldId="63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51340805" sldId="63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4877989" sldId="63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77618681" sldId="64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12233526" sldId="64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82857673" sldId="64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61545146" sldId="64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38044906" sldId="64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63515637" sldId="64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64089346" sldId="64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18203449" sldId="64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16834545" sldId="64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86878216" sldId="64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18121705" sldId="65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22296376" sldId="65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60466915" sldId="65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35553836" sldId="65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83503699" sldId="65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75898076" sldId="65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61471248" sldId="65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78164788" sldId="65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05549786" sldId="65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427442" sldId="65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04238760" sldId="66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90244731" sldId="66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13689862" sldId="66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44833355" sldId="66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63001367" sldId="66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02110046" sldId="66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49397095" sldId="66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78106630" sldId="66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00764157" sldId="66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34853406" sldId="66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50862320" sldId="67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52230491" sldId="67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55738777" sldId="67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14750350" sldId="67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22236781" sldId="67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9362160" sldId="67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22626784" sldId="67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91410496" sldId="67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22037331" sldId="67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37429609" sldId="6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6492484" sldId="6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18939984" sldId="6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2714049" sldId="6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5896369" sldId="6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12913751" sldId="6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23800070" sldId="6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21762151" sldId="6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83392300" sldId="6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16412707" sldId="6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30011216" sldId="6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6502204" sldId="6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91963782" sldId="6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59316306" sldId="6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0953001" sldId="6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6086740" sldId="6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21506557" sldId="6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88305698" sldId="6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08735360" sldId="6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11808897" sldId="6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14079476" sldId="6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49763344" sldId="7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18881700" sldId="7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69521293" sldId="7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72461708" sldId="7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85119735" sldId="70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07516536" sldId="70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25636063" sldId="70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54561558" sldId="70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98960235" sldId="70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91962406" sldId="70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27073451" sldId="71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27924477" sldId="71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2731794" sldId="71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95792210" sldId="71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53253369" sldId="71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07758755" sldId="71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0385296" sldId="71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68686788" sldId="71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74769603" sldId="71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00494063" sldId="71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1018248" sldId="72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43045878" sldId="72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05385889" sldId="72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93985717" sldId="72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5266561" sldId="72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06595610" sldId="72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54961915" sldId="72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33127618" sldId="72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8187633" sldId="72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3193902" sldId="72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25364555" sldId="73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74652074" sldId="73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08248182" sldId="73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48758837" sldId="73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54546051" sldId="73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89763930" sldId="73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57684564" sldId="73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57214854" sldId="73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18824297" sldId="73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03830866" sldId="73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79979557" sldId="74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17940318" sldId="74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12774609" sldId="74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22271507" sldId="74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64746829" sldId="74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63369271" sldId="74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18658389" sldId="74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54760726" sldId="74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80198989" sldId="74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95732780" sldId="74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42310354" sldId="75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13423562" sldId="75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06801856" sldId="75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9284850" sldId="75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52563994" sldId="75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49944453" sldId="75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20929288" sldId="75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83215655" sldId="75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85200456" sldId="75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33605169" sldId="75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92597140" sldId="76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4136993" sldId="76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22389502" sldId="76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24633425" sldId="76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80974610" sldId="76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92026653" sldId="76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29993159" sldId="76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60969044" sldId="76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84629838" sldId="76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41317998" sldId="76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3188682" sldId="77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78366638" sldId="77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821917" sldId="77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82948755" sldId="77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57813889" sldId="77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6381421" sldId="77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30452537" sldId="77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51007387" sldId="77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42870600" sldId="77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25698837" sldId="7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07011087" sldId="7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70966030" sldId="7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7951094" sldId="7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59240726" sldId="7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07546733" sldId="7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35494504" sldId="7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85037923" sldId="7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42657334" sldId="7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93751840" sldId="7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47970984" sldId="7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27310560" sldId="7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09245551" sldId="7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34756678" sldId="7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39883559" sldId="7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62420830" sldId="7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88035300" sldId="7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74413105" sldId="7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15557588" sldId="7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81765056" sldId="7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51950218" sldId="7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35534176" sldId="8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67190866" sldId="8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26491106" sldId="8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24334656" sldId="8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38838576" sldId="80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80292970" sldId="80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52687846" sldId="80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46889721" sldId="80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58410865" sldId="80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38326427" sldId="80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2624561" sldId="81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93855282" sldId="81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47291974" sldId="81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17948804" sldId="81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15153874" sldId="81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31032057" sldId="81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56329567" sldId="81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9737683" sldId="81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3240877" sldId="81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33135307" sldId="81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52327540" sldId="82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89736719" sldId="82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32207270" sldId="82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90725738" sldId="82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16006377" sldId="82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6049838" sldId="82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37029785" sldId="82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3292691" sldId="82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2671179" sldId="82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00014437" sldId="82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7221976" sldId="83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47197565" sldId="83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21332952" sldId="83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26957673" sldId="83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80263247" sldId="83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48223672" sldId="83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71425525" sldId="83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82284597" sldId="83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45705107" sldId="83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38414676" sldId="83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88844556" sldId="84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73453849" sldId="84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78803836" sldId="84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6817813" sldId="84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17257508" sldId="84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33533023" sldId="84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94427919" sldId="84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2985884" sldId="84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17088807" sldId="84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78364199" sldId="84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42598750" sldId="85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89113822" sldId="85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89964583" sldId="85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24695905" sldId="85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45850475" sldId="85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15646400" sldId="85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78469823" sldId="85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11117167" sldId="85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51957878" sldId="85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8984733" sldId="85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26139399" sldId="86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78492020" sldId="86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82744960" sldId="86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69304347" sldId="86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27160064" sldId="86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99956062" sldId="86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97012841" sldId="86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47078773" sldId="86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18788744" sldId="86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92994721" sldId="86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67596490" sldId="87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66172439" sldId="87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71840470" sldId="87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60555931" sldId="87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03163365" sldId="87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41641383" sldId="87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9786929" sldId="87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2337393" sldId="87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96600536" sldId="87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7127732" sldId="8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95164774" sldId="8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63863111" sldId="8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17040167" sldId="8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4750097" sldId="8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95044333" sldId="8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05931653" sldId="8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25395362" sldId="8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87088596" sldId="8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31883271" sldId="8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91756719" sldId="8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95906664" sldId="8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29612481" sldId="8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43510544" sldId="8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34910330" sldId="8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92523176" sldId="8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30780907" sldId="8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01415947" sldId="8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77780380" sldId="8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37026355" sldId="8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71996556" sldId="8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16242736" sldId="9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05450692" sldId="9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30466887" sldId="9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44517823" sldId="9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27725307" sldId="90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15502931" sldId="90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60781880" sldId="90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21324596" sldId="90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13535469" sldId="90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82836871" sldId="90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85937076" sldId="91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05229057" sldId="91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63507797" sldId="91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42773021" sldId="91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29720783" sldId="91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99893131" sldId="91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14144447" sldId="91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01231469" sldId="91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24445854" sldId="91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13618107" sldId="91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21750565" sldId="92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04515832" sldId="92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15293548" sldId="92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06688051" sldId="92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45123635" sldId="92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33301547" sldId="92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50712840" sldId="92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80478778" sldId="92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360690" sldId="92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58644236" sldId="92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35501493" sldId="93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05345424" sldId="93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03312846" sldId="93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0697029" sldId="93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37107577" sldId="93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62418786" sldId="93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11691161" sldId="93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82308382" sldId="93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1178767" sldId="93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29650685" sldId="93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75017524" sldId="94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90118421" sldId="94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65885128" sldId="94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38348594" sldId="94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68492440" sldId="94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10653149" sldId="94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63799455" sldId="94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17732113" sldId="94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95504397" sldId="94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73725466" sldId="94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73724653" sldId="95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97288007" sldId="95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46147982" sldId="95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41271340" sldId="95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5577082" sldId="95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79369278" sldId="95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02945921" sldId="95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21380214" sldId="95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98811346" sldId="95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30774931" sldId="95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24333176" sldId="96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09121980" sldId="96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99431826" sldId="96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96045755" sldId="96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50797013" sldId="96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36223254" sldId="96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05304867" sldId="96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61235348" sldId="96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23063642" sldId="96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75428335" sldId="96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17688256" sldId="97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73192589" sldId="97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88340785" sldId="97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32568343" sldId="97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98571995" sldId="97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68232978" sldId="97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30877617" sldId="97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02868333" sldId="97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95771350" sldId="97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76108853" sldId="9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23612829" sldId="9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8434590" sldId="9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95838929" sldId="9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31196497" sldId="9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73373052" sldId="9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17914351" sldId="9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10294760" sldId="9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83407396" sldId="9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84916655" sldId="9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83328842" sldId="9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78670228" sldId="9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64882582" sldId="9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1773230" sldId="9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95633108" sldId="9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95250974" sldId="9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69402653" sldId="9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62834017" sldId="9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02247473" sldId="9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56244254" sldId="9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62202500" sldId="9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62521984" sldId="10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35247806" sldId="10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36065490" sldId="10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6674608" sldId="10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55385037" sldId="100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25051234" sldId="100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70866055" sldId="100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38915140" sldId="100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95163457" sldId="100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52078284" sldId="100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62279780" sldId="101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16387179" sldId="101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25369027" sldId="101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87138852" sldId="101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72911429" sldId="101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26293984" sldId="101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56748864" sldId="101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33975168" sldId="101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47373884" sldId="101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88550421" sldId="101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52125977" sldId="102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67183468" sldId="102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51025444" sldId="102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28971449" sldId="102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85569729" sldId="102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46829245" sldId="102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67436968" sldId="102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75490466" sldId="102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75858927" sldId="102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74455913" sldId="102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65326688" sldId="103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67527257" sldId="103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31472956" sldId="103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89283340" sldId="103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67216920" sldId="103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84454110" sldId="103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71811468" sldId="103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67344868" sldId="103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58357869" sldId="103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97241732" sldId="103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15898050" sldId="104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85852383" sldId="104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33552200" sldId="104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57183253" sldId="104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16630083" sldId="104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85973751" sldId="104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11666004" sldId="104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27297044" sldId="104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88561056" sldId="104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31862451" sldId="104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6917368" sldId="105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03260745" sldId="105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93499319" sldId="105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58779048" sldId="105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93807673" sldId="105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56263218" sldId="105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16733416" sldId="105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13805097" sldId="105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56027529" sldId="105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1536158" sldId="105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64760223" sldId="106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18048314" sldId="106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40861958" sldId="106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83152020" sldId="106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56190557" sldId="106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22314156" sldId="106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81588647" sldId="106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76756117" sldId="106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462170" sldId="106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46982034" sldId="106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26681656" sldId="107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74483859" sldId="107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08349426" sldId="107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09116466" sldId="107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40018545" sldId="107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11075188" sldId="107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8695523" sldId="107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67000111" sldId="107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29209986" sldId="107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48738024" sldId="10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43087229" sldId="10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71391476" sldId="10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87601225" sldId="10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90080478" sldId="10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38362852" sldId="10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61049178" sldId="10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05815676" sldId="10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71085996" sldId="10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38785899" sldId="10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64810656" sldId="10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08414738" sldId="10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29583745" sldId="10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43675989" sldId="10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49776309" sldId="10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55348281" sldId="10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19993908" sldId="10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62370428" sldId="10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29864976" sldId="10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77532388" sldId="10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62937927" sldId="10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16308790" sldId="11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41128310" sldId="11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01816689" sldId="11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44089029" sldId="11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42002521" sldId="110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20752251" sldId="110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75824593" sldId="110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99078080" sldId="110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1658382" sldId="110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93056154" sldId="110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80784195" sldId="111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29081468" sldId="111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4594945" sldId="111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54680077" sldId="111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52459592" sldId="111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40796703" sldId="111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61894290" sldId="111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85703315" sldId="111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24065233" sldId="111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85097596" sldId="111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48734692" sldId="112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37026297" sldId="112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3666079" sldId="112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05152554" sldId="112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96649360" sldId="112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51002626" sldId="112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63150439" sldId="112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05521072" sldId="112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46041941" sldId="112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12152355" sldId="112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76556086" sldId="113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44339648" sldId="113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25496087" sldId="113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6641835" sldId="113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04628504" sldId="113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26599013" sldId="113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50752247" sldId="113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49473195" sldId="113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82849503" sldId="113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90091891" sldId="113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55129205" sldId="114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81802873" sldId="114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11639023" sldId="114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99863611" sldId="114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1490202" sldId="114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35336915" sldId="114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77476932" sldId="114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5400216" sldId="114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7545457" sldId="114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72575565" sldId="114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0026285" sldId="115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11017406" sldId="115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57293238" sldId="115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93631547" sldId="115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03793695" sldId="115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97533109" sldId="115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96996536" sldId="115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64005215" sldId="115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18130277" sldId="115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01686401" sldId="115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20563083" sldId="116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61648533" sldId="116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49629155" sldId="116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25904892" sldId="116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34285658" sldId="116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13957792" sldId="116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67173286" sldId="116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8138153" sldId="116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63149209" sldId="116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30467520" sldId="116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52923152" sldId="117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33881275" sldId="117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20849493" sldId="117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0509629" sldId="117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10546845" sldId="117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13255413" sldId="117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10952647" sldId="117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53131188" sldId="117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35226815" sldId="117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64589333" sldId="11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32827879" sldId="11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10868872" sldId="11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09630199" sldId="11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56154442" sldId="11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22345210" sldId="11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95487172" sldId="11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09636157" sldId="11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58082300" sldId="11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56628392" sldId="11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99160234" sldId="11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99181762" sldId="11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86161812" sldId="11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39871348" sldId="11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78279785" sldId="11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5711450" sldId="11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81516121" sldId="11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81909081" sldId="11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3576185" sldId="11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90902396" sldId="11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63611264" sldId="11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11420167" sldId="12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75996913" sldId="12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73904527" sldId="12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31959900" sldId="12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11539674" sldId="120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14145998" sldId="120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0788156" sldId="120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79726164" sldId="120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43434058" sldId="120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48934158" sldId="120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14997037" sldId="121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70411644" sldId="121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74186520" sldId="121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48993204" sldId="121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49799811" sldId="121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77516327" sldId="121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20494292" sldId="121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36416747" sldId="121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32117779" sldId="121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3054333" sldId="121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81524206" sldId="122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76691343" sldId="122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85880749" sldId="122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57504423" sldId="122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61852351" sldId="122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0968629" sldId="122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950517355" sldId="122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29780952" sldId="122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40618958" sldId="122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65469613" sldId="122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7323746" sldId="123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97727242" sldId="123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51217907" sldId="123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2208167" sldId="123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52172518" sldId="123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8401061" sldId="123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4466619" sldId="123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49398455" sldId="123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45440969" sldId="123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75147471" sldId="123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85286393" sldId="124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33706018" sldId="124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97985545" sldId="124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48026096" sldId="124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46720311" sldId="124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92905300" sldId="124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035690537" sldId="124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22040549" sldId="124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41605157" sldId="124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92935255" sldId="124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06952305" sldId="125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37179143" sldId="125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86283695" sldId="125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15326567" sldId="125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00326564" sldId="125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72127671" sldId="125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34712581" sldId="125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72256992" sldId="125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39168312" sldId="125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15274458" sldId="125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28236815" sldId="126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48173907" sldId="126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21557855" sldId="126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17033915" sldId="126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02187953" sldId="126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60440068" sldId="126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5095480" sldId="126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04364893" sldId="126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31072626" sldId="126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84326208" sldId="126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97079334" sldId="127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65805820" sldId="127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25940871" sldId="127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23687706" sldId="127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72787527" sldId="127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98986869" sldId="127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65718855" sldId="127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56082286" sldId="127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77493815" sldId="127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54600272" sldId="12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95571718" sldId="12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46934779" sldId="12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43885541" sldId="12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28025368" sldId="12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07483772" sldId="12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14569817" sldId="12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46746367" sldId="12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37537043" sldId="12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44236964" sldId="12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49353385" sldId="12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12477079" sldId="12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23634337" sldId="12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52606603" sldId="12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70739751" sldId="12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26707591" sldId="12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36056194" sldId="12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75068001" sldId="12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76202246" sldId="12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41710825" sldId="12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85541766" sldId="12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87007480" sldId="13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93479816" sldId="13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07433272" sldId="13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61770196" sldId="13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38205813" sldId="130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127070742" sldId="130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15027379" sldId="130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57655241" sldId="130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12064919" sldId="130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60886368" sldId="130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78051353" sldId="131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85824088" sldId="131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91123666" sldId="131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493963018" sldId="131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99755964" sldId="131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62631961" sldId="131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03554188" sldId="131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972477709" sldId="131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51510443" sldId="131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201222187" sldId="131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69873583" sldId="132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74835973" sldId="132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72461228" sldId="132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99671701" sldId="132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47219215" sldId="132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86680392" sldId="132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24988996" sldId="132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95236249" sldId="132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82631952" sldId="132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56701094" sldId="132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10582173" sldId="133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18579124" sldId="133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38757752" sldId="133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78909473" sldId="133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49135640" sldId="133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504732652" sldId="133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64539129" sldId="133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160225052" sldId="133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38682711" sldId="133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49828098" sldId="133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26498389" sldId="134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14937517" sldId="134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14496258" sldId="134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18263246" sldId="134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065188008" sldId="134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09714982" sldId="134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224625604" sldId="134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63983471" sldId="134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03132438" sldId="134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32716199" sldId="134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3901834" sldId="135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58463353" sldId="135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897700156" sldId="135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65628569" sldId="135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41832885" sldId="135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5961211" sldId="135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55930594" sldId="135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97965462" sldId="135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72498997" sldId="135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757458452" sldId="135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83699190" sldId="136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91389247" sldId="136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07698821" sldId="136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67673843" sldId="136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04455186" sldId="136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27320030" sldId="136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178782457" sldId="136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59848211" sldId="136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24681766" sldId="136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94432639" sldId="136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368149062" sldId="137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597452707" sldId="137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93330636" sldId="137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857505505" sldId="137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30733922" sldId="137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11986972" sldId="137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69969752" sldId="137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34516747" sldId="137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901455810" sldId="137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842785249" sldId="137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78279513" sldId="138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675103188" sldId="138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04787716" sldId="138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810784191" sldId="138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475000840" sldId="138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22175485" sldId="138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15009923" sldId="138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507309978" sldId="138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65608349" sldId="138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543081766" sldId="138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076879636" sldId="139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652930855" sldId="139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739410681" sldId="139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159047306" sldId="139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327653619" sldId="1394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699250245" sldId="1395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757174315" sldId="1396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284007005" sldId="1397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1618560332" sldId="1398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303410731" sldId="1399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3498622251" sldId="1400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4043642813" sldId="1401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99316883" sldId="1402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776226174" sldId="1403"/>
        </pc:sldMkLst>
      </pc:sldChg>
      <pc:sldChg chg="new del">
        <pc:chgData name="Cassidy Sparks" userId="cd857fe3-7741-442b-ac41-a89b3c2aca10" providerId="ADAL" clId="{901D480E-ADC7-4CAD-9D77-543364703F56}" dt="2023-06-06T15:23:04.585" v="1042" actId="47"/>
        <pc:sldMkLst>
          <pc:docMk/>
          <pc:sldMk cId="2252473902" sldId="1404"/>
        </pc:sldMkLst>
      </pc:sldChg>
      <pc:sldChg chg="new del">
        <pc:chgData name="Cassidy Sparks" userId="cd857fe3-7741-442b-ac41-a89b3c2aca10" providerId="ADAL" clId="{901D480E-ADC7-4CAD-9D77-543364703F56}" dt="2023-06-06T15:22:53.835" v="1041" actId="680"/>
        <pc:sldMkLst>
          <pc:docMk/>
          <pc:sldMk cId="2836814566" sldId="1405"/>
        </pc:sldMkLst>
      </pc:sldChg>
      <pc:sldChg chg="new del">
        <pc:chgData name="Cassidy Sparks" userId="cd857fe3-7741-442b-ac41-a89b3c2aca10" providerId="ADAL" clId="{901D480E-ADC7-4CAD-9D77-543364703F56}" dt="2023-06-06T15:22:53.590" v="1040" actId="680"/>
        <pc:sldMkLst>
          <pc:docMk/>
          <pc:sldMk cId="2673497817" sldId="1406"/>
        </pc:sldMkLst>
      </pc:sldChg>
      <pc:sldChg chg="new del">
        <pc:chgData name="Cassidy Sparks" userId="cd857fe3-7741-442b-ac41-a89b3c2aca10" providerId="ADAL" clId="{901D480E-ADC7-4CAD-9D77-543364703F56}" dt="2023-06-06T15:22:53.309" v="1039" actId="680"/>
        <pc:sldMkLst>
          <pc:docMk/>
          <pc:sldMk cId="4249149494" sldId="1407"/>
        </pc:sldMkLst>
      </pc:sldChg>
      <pc:sldChg chg="new del">
        <pc:chgData name="Cassidy Sparks" userId="cd857fe3-7741-442b-ac41-a89b3c2aca10" providerId="ADAL" clId="{901D480E-ADC7-4CAD-9D77-543364703F56}" dt="2023-06-06T15:22:53.060" v="1038" actId="680"/>
        <pc:sldMkLst>
          <pc:docMk/>
          <pc:sldMk cId="4178729666" sldId="1408"/>
        </pc:sldMkLst>
      </pc:sldChg>
      <pc:sldChg chg="new del">
        <pc:chgData name="Cassidy Sparks" userId="cd857fe3-7741-442b-ac41-a89b3c2aca10" providerId="ADAL" clId="{901D480E-ADC7-4CAD-9D77-543364703F56}" dt="2023-06-06T15:22:52.762" v="1037" actId="680"/>
        <pc:sldMkLst>
          <pc:docMk/>
          <pc:sldMk cId="2123185033" sldId="1409"/>
        </pc:sldMkLst>
      </pc:sldChg>
      <pc:sldChg chg="new del">
        <pc:chgData name="Cassidy Sparks" userId="cd857fe3-7741-442b-ac41-a89b3c2aca10" providerId="ADAL" clId="{901D480E-ADC7-4CAD-9D77-543364703F56}" dt="2023-06-06T15:22:52.422" v="1036" actId="680"/>
        <pc:sldMkLst>
          <pc:docMk/>
          <pc:sldMk cId="1292857145" sldId="1410"/>
        </pc:sldMkLst>
      </pc:sldChg>
      <pc:sldChg chg="new del">
        <pc:chgData name="Cassidy Sparks" userId="cd857fe3-7741-442b-ac41-a89b3c2aca10" providerId="ADAL" clId="{901D480E-ADC7-4CAD-9D77-543364703F56}" dt="2023-06-06T15:22:51.625" v="1035" actId="680"/>
        <pc:sldMkLst>
          <pc:docMk/>
          <pc:sldMk cId="2546897381" sldId="1411"/>
        </pc:sldMkLst>
      </pc:sldChg>
      <pc:sldChg chg="new del">
        <pc:chgData name="Cassidy Sparks" userId="cd857fe3-7741-442b-ac41-a89b3c2aca10" providerId="ADAL" clId="{901D480E-ADC7-4CAD-9D77-543364703F56}" dt="2023-06-06T15:22:50.686" v="1034" actId="680"/>
        <pc:sldMkLst>
          <pc:docMk/>
          <pc:sldMk cId="1042391884" sldId="1412"/>
        </pc:sldMkLst>
      </pc:sldChg>
    </pc:docChg>
  </pc:docChgLst>
  <pc:docChgLst>
    <pc:chgData name="Andrew Uhlir" userId="1576c744-77df-433f-b097-44c245c3813a" providerId="ADAL" clId="{42A31E8B-A147-44BA-836E-B65E66F316EF}"/>
    <pc:docChg chg="addSld delSld modSld">
      <pc:chgData name="Andrew Uhlir" userId="1576c744-77df-433f-b097-44c245c3813a" providerId="ADAL" clId="{42A31E8B-A147-44BA-836E-B65E66F316EF}" dt="2023-02-10T22:00:53.304" v="66" actId="2696"/>
      <pc:docMkLst>
        <pc:docMk/>
      </pc:docMkLst>
      <pc:sldChg chg="modSp mod">
        <pc:chgData name="Andrew Uhlir" userId="1576c744-77df-433f-b097-44c245c3813a" providerId="ADAL" clId="{42A31E8B-A147-44BA-836E-B65E66F316EF}" dt="2023-02-02T15:03:53.454" v="5" actId="20577"/>
        <pc:sldMkLst>
          <pc:docMk/>
          <pc:sldMk cId="4203933959" sldId="280"/>
        </pc:sldMkLst>
        <pc:spChg chg="mod">
          <ac:chgData name="Andrew Uhlir" userId="1576c744-77df-433f-b097-44c245c3813a" providerId="ADAL" clId="{42A31E8B-A147-44BA-836E-B65E66F316EF}" dt="2023-02-02T15:03:53.454" v="5" actId="20577"/>
          <ac:spMkLst>
            <pc:docMk/>
            <pc:sldMk cId="4203933959" sldId="280"/>
            <ac:spMk id="5" creationId="{BAE28E82-2849-4761-BD4F-9E71F675FE8F}"/>
          </ac:spMkLst>
        </pc:spChg>
      </pc:sldChg>
      <pc:sldChg chg="modNotesTx">
        <pc:chgData name="Andrew Uhlir" userId="1576c744-77df-433f-b097-44c245c3813a" providerId="ADAL" clId="{42A31E8B-A147-44BA-836E-B65E66F316EF}" dt="2023-02-10T21:56:08.209" v="65" actId="20577"/>
        <pc:sldMkLst>
          <pc:docMk/>
          <pc:sldMk cId="378968496" sldId="368"/>
        </pc:sldMkLst>
      </pc:sldChg>
      <pc:sldChg chg="modSp new del mod">
        <pc:chgData name="Andrew Uhlir" userId="1576c744-77df-433f-b097-44c245c3813a" providerId="ADAL" clId="{42A31E8B-A147-44BA-836E-B65E66F316EF}" dt="2023-02-10T22:00:53.304" v="66" actId="2696"/>
        <pc:sldMkLst>
          <pc:docMk/>
          <pc:sldMk cId="1463671031" sldId="380"/>
        </pc:sldMkLst>
        <pc:spChg chg="mod">
          <ac:chgData name="Andrew Uhlir" userId="1576c744-77df-433f-b097-44c245c3813a" providerId="ADAL" clId="{42A31E8B-A147-44BA-836E-B65E66F316EF}" dt="2023-02-10T21:55:53.479" v="53" actId="20577"/>
          <ac:spMkLst>
            <pc:docMk/>
            <pc:sldMk cId="1463671031" sldId="380"/>
            <ac:spMk id="2" creationId="{88215EFA-987F-B13A-ECD4-D5ECAAB8D7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03D6162E-E7BC-48C2-AB84-F5F3115005C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F2E03F28-619F-4072-AAC1-EB9E503F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6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54">
              <a:defRPr/>
            </a:pPr>
            <a:r>
              <a:rPr lang="en-US" sz="1700" b="1"/>
              <a:t>Good Morning everyone, today I will be presenting Amendment #3 of the 2023-2027 Transportation Improvement Program. This amendment is a request by FDOT to modify 4 projects with additional funds to cover cost estimate increase due to inflation as well as minor project length changes for 3 of the 4 projects. </a:t>
            </a:r>
          </a:p>
          <a:p>
            <a:pPr defTabSz="966554">
              <a:defRPr/>
            </a:pPr>
            <a:endParaRPr lang="en-US" sz="1700" b="1"/>
          </a:p>
          <a:p>
            <a:pPr defTabSz="966554">
              <a:defRPr/>
            </a:pPr>
            <a:r>
              <a:rPr lang="en-US" sz="1700" b="1"/>
              <a:t>As a reminder to the group, this is an Action Item that will require a vote at the end of the presentation and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3F28-619F-4072-AAC1-EB9E503F85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3F28-619F-4072-AAC1-EB9E503F85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7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54">
              <a:defRPr/>
            </a:pPr>
            <a:r>
              <a:rPr lang="en-US" sz="1700" b="1">
                <a:solidFill>
                  <a:srgbClr val="6C6D70"/>
                </a:solidFill>
                <a:latin typeface="Tahoma"/>
                <a:ea typeface="Tahoma"/>
                <a:cs typeface="Tahoma"/>
              </a:rPr>
              <a:t>Housekeeping</a:t>
            </a:r>
            <a:endParaRPr lang="en-US" sz="1700" b="1">
              <a:solidFill>
                <a:srgbClr val="757776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3F28-619F-4072-AAC1-EB9E503F8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9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3F28-619F-4072-AAC1-EB9E503F85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3F28-619F-4072-AAC1-EB9E503F8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1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Start &amp; End 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441D1-7667-4CC9-81D1-0168AD4D3ADA}"/>
              </a:ext>
            </a:extLst>
          </p:cNvPr>
          <p:cNvSpPr/>
          <p:nvPr userDrawn="1"/>
        </p:nvSpPr>
        <p:spPr>
          <a:xfrm>
            <a:off x="8902931" y="5353098"/>
            <a:ext cx="3025833" cy="1055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034145-D8DE-48BF-B54E-BAEE88D05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71820"/>
          <a:stretch/>
        </p:blipFill>
        <p:spPr>
          <a:xfrm>
            <a:off x="0" y="0"/>
            <a:ext cx="3695926" cy="6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1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214439"/>
            <a:ext cx="8295503" cy="2387600"/>
          </a:xfrm>
        </p:spPr>
        <p:txBody>
          <a:bodyPr anchor="b"/>
          <a:lstStyle>
            <a:lvl1pPr algn="ctr">
              <a:defRPr sz="6000"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628853"/>
            <a:ext cx="8295503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85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12711"/>
          </a:xfr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6125955"/>
            <a:ext cx="1664044" cy="4607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94271" y="6356351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7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790-CDFA-4986-9587-5A3A9AF404C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3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6125955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1" y="6356351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1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54973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54973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6125955"/>
            <a:ext cx="1664044" cy="46079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94271" y="6356351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2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6125955"/>
            <a:ext cx="1664044" cy="46079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94271" y="6356351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62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790-CDFA-4986-9587-5A3A9AF404C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1" cy="68785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71592" y="1709740"/>
            <a:ext cx="6092891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4"/>
            <a:ext cx="609289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28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790-CDFA-4986-9587-5A3A9AF404C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62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40"/>
            <a:ext cx="6092891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4"/>
            <a:ext cx="609289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104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790-CDFA-4986-9587-5A3A9AF404C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40"/>
            <a:ext cx="6092891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4"/>
            <a:ext cx="609289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26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790-CDFA-4986-9587-5A3A9AF404C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5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40"/>
            <a:ext cx="6092891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4"/>
            <a:ext cx="609289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43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677196-F4F5-4DBE-AE09-B3FC81788EFF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83AD9-DBB1-4C4E-B7D2-EC6B10A7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621BBAC-2ECD-4C48-9287-1E930C41E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08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latin typeface="Trebuchet MS" panose="020B0603020202020204" pitchFamily="34" charset="0"/>
              </a:defRPr>
            </a:lvl2pPr>
            <a:lvl3pPr>
              <a:defRPr sz="24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6125955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1" y="6356351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23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6125955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1" y="6356351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48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212711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6125955"/>
            <a:ext cx="1664044" cy="4607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94271" y="6356351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65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760829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760829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6125955"/>
            <a:ext cx="1664044" cy="4607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94271" y="6356351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7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46"/>
            <a:fld id="{1D8BD707-D9CF-40AE-B4C6-C98DA3205C09}" type="datetimeFigureOut">
              <a:rPr lang="en-US" sz="1588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06846"/>
              <a:t>6/7/2023</a:t>
            </a:fld>
            <a:endParaRPr lang="en-US" sz="1588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46"/>
            <a:endParaRPr lang="en-US" sz="1588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46"/>
            <a:fld id="{B6F15528-21DE-4FAA-801E-634DDDAF4B2B}" type="slidenum">
              <a:rPr lang="en-US" sz="1588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06846"/>
              <a:t>‹#›</a:t>
            </a:fld>
            <a:endParaRPr lang="en-US" sz="1588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362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Start &amp; End 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441D1-7667-4CC9-81D1-0168AD4D3ADA}"/>
              </a:ext>
            </a:extLst>
          </p:cNvPr>
          <p:cNvSpPr/>
          <p:nvPr userDrawn="1"/>
        </p:nvSpPr>
        <p:spPr>
          <a:xfrm>
            <a:off x="8902931" y="5353098"/>
            <a:ext cx="3025833" cy="1055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034145-D8DE-48BF-B54E-BAEE88D05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71820"/>
          <a:stretch/>
        </p:blipFill>
        <p:spPr>
          <a:xfrm>
            <a:off x="0" y="0"/>
            <a:ext cx="3695926" cy="6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36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677196-F4F5-4DBE-AE09-B3FC81788EFF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83AD9-DBB1-4C4E-B7D2-EC6B10A7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621BBAC-2ECD-4C48-9287-1E930C41E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0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87CBF-E4FD-4A67-B827-B262340E66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874D0A-FFE7-4BF8-84BA-A75B827DF6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13BA7-ABAB-4BA6-9FC8-285AB9B79879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1532B-198B-4DA8-A36F-831554A1F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0ED970-A53B-468B-B331-C6E144234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9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0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7C99FD-4B33-4036-9832-BBF05A062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612938"/>
            <a:ext cx="4902927" cy="87944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AEA9F-E822-4991-ADA1-26F8D9464D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2526" y="513805"/>
            <a:ext cx="6259286" cy="586036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87E17-9646-4FB5-9F7C-68C322115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70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-1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6E0D4A-7933-4636-B6D6-992497738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612938"/>
            <a:ext cx="4902927" cy="87944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98978B-5742-4EEF-8C01-A692936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123479"/>
            <a:ext cx="6727372" cy="444137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F926-CB28-4EDA-A6DA-B517BC065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3DCC71-C9C0-49D6-83F4-E93B95D606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57801" y="513805"/>
            <a:ext cx="6727372" cy="1377139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9231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87CBF-E4FD-4A67-B827-B262340E66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874D0A-FFE7-4BF8-84BA-A75B827DF6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13BA7-ABAB-4BA6-9FC8-285AB9B79879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1532B-198B-4DA8-A36F-831554A1F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0ED970-A53B-468B-B331-C6E144234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30305D-EFE6-4CA1-8B37-CC565F8C00BE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0690FE-1EA9-4533-8689-ACCA6CE0F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50C44-C666-4E2D-845A-5241C645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34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51CE89-F1D7-4AAB-B996-1A0994F724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9011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8F6DC-599C-4DC4-848B-FDCE58E83A6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92889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4555760-6FBD-4D86-A9DB-B0014938B3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65134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F45B90F-A32B-4525-8208-B0FF8BC80A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011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24B73C0-E7FB-4C5C-854E-8F88F4E5FB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2889" y="4684737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8B21A0-4980-44A5-90C9-A7BF86BA8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E4D2BC-CA4E-4A17-940A-D6007FD800BD}"/>
              </a:ext>
            </a:extLst>
          </p:cNvPr>
          <p:cNvSpPr/>
          <p:nvPr userDrawn="1"/>
        </p:nvSpPr>
        <p:spPr>
          <a:xfrm>
            <a:off x="-8313" y="0"/>
            <a:ext cx="12200313" cy="160237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45973-6FDA-46A4-B957-8BE59BD09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0799F-6CB5-4F24-A80F-F2D3B2E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748900"/>
            <a:ext cx="11461072" cy="456312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2594AD-6628-4864-A8F7-3CC72BE3A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37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8168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1479" cy="17647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01968"/>
            <a:ext cx="12192000" cy="256032"/>
          </a:xfrm>
          <a:prstGeom prst="rect">
            <a:avLst/>
          </a:prstGeom>
          <a:solidFill>
            <a:srgbClr val="1C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01970"/>
            <a:ext cx="2743200" cy="25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F9863-CA7B-4D8E-B3FC-EEA6920D566F}" type="datetime4">
              <a:rPr lang="en-US" smtClean="0"/>
              <a:t>June 7,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601968"/>
            <a:ext cx="2743200" cy="256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0F83BE-BEF3-4ECB-B663-71B30E89F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5255687" y="1855789"/>
            <a:ext cx="6936316" cy="4518025"/>
          </a:xfrm>
          <a:solidFill>
            <a:schemeClr val="bg1">
              <a:alpha val="50000"/>
            </a:schemeClr>
          </a:solidFill>
          <a:ln>
            <a:solidFill>
              <a:schemeClr val="bg2"/>
            </a:solidFill>
          </a:ln>
        </p:spPr>
        <p:txBody>
          <a:bodyPr anchor="b">
            <a:normAutofit/>
          </a:bodyPr>
          <a:lstStyle>
            <a:lvl1pPr marL="0" indent="0" algn="l">
              <a:buNone/>
              <a:defRPr sz="1200" baseline="0"/>
            </a:lvl1pPr>
          </a:lstStyle>
          <a:p>
            <a:r>
              <a:rPr lang="en-US"/>
              <a:t>Click on box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D33B6-B3B2-4682-9A79-4364FF7F1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6" t="65341"/>
          <a:stretch/>
        </p:blipFill>
        <p:spPr>
          <a:xfrm>
            <a:off x="7686136" y="1151625"/>
            <a:ext cx="4505864" cy="6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0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7C99FD-4B33-4036-9832-BBF05A062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612938"/>
            <a:ext cx="4902927" cy="87944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AEA9F-E822-4991-ADA1-26F8D9464D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2526" y="513805"/>
            <a:ext cx="6259286" cy="586036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87E17-9646-4FB5-9F7C-68C322115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-1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6E0D4A-7933-4636-B6D6-992497738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612938"/>
            <a:ext cx="4902927" cy="87944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98978B-5742-4EEF-8C01-A692936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123479"/>
            <a:ext cx="6727372" cy="444137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F926-CB28-4EDA-A6DA-B517BC065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3DCC71-C9C0-49D6-83F4-E93B95D606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57801" y="513805"/>
            <a:ext cx="6727372" cy="1377139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78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30305D-EFE6-4CA1-8B37-CC565F8C00BE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0690FE-1EA9-4533-8689-ACCA6CE0F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50C44-C666-4E2D-845A-5241C645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34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51CE89-F1D7-4AAB-B996-1A0994F724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9011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8F6DC-599C-4DC4-848B-FDCE58E83A6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92889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4555760-6FBD-4D86-A9DB-B0014938B3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65134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F45B90F-A32B-4525-8208-B0FF8BC80A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011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24B73C0-E7FB-4C5C-854E-8F88F4E5FB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2889" y="4684737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8B21A0-4980-44A5-90C9-A7BF86BA8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E4D2BC-CA4E-4A17-940A-D6007FD800BD}"/>
              </a:ext>
            </a:extLst>
          </p:cNvPr>
          <p:cNvSpPr/>
          <p:nvPr userDrawn="1"/>
        </p:nvSpPr>
        <p:spPr>
          <a:xfrm>
            <a:off x="-8313" y="0"/>
            <a:ext cx="12200313" cy="160237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45973-6FDA-46A4-B957-8BE59BD09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0799F-6CB5-4F24-A80F-F2D3B2E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748900"/>
            <a:ext cx="11461072" cy="456312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2594AD-6628-4864-A8F7-3CC72BE3A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00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9709" y="1155315"/>
            <a:ext cx="7422292" cy="2387600"/>
          </a:xfrm>
        </p:spPr>
        <p:txBody>
          <a:bodyPr anchor="b"/>
          <a:lstStyle>
            <a:lvl1pPr algn="ctr">
              <a:defRPr sz="6000"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9709" y="3602037"/>
            <a:ext cx="7422292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3B4790-CDFA-4986-9587-5A3A9AF404C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7" r:id="rId2"/>
    <p:sldLayoutId id="2147483671" r:id="rId3"/>
    <p:sldLayoutId id="2147483651" r:id="rId4"/>
    <p:sldLayoutId id="2147483668" r:id="rId5"/>
    <p:sldLayoutId id="2147483664" r:id="rId6"/>
    <p:sldLayoutId id="2147483665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D83B4790-CDFA-4986-9587-5A3A9AF404C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3B4790-CDFA-4986-9587-5A3A9AF404C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ED5EF-8E18-4FEE-98CE-F89A2442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861" y="2741847"/>
            <a:ext cx="7422292" cy="1374306"/>
          </a:xfrm>
        </p:spPr>
        <p:txBody>
          <a:bodyPr>
            <a:normAutofit fontScale="90000"/>
          </a:bodyPr>
          <a:lstStyle/>
          <a:p>
            <a:r>
              <a:rPr lang="en-US"/>
              <a:t>Transportation Improvement Program 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E862DC2-3957-4E50-97DF-18068A44D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6188" y="2008617"/>
            <a:ext cx="7422292" cy="496656"/>
          </a:xfrm>
        </p:spPr>
        <p:txBody>
          <a:bodyPr anchor="t"/>
          <a:lstStyle/>
          <a:p>
            <a:r>
              <a:rPr lang="en-US"/>
              <a:t>Fiscal Year 23-27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134260-A594-66AD-BAE9-3F506F7FC0C7}"/>
              </a:ext>
            </a:extLst>
          </p:cNvPr>
          <p:cNvSpPr/>
          <p:nvPr/>
        </p:nvSpPr>
        <p:spPr>
          <a:xfrm>
            <a:off x="4032861" y="4263517"/>
            <a:ext cx="7148946" cy="640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solidFill>
                  <a:schemeClr val="tx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Amendment #5</a:t>
            </a:r>
          </a:p>
        </p:txBody>
      </p:sp>
    </p:spTree>
    <p:extLst>
      <p:ext uri="{BB962C8B-B14F-4D97-AF65-F5344CB8AC3E}">
        <p14:creationId xmlns:p14="http://schemas.microsoft.com/office/powerpoint/2010/main" val="18258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7F34C7-12A5-4551-B0DC-163747533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5085"/>
            <a:ext cx="10578483" cy="978581"/>
          </a:xfrm>
        </p:spPr>
        <p:txBody>
          <a:bodyPr>
            <a:normAutofit/>
          </a:bodyPr>
          <a:lstStyle/>
          <a:p>
            <a:r>
              <a:rPr lang="en-US" sz="4000"/>
              <a:t>When is a TIP Amendment Needed?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AC468A-D164-428A-94E3-9493866D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431" y="1849456"/>
            <a:ext cx="10920046" cy="2943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accent5"/>
                </a:solidFill>
              </a:rPr>
              <a:t>Add or delete a project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accent5"/>
                </a:solidFill>
              </a:rPr>
              <a:t>Cost increases more than 20% </a:t>
            </a:r>
            <a:r>
              <a:rPr lang="en-US" u="sng">
                <a:solidFill>
                  <a:schemeClr val="accent5"/>
                </a:solidFill>
              </a:rPr>
              <a:t>and</a:t>
            </a:r>
            <a:r>
              <a:rPr lang="en-US">
                <a:solidFill>
                  <a:schemeClr val="accent5"/>
                </a:solidFill>
              </a:rPr>
              <a:t> $2 million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accent5"/>
                </a:solidFill>
              </a:rPr>
              <a:t>Changes to scope of work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accent5"/>
                </a:solidFill>
              </a:rPr>
              <a:t>Length change by ½ mile </a:t>
            </a:r>
            <a:r>
              <a:rPr lang="en-US" sz="2400" u="sng">
                <a:solidFill>
                  <a:schemeClr val="accent5"/>
                </a:solidFill>
              </a:rPr>
              <a:t>and</a:t>
            </a:r>
            <a:r>
              <a:rPr lang="en-US" sz="2400">
                <a:solidFill>
                  <a:schemeClr val="accent5"/>
                </a:solidFill>
              </a:rPr>
              <a:t> 20%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accent5"/>
                </a:solidFill>
              </a:rPr>
              <a:t>Number of through traffic lanes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accent5"/>
                </a:solidFill>
              </a:rPr>
              <a:t>Change to project phase initiation date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94CDFF-2437-4BB7-9FF8-EE442D6A655A}"/>
              </a:ext>
            </a:extLst>
          </p:cNvPr>
          <p:cNvSpPr txBox="1">
            <a:spLocks/>
          </p:cNvSpPr>
          <p:nvPr/>
        </p:nvSpPr>
        <p:spPr>
          <a:xfrm>
            <a:off x="955431" y="4793063"/>
            <a:ext cx="10515600" cy="750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impacts projects in the Amendment</a:t>
            </a:r>
          </a:p>
        </p:txBody>
      </p:sp>
    </p:spTree>
    <p:extLst>
      <p:ext uri="{BB962C8B-B14F-4D97-AF65-F5344CB8AC3E}">
        <p14:creationId xmlns:p14="http://schemas.microsoft.com/office/powerpoint/2010/main" val="174299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7F34C7-12A5-4551-B0DC-163747533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5085"/>
            <a:ext cx="10514983" cy="97858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Tahoma"/>
                <a:ea typeface="Tahoma"/>
                <a:cs typeface="Tahoma"/>
              </a:rPr>
              <a:t>US 1 Over </a:t>
            </a:r>
            <a:r>
              <a:rPr lang="en-US" sz="4000" err="1">
                <a:latin typeface="Tahoma"/>
                <a:ea typeface="Tahoma"/>
                <a:cs typeface="Tahoma"/>
              </a:rPr>
              <a:t>Earman</a:t>
            </a:r>
            <a:r>
              <a:rPr lang="en-US" sz="4000">
                <a:latin typeface="Tahoma"/>
                <a:ea typeface="Tahoma"/>
                <a:cs typeface="Tahoma"/>
              </a:rPr>
              <a:t> River Bridge (4428911)</a:t>
            </a:r>
            <a:br>
              <a:rPr lang="en-US" sz="4000">
                <a:latin typeface="Tahoma"/>
                <a:ea typeface="Tahoma"/>
                <a:cs typeface="Tahoma"/>
              </a:rPr>
            </a:br>
            <a:r>
              <a:rPr lang="en-US" sz="4000">
                <a:latin typeface="Tahoma"/>
                <a:ea typeface="Tahoma"/>
                <a:cs typeface="Tahoma"/>
              </a:rPr>
              <a:t>Additional Funds</a:t>
            </a:r>
            <a:endParaRPr lang="en-US" sz="4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A4863-7A93-6715-EA0A-2E43B6DEA205}"/>
              </a:ext>
            </a:extLst>
          </p:cNvPr>
          <p:cNvSpPr txBox="1">
            <a:spLocks/>
          </p:cNvSpPr>
          <p:nvPr/>
        </p:nvSpPr>
        <p:spPr>
          <a:xfrm>
            <a:off x="249115" y="1671550"/>
            <a:ext cx="3598744" cy="750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accent5"/>
                </a:solidFill>
                <a:latin typeface="Tahoma"/>
                <a:ea typeface="Tahoma"/>
                <a:cs typeface="Tahoma"/>
              </a:rPr>
              <a:t>Proposed Changes</a:t>
            </a:r>
            <a:endParaRPr lang="en-US" sz="2800" b="1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1B638-AB16-1A0F-BD92-8EB42639D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289" y="2422399"/>
            <a:ext cx="5930736" cy="10066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>
                <a:solidFill>
                  <a:schemeClr val="accent5"/>
                </a:solidFill>
              </a:rPr>
              <a:t>Adds $10.3 M in costs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>
                <a:solidFill>
                  <a:schemeClr val="accent5"/>
                </a:solidFill>
              </a:rPr>
              <a:t>Moves CST from FY 23 to FY 24</a:t>
            </a:r>
          </a:p>
          <a:p>
            <a:pPr marL="0" indent="0">
              <a:lnSpc>
                <a:spcPct val="100000"/>
              </a:lnSpc>
              <a:buNone/>
            </a:pPr>
            <a:endParaRPr lang="en-US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>
              <a:solidFill>
                <a:schemeClr val="accent5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>
              <a:solidFill>
                <a:schemeClr val="accent5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5" name="Picture 4" descr="screenshot of the proposed change along US 1 over Earnman River Bridge. ">
            <a:extLst>
              <a:ext uri="{FF2B5EF4-FFF2-40B4-BE49-F238E27FC236}">
                <a16:creationId xmlns:a16="http://schemas.microsoft.com/office/drawing/2014/main" id="{100A6C09-01FB-ECC2-37E1-15671298C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8" t="12150" r="22064" b="18228"/>
          <a:stretch/>
        </p:blipFill>
        <p:spPr>
          <a:xfrm>
            <a:off x="6465360" y="1617202"/>
            <a:ext cx="5646657" cy="4986780"/>
          </a:xfrm>
          <a:prstGeom prst="rect">
            <a:avLst/>
          </a:prstGeom>
        </p:spPr>
      </p:pic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0CDD520F-C96E-7DA6-21DA-B9AEB7EB5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76110"/>
              </p:ext>
            </p:extLst>
          </p:nvPr>
        </p:nvGraphicFramePr>
        <p:xfrm>
          <a:off x="435627" y="3572080"/>
          <a:ext cx="5375805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0840">
                  <a:extLst>
                    <a:ext uri="{9D8B030D-6E8A-4147-A177-3AD203B41FA5}">
                      <a16:colId xmlns:a16="http://schemas.microsoft.com/office/drawing/2014/main" val="1268022476"/>
                    </a:ext>
                  </a:extLst>
                </a:gridCol>
                <a:gridCol w="2183087">
                  <a:extLst>
                    <a:ext uri="{9D8B030D-6E8A-4147-A177-3AD203B41FA5}">
                      <a16:colId xmlns:a16="http://schemas.microsoft.com/office/drawing/2014/main" val="3482168180"/>
                    </a:ext>
                  </a:extLst>
                </a:gridCol>
                <a:gridCol w="1921878">
                  <a:extLst>
                    <a:ext uri="{9D8B030D-6E8A-4147-A177-3AD203B41FA5}">
                      <a16:colId xmlns:a16="http://schemas.microsoft.com/office/drawing/2014/main" val="1668390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6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$8,317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$68,682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2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$9,750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6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$3,522,663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$857,731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$3,691,834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90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$9,965,705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$13,818,902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59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$10,841,503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$21,102,331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566481"/>
                  </a:ext>
                </a:extLst>
              </a:tr>
            </a:tbl>
          </a:graphicData>
        </a:graphic>
      </p:graphicFrame>
      <p:sp>
        <p:nvSpPr>
          <p:cNvPr id="11" name="Arrow: Up 10">
            <a:extLst>
              <a:ext uri="{FF2B5EF4-FFF2-40B4-BE49-F238E27FC236}">
                <a16:creationId xmlns:a16="http://schemas.microsoft.com/office/drawing/2014/main" id="{AEBC3692-FFF4-6F52-FE00-CAAC8EF3D4B2}"/>
              </a:ext>
            </a:extLst>
          </p:cNvPr>
          <p:cNvSpPr/>
          <p:nvPr/>
        </p:nvSpPr>
        <p:spPr>
          <a:xfrm rot="17800315">
            <a:off x="10410824" y="3691332"/>
            <a:ext cx="581025" cy="609600"/>
          </a:xfrm>
          <a:prstGeom prst="up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AE28E82-2849-4761-BD4F-9E71F675FE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4263" y="2684463"/>
            <a:ext cx="7977187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Motion to Recommend Adoption Amendment #5 </a:t>
            </a:r>
          </a:p>
        </p:txBody>
      </p:sp>
    </p:spTree>
    <p:extLst>
      <p:ext uri="{BB962C8B-B14F-4D97-AF65-F5344CB8AC3E}">
        <p14:creationId xmlns:p14="http://schemas.microsoft.com/office/powerpoint/2010/main" val="420393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7F34C7-12A5-4551-B0DC-163747533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/>
              <a:t>Funding Codes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3D1E0A-8D93-61EE-9BD7-B5FC3C8C4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32397"/>
              </p:ext>
            </p:extLst>
          </p:nvPr>
        </p:nvGraphicFramePr>
        <p:xfrm>
          <a:off x="838199" y="2077244"/>
          <a:ext cx="9966325" cy="37261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411720">
                  <a:extLst>
                    <a:ext uri="{9D8B030D-6E8A-4147-A177-3AD203B41FA5}">
                      <a16:colId xmlns:a16="http://schemas.microsoft.com/office/drawing/2014/main" val="1779296325"/>
                    </a:ext>
                  </a:extLst>
                </a:gridCol>
                <a:gridCol w="5520459">
                  <a:extLst>
                    <a:ext uri="{9D8B030D-6E8A-4147-A177-3AD203B41FA5}">
                      <a16:colId xmlns:a16="http://schemas.microsoft.com/office/drawing/2014/main" val="3842538727"/>
                    </a:ext>
                  </a:extLst>
                </a:gridCol>
                <a:gridCol w="3034146">
                  <a:extLst>
                    <a:ext uri="{9D8B030D-6E8A-4147-A177-3AD203B41FA5}">
                      <a16:colId xmlns:a16="http://schemas.microsoft.com/office/drawing/2014/main" val="1643671414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Funding Code</a:t>
                      </a:r>
                      <a:endParaRPr lang="en-US" sz="1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059548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endParaRPr lang="en-US" sz="1800" b="0" i="0" u="none" strike="noStrike" kern="1200" dirty="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Surface Transportation - Any Area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Federal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62549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ACBR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Advanced Construction National Bridge Funds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 (eligible for future federal reimbursement)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601117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DDR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District Dedicated Revenue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651852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GFBR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General Funds - Bridge Repair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21482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DIH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 In-House Product Support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1355018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DS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 Primary Highways and Public Transportation Office (PTO)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4980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LF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Local Funds</a:t>
                      </a:r>
                      <a:endParaRPr lang="en-US" sz="1800" b="0" i="0" u="none" strike="noStrike" kern="120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6C6D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Local</a:t>
                      </a:r>
                      <a:endParaRPr lang="en-US" sz="1800" b="0" i="0" u="none" strike="noStrike" kern="1200" dirty="0">
                        <a:solidFill>
                          <a:srgbClr val="6C6D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052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845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10d7d72-ae8b-471b-abeb-b86ac9281914"/>
</p:tagLst>
</file>

<file path=ppt/theme/theme1.xml><?xml version="1.0" encoding="utf-8"?>
<a:theme xmlns:a="http://schemas.openxmlformats.org/drawingml/2006/main" name="Office Theme">
  <a:themeElements>
    <a:clrScheme name="TPA Colors">
      <a:dk1>
        <a:srgbClr val="646566"/>
      </a:dk1>
      <a:lt1>
        <a:srgbClr val="FFFFFF"/>
      </a:lt1>
      <a:dk2>
        <a:srgbClr val="000000"/>
      </a:dk2>
      <a:lt2>
        <a:srgbClr val="FFFFFF"/>
      </a:lt2>
      <a:accent1>
        <a:srgbClr val="F8485E"/>
      </a:accent1>
      <a:accent2>
        <a:srgbClr val="26D07C"/>
      </a:accent2>
      <a:accent3>
        <a:srgbClr val="147BD1"/>
      </a:accent3>
      <a:accent4>
        <a:srgbClr val="62B5E5"/>
      </a:accent4>
      <a:accent5>
        <a:srgbClr val="646566"/>
      </a:accent5>
      <a:accent6>
        <a:srgbClr val="FFFFFF"/>
      </a:accent6>
      <a:hlink>
        <a:srgbClr val="646566"/>
      </a:hlink>
      <a:folHlink>
        <a:srgbClr val="147B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TPA Colors">
      <a:dk1>
        <a:srgbClr val="646566"/>
      </a:dk1>
      <a:lt1>
        <a:srgbClr val="FFFFFF"/>
      </a:lt1>
      <a:dk2>
        <a:srgbClr val="000000"/>
      </a:dk2>
      <a:lt2>
        <a:srgbClr val="FFFFFF"/>
      </a:lt2>
      <a:accent1>
        <a:srgbClr val="F8485E"/>
      </a:accent1>
      <a:accent2>
        <a:srgbClr val="26D07C"/>
      </a:accent2>
      <a:accent3>
        <a:srgbClr val="147BD1"/>
      </a:accent3>
      <a:accent4>
        <a:srgbClr val="62B5E5"/>
      </a:accent4>
      <a:accent5>
        <a:srgbClr val="646566"/>
      </a:accent5>
      <a:accent6>
        <a:srgbClr val="FFFFFF"/>
      </a:accent6>
      <a:hlink>
        <a:srgbClr val="646566"/>
      </a:hlink>
      <a:folHlink>
        <a:srgbClr val="147B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7f1fb6-756e-4855-9f16-f3f1460ff54c">
      <UserInfo>
        <DisplayName>Nick Uhren</DisplayName>
        <AccountId>14</AccountId>
        <AccountType/>
      </UserInfo>
    </SharedWithUsers>
    <lcf76f155ced4ddcb4097134ff3c332f xmlns="a9d449a8-2375-42b6-a9f4-110971acbe8c">
      <Terms xmlns="http://schemas.microsoft.com/office/infopath/2007/PartnerControls"/>
    </lcf76f155ced4ddcb4097134ff3c332f>
    <TaxCatchAll xmlns="aa7f1fb6-756e-4855-9f16-f3f1460ff5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DD637D66454893F608D3647AEA69" ma:contentTypeVersion="16" ma:contentTypeDescription="Create a new document." ma:contentTypeScope="" ma:versionID="1941283f264ecee839a1185625e3e7a9">
  <xsd:schema xmlns:xsd="http://www.w3.org/2001/XMLSchema" xmlns:xs="http://www.w3.org/2001/XMLSchema" xmlns:p="http://schemas.microsoft.com/office/2006/metadata/properties" xmlns:ns2="a9d449a8-2375-42b6-a9f4-110971acbe8c" xmlns:ns3="aa7f1fb6-756e-4855-9f16-f3f1460ff54c" targetNamespace="http://schemas.microsoft.com/office/2006/metadata/properties" ma:root="true" ma:fieldsID="26308d958cd53d714f0220d96bd16801" ns2:_="" ns3:_="">
    <xsd:import namespace="a9d449a8-2375-42b6-a9f4-110971acbe8c"/>
    <xsd:import namespace="aa7f1fb6-756e-4855-9f16-f3f1460ff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9a8-2375-42b6-a9f4-110971acb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3704f9-8836-463e-bd6f-c87358e3f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1fb6-756e-4855-9f16-f3f1460ff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faf41-81f7-4a6b-bdd9-e3afe15e5945}" ma:internalName="TaxCatchAll" ma:showField="CatchAllData" ma:web="aa7f1fb6-756e-4855-9f16-f3f1460ff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B21E91-93D0-47E2-9D25-6B165703AF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496755-5050-444C-95C0-D901B59302AF}">
  <ds:schemaRefs>
    <ds:schemaRef ds:uri="a9d449a8-2375-42b6-a9f4-110971acbe8c"/>
    <ds:schemaRef ds:uri="aa7f1fb6-756e-4855-9f16-f3f1460ff5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3268AA-A654-4E12-B402-5E20AC8AA25D}">
  <ds:schemaRefs>
    <ds:schemaRef ds:uri="a9d449a8-2375-42b6-a9f4-110971acbe8c"/>
    <ds:schemaRef ds:uri="aa7f1fb6-756e-4855-9f16-f3f1460ff5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75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Tahoma</vt:lpstr>
      <vt:lpstr>Trebuchet MS</vt:lpstr>
      <vt:lpstr>Wingdings</vt:lpstr>
      <vt:lpstr>Office Theme</vt:lpstr>
      <vt:lpstr>1_Office Theme</vt:lpstr>
      <vt:lpstr>2_Office Theme</vt:lpstr>
      <vt:lpstr>Transportation Improvement Program </vt:lpstr>
      <vt:lpstr>When is a TIP Amendment Needed?</vt:lpstr>
      <vt:lpstr>US 1 Over Earman River Bridge (4428911) Additional Funds</vt:lpstr>
      <vt:lpstr>Motion to Recommend Adoption Amendment #5 </vt:lpstr>
      <vt:lpstr>Funding Codes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Verbeke</dc:creator>
  <cp:lastModifiedBy>Valentina Facuse</cp:lastModifiedBy>
  <cp:revision>1</cp:revision>
  <cp:lastPrinted>2022-12-07T13:07:23Z</cp:lastPrinted>
  <dcterms:created xsi:type="dcterms:W3CDTF">2018-02-07T13:54:12Z</dcterms:created>
  <dcterms:modified xsi:type="dcterms:W3CDTF">2023-06-07T15:00:02Z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0x01010034F7DD637D66454893F608D3647AEA69</vt:lpwstr>
  </property>
  <property fmtid="{D5CDD505-2E9C-101B-9397-08002B2CF9AE}" pid="3" name="Order">
    <vt:r8>2106600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