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717" r:id="rId5"/>
  </p:sldMasterIdLst>
  <p:notesMasterIdLst>
    <p:notesMasterId r:id="rId13"/>
  </p:notesMasterIdLst>
  <p:handoutMasterIdLst>
    <p:handoutMasterId r:id="rId14"/>
  </p:handoutMasterIdLst>
  <p:sldIdLst>
    <p:sldId id="274" r:id="rId6"/>
    <p:sldId id="290" r:id="rId7"/>
    <p:sldId id="291" r:id="rId8"/>
    <p:sldId id="292" r:id="rId9"/>
    <p:sldId id="293" r:id="rId10"/>
    <p:sldId id="294" r:id="rId11"/>
    <p:sldId id="28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45 LRTP - Amendment #2 First Review" id="{99E78A0B-AC61-4106-9603-823A6CF8057A}">
          <p14:sldIdLst>
            <p14:sldId id="274"/>
            <p14:sldId id="290"/>
            <p14:sldId id="291"/>
            <p14:sldId id="292"/>
            <p14:sldId id="293"/>
            <p14:sldId id="294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C0A62B-E2BC-F9DF-CAA9-5D2768E175BF}" name="Valerie Neilson" initials="VN" userId="S::VNeilson@palmbeachtpa.org::35630ace-dead-42e1-83b9-be998d44ae75" providerId="AD"/>
  <p188:author id="{8324E9B3-CCB1-B5C2-E4F0-01965A3D1A0A}" name="Nathan George" initials="NG" userId="S::NGeorge@palmbeachtpa.org::6d59545d-acc4-4c9e-86fd-e9a6621d08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Neilson" initials="VN" lastIdx="4" clrIdx="0">
    <p:extLst>
      <p:ext uri="{19B8F6BF-5375-455C-9EA6-DF929625EA0E}">
        <p15:presenceInfo xmlns:p15="http://schemas.microsoft.com/office/powerpoint/2012/main" userId="Valerie Neilson" providerId="None"/>
      </p:ext>
    </p:extLst>
  </p:cmAuthor>
  <p:cmAuthor id="2" name="Alyssa Frank" initials="AF" lastIdx="5" clrIdx="1">
    <p:extLst>
      <p:ext uri="{19B8F6BF-5375-455C-9EA6-DF929625EA0E}">
        <p15:presenceInfo xmlns:p15="http://schemas.microsoft.com/office/powerpoint/2012/main" userId="Alyssa Frank" providerId="None"/>
      </p:ext>
    </p:extLst>
  </p:cmAuthor>
  <p:cmAuthor id="3" name="Valerie Neilson" initials="VN [2]" lastIdx="2" clrIdx="2">
    <p:extLst>
      <p:ext uri="{19B8F6BF-5375-455C-9EA6-DF929625EA0E}">
        <p15:presenceInfo xmlns:p15="http://schemas.microsoft.com/office/powerpoint/2012/main" userId="S::vneilson@palmbeachtpa.org::35630ace-dead-42e1-83b9-be998d44ae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6FF"/>
    <a:srgbClr val="6C6D70"/>
    <a:srgbClr val="1D75BD"/>
    <a:srgbClr val="03E06C"/>
    <a:srgbClr val="A2A3A4"/>
    <a:srgbClr val="F54D5A"/>
    <a:srgbClr val="9CFECB"/>
    <a:srgbClr val="7F7F7F"/>
    <a:srgbClr val="F04F5B"/>
    <a:srgbClr val="00B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D2889-55D6-4E81-B1CC-C63B3B810B57}" v="62" dt="2023-10-04T12:05:23.027"/>
    <p1510:client id="{5E6BD95D-16B8-4299-9B45-18DC0F164586}" vWet="2" dt="2023-10-03T14:10:36.680"/>
    <p1510:client id="{732ACF12-AD78-4B06-8897-FFC99C3BD8FD}" v="41" dt="2023-10-03T14:37:01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George" userId="6d59545d-acc4-4c9e-86fd-e9a6621d084c" providerId="ADAL" clId="{732ACF12-AD78-4B06-8897-FFC99C3BD8FD}"/>
    <pc:docChg chg="undo custSel modSld">
      <pc:chgData name="Nathan George" userId="6d59545d-acc4-4c9e-86fd-e9a6621d084c" providerId="ADAL" clId="{732ACF12-AD78-4B06-8897-FFC99C3BD8FD}" dt="2023-10-03T14:37:01.763" v="141" actId="1076"/>
      <pc:docMkLst>
        <pc:docMk/>
      </pc:docMkLst>
      <pc:sldChg chg="modSp mod">
        <pc:chgData name="Nathan George" userId="6d59545d-acc4-4c9e-86fd-e9a6621d084c" providerId="ADAL" clId="{732ACF12-AD78-4B06-8897-FFC99C3BD8FD}" dt="2023-10-03T13:40:13.121" v="103" actId="20577"/>
        <pc:sldMkLst>
          <pc:docMk/>
          <pc:sldMk cId="1825884496" sldId="274"/>
        </pc:sldMkLst>
        <pc:spChg chg="mod">
          <ac:chgData name="Nathan George" userId="6d59545d-acc4-4c9e-86fd-e9a6621d084c" providerId="ADAL" clId="{732ACF12-AD78-4B06-8897-FFC99C3BD8FD}" dt="2023-10-03T13:29:26.033" v="5" actId="20577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Nathan George" userId="6d59545d-acc4-4c9e-86fd-e9a6621d084c" providerId="ADAL" clId="{732ACF12-AD78-4B06-8897-FFC99C3BD8FD}" dt="2023-10-03T13:40:13.121" v="103" actId="20577"/>
          <ac:spMkLst>
            <pc:docMk/>
            <pc:sldMk cId="1825884496" sldId="274"/>
            <ac:spMk id="5" creationId="{1B6E2D88-346E-4B78-AD77-A99A9F392F7C}"/>
          </ac:spMkLst>
        </pc:spChg>
      </pc:sldChg>
      <pc:sldChg chg="addSp delSp modSp mod">
        <pc:chgData name="Nathan George" userId="6d59545d-acc4-4c9e-86fd-e9a6621d084c" providerId="ADAL" clId="{732ACF12-AD78-4B06-8897-FFC99C3BD8FD}" dt="2023-10-03T13:32:26.944" v="40" actId="1076"/>
        <pc:sldMkLst>
          <pc:docMk/>
          <pc:sldMk cId="2882149595" sldId="291"/>
        </pc:sldMkLst>
        <pc:picChg chg="add mod modCrop">
          <ac:chgData name="Nathan George" userId="6d59545d-acc4-4c9e-86fd-e9a6621d084c" providerId="ADAL" clId="{732ACF12-AD78-4B06-8897-FFC99C3BD8FD}" dt="2023-10-03T13:32:24.803" v="39" actId="14100"/>
          <ac:picMkLst>
            <pc:docMk/>
            <pc:sldMk cId="2882149595" sldId="291"/>
            <ac:picMk id="5" creationId="{9718A3E2-BCE5-739A-B1BD-C8FB343A2E67}"/>
          </ac:picMkLst>
        </pc:picChg>
        <pc:picChg chg="add del mod modCrop">
          <ac:chgData name="Nathan George" userId="6d59545d-acc4-4c9e-86fd-e9a6621d084c" providerId="ADAL" clId="{732ACF12-AD78-4B06-8897-FFC99C3BD8FD}" dt="2023-10-03T13:31:38.169" v="28" actId="478"/>
          <ac:picMkLst>
            <pc:docMk/>
            <pc:sldMk cId="2882149595" sldId="291"/>
            <ac:picMk id="6" creationId="{9EEA322C-33A2-E005-D6CD-77B1E0BA58E7}"/>
          </ac:picMkLst>
        </pc:picChg>
        <pc:picChg chg="add mod modCrop">
          <ac:chgData name="Nathan George" userId="6d59545d-acc4-4c9e-86fd-e9a6621d084c" providerId="ADAL" clId="{732ACF12-AD78-4B06-8897-FFC99C3BD8FD}" dt="2023-10-03T13:32:26.944" v="40" actId="1076"/>
          <ac:picMkLst>
            <pc:docMk/>
            <pc:sldMk cId="2882149595" sldId="291"/>
            <ac:picMk id="8" creationId="{D923BEA2-E214-E306-2EB1-8A17716853CE}"/>
          </ac:picMkLst>
        </pc:picChg>
        <pc:picChg chg="del">
          <ac:chgData name="Nathan George" userId="6d59545d-acc4-4c9e-86fd-e9a6621d084c" providerId="ADAL" clId="{732ACF12-AD78-4B06-8897-FFC99C3BD8FD}" dt="2023-10-03T13:30:55.324" v="13" actId="478"/>
          <ac:picMkLst>
            <pc:docMk/>
            <pc:sldMk cId="2882149595" sldId="291"/>
            <ac:picMk id="12" creationId="{4CA3692F-CE08-46AC-2505-0B8B060D00C9}"/>
          </ac:picMkLst>
        </pc:picChg>
        <pc:picChg chg="del">
          <ac:chgData name="Nathan George" userId="6d59545d-acc4-4c9e-86fd-e9a6621d084c" providerId="ADAL" clId="{732ACF12-AD78-4B06-8897-FFC99C3BD8FD}" dt="2023-10-03T13:31:27.057" v="23" actId="478"/>
          <ac:picMkLst>
            <pc:docMk/>
            <pc:sldMk cId="2882149595" sldId="291"/>
            <ac:picMk id="13" creationId="{8EA27A4E-DB95-9D2D-A661-7E0BC227FDF3}"/>
          </ac:picMkLst>
        </pc:picChg>
      </pc:sldChg>
      <pc:sldChg chg="addSp delSp modSp mod">
        <pc:chgData name="Nathan George" userId="6d59545d-acc4-4c9e-86fd-e9a6621d084c" providerId="ADAL" clId="{732ACF12-AD78-4B06-8897-FFC99C3BD8FD}" dt="2023-10-03T14:37:01.763" v="141" actId="1076"/>
        <pc:sldMkLst>
          <pc:docMk/>
          <pc:sldMk cId="971006370" sldId="292"/>
        </pc:sldMkLst>
        <pc:picChg chg="add del">
          <ac:chgData name="Nathan George" userId="6d59545d-acc4-4c9e-86fd-e9a6621d084c" providerId="ADAL" clId="{732ACF12-AD78-4B06-8897-FFC99C3BD8FD}" dt="2023-10-03T14:34:39.911" v="124" actId="22"/>
          <ac:picMkLst>
            <pc:docMk/>
            <pc:sldMk cId="971006370" sldId="292"/>
            <ac:picMk id="3" creationId="{9CED1AD1-02E2-6D84-9F48-AA5AA4990B87}"/>
          </ac:picMkLst>
        </pc:picChg>
        <pc:picChg chg="add del">
          <ac:chgData name="Nathan George" userId="6d59545d-acc4-4c9e-86fd-e9a6621d084c" providerId="ADAL" clId="{732ACF12-AD78-4B06-8897-FFC99C3BD8FD}" dt="2023-10-03T13:35:19.322" v="53" actId="478"/>
          <ac:picMkLst>
            <pc:docMk/>
            <pc:sldMk cId="971006370" sldId="292"/>
            <ac:picMk id="3" creationId="{B902AB80-FD62-B5DF-4852-B3699BE1F369}"/>
          </ac:picMkLst>
        </pc:picChg>
        <pc:picChg chg="add del mod modCrop">
          <ac:chgData name="Nathan George" userId="6d59545d-acc4-4c9e-86fd-e9a6621d084c" providerId="ADAL" clId="{732ACF12-AD78-4B06-8897-FFC99C3BD8FD}" dt="2023-10-03T14:35:28.887" v="129" actId="478"/>
          <ac:picMkLst>
            <pc:docMk/>
            <pc:sldMk cId="971006370" sldId="292"/>
            <ac:picMk id="6" creationId="{4E45F5CB-43AE-B8DE-AB52-01E7161C3079}"/>
          </ac:picMkLst>
        </pc:picChg>
        <pc:picChg chg="add del mod modCrop">
          <ac:chgData name="Nathan George" userId="6d59545d-acc4-4c9e-86fd-e9a6621d084c" providerId="ADAL" clId="{732ACF12-AD78-4B06-8897-FFC99C3BD8FD}" dt="2023-10-03T13:36:12.081" v="59" actId="478"/>
          <ac:picMkLst>
            <pc:docMk/>
            <pc:sldMk cId="971006370" sldId="292"/>
            <ac:picMk id="6" creationId="{A73F6458-0AA1-9EC0-4F38-6DC1E0BE56C5}"/>
          </ac:picMkLst>
        </pc:picChg>
        <pc:picChg chg="add mod ord modCrop">
          <ac:chgData name="Nathan George" userId="6d59545d-acc4-4c9e-86fd-e9a6621d084c" providerId="ADAL" clId="{732ACF12-AD78-4B06-8897-FFC99C3BD8FD}" dt="2023-10-03T14:37:01.763" v="141" actId="1076"/>
          <ac:picMkLst>
            <pc:docMk/>
            <pc:sldMk cId="971006370" sldId="292"/>
            <ac:picMk id="8" creationId="{4BB03BBD-406F-0848-7783-BF0DBB9D0D60}"/>
          </ac:picMkLst>
        </pc:picChg>
        <pc:picChg chg="del">
          <ac:chgData name="Nathan George" userId="6d59545d-acc4-4c9e-86fd-e9a6621d084c" providerId="ADAL" clId="{732ACF12-AD78-4B06-8897-FFC99C3BD8FD}" dt="2023-10-03T13:32:49.737" v="42" actId="478"/>
          <ac:picMkLst>
            <pc:docMk/>
            <pc:sldMk cId="971006370" sldId="292"/>
            <ac:picMk id="8" creationId="{8F762417-E1B8-CB5C-474E-961C970432A4}"/>
          </ac:picMkLst>
        </pc:picChg>
        <pc:picChg chg="add del mod ord modCrop">
          <ac:chgData name="Nathan George" userId="6d59545d-acc4-4c9e-86fd-e9a6621d084c" providerId="ADAL" clId="{732ACF12-AD78-4B06-8897-FFC99C3BD8FD}" dt="2023-10-03T14:34:36.448" v="122" actId="478"/>
          <ac:picMkLst>
            <pc:docMk/>
            <pc:sldMk cId="971006370" sldId="292"/>
            <ac:picMk id="9" creationId="{594B0220-9A44-0B19-B055-2C9C0A5D4116}"/>
          </ac:picMkLst>
        </pc:picChg>
        <pc:picChg chg="del">
          <ac:chgData name="Nathan George" userId="6d59545d-acc4-4c9e-86fd-e9a6621d084c" providerId="ADAL" clId="{732ACF12-AD78-4B06-8897-FFC99C3BD8FD}" dt="2023-10-03T13:32:48.969" v="41" actId="478"/>
          <ac:picMkLst>
            <pc:docMk/>
            <pc:sldMk cId="971006370" sldId="292"/>
            <ac:picMk id="10" creationId="{B2D7C9D6-E132-FAA3-2CC9-543439E804E0}"/>
          </ac:picMkLst>
        </pc:picChg>
        <pc:picChg chg="add del mod modCrop">
          <ac:chgData name="Nathan George" userId="6d59545d-acc4-4c9e-86fd-e9a6621d084c" providerId="ADAL" clId="{732ACF12-AD78-4B06-8897-FFC99C3BD8FD}" dt="2023-10-03T14:34:35.623" v="121" actId="478"/>
          <ac:picMkLst>
            <pc:docMk/>
            <pc:sldMk cId="971006370" sldId="292"/>
            <ac:picMk id="11" creationId="{BF408C0F-A2E4-F6FB-9F00-448F4E98F19C}"/>
          </ac:picMkLst>
        </pc:picChg>
        <pc:picChg chg="add mod modCrop">
          <ac:chgData name="Nathan George" userId="6d59545d-acc4-4c9e-86fd-e9a6621d084c" providerId="ADAL" clId="{732ACF12-AD78-4B06-8897-FFC99C3BD8FD}" dt="2023-10-03T14:36:55.855" v="139" actId="1076"/>
          <ac:picMkLst>
            <pc:docMk/>
            <pc:sldMk cId="971006370" sldId="292"/>
            <ac:picMk id="12" creationId="{73BF0915-7F41-1F93-CA01-8BF896AE1016}"/>
          </ac:picMkLst>
        </pc:picChg>
      </pc:sldChg>
      <pc:sldChg chg="addSp delSp modSp mod">
        <pc:chgData name="Nathan George" userId="6d59545d-acc4-4c9e-86fd-e9a6621d084c" providerId="ADAL" clId="{732ACF12-AD78-4B06-8897-FFC99C3BD8FD}" dt="2023-10-03T13:34:04.028" v="51" actId="1076"/>
        <pc:sldMkLst>
          <pc:docMk/>
          <pc:sldMk cId="4188424475" sldId="293"/>
        </pc:sldMkLst>
        <pc:spChg chg="mod">
          <ac:chgData name="Nathan George" userId="6d59545d-acc4-4c9e-86fd-e9a6621d084c" providerId="ADAL" clId="{732ACF12-AD78-4B06-8897-FFC99C3BD8FD}" dt="2023-10-03T13:33:51.885" v="49" actId="14100"/>
          <ac:spMkLst>
            <pc:docMk/>
            <pc:sldMk cId="4188424475" sldId="293"/>
            <ac:spMk id="2" creationId="{E38F1861-D773-CF78-B480-398C1D32F34E}"/>
          </ac:spMkLst>
        </pc:spChg>
        <pc:picChg chg="add mod modCrop">
          <ac:chgData name="Nathan George" userId="6d59545d-acc4-4c9e-86fd-e9a6621d084c" providerId="ADAL" clId="{732ACF12-AD78-4B06-8897-FFC99C3BD8FD}" dt="2023-10-03T13:33:45.036" v="48" actId="732"/>
          <ac:picMkLst>
            <pc:docMk/>
            <pc:sldMk cId="4188424475" sldId="293"/>
            <ac:picMk id="5" creationId="{33AEF526-2F08-82A9-2281-E552570238AA}"/>
          </ac:picMkLst>
        </pc:picChg>
        <pc:picChg chg="del">
          <ac:chgData name="Nathan George" userId="6d59545d-acc4-4c9e-86fd-e9a6621d084c" providerId="ADAL" clId="{732ACF12-AD78-4B06-8897-FFC99C3BD8FD}" dt="2023-10-03T13:33:26.706" v="43" actId="478"/>
          <ac:picMkLst>
            <pc:docMk/>
            <pc:sldMk cId="4188424475" sldId="293"/>
            <ac:picMk id="6" creationId="{6AD30464-F1D3-B639-DA6C-6945E2B8F7F0}"/>
          </ac:picMkLst>
        </pc:picChg>
        <pc:picChg chg="add mod">
          <ac:chgData name="Nathan George" userId="6d59545d-acc4-4c9e-86fd-e9a6621d084c" providerId="ADAL" clId="{732ACF12-AD78-4B06-8897-FFC99C3BD8FD}" dt="2023-10-03T13:34:04.028" v="51" actId="1076"/>
          <ac:picMkLst>
            <pc:docMk/>
            <pc:sldMk cId="4188424475" sldId="293"/>
            <ac:picMk id="7" creationId="{80512E45-31E5-7808-A0F4-9563926C1C75}"/>
          </ac:picMkLst>
        </pc:picChg>
      </pc:sldChg>
      <pc:sldChg chg="modSp mod">
        <pc:chgData name="Nathan George" userId="6d59545d-acc4-4c9e-86fd-e9a6621d084c" providerId="ADAL" clId="{732ACF12-AD78-4B06-8897-FFC99C3BD8FD}" dt="2023-10-03T13:39:30.458" v="81" actId="27636"/>
        <pc:sldMkLst>
          <pc:docMk/>
          <pc:sldMk cId="3302900621" sldId="294"/>
        </pc:sldMkLst>
        <pc:spChg chg="mod">
          <ac:chgData name="Nathan George" userId="6d59545d-acc4-4c9e-86fd-e9a6621d084c" providerId="ADAL" clId="{732ACF12-AD78-4B06-8897-FFC99C3BD8FD}" dt="2023-10-03T13:39:30.458" v="81" actId="27636"/>
          <ac:spMkLst>
            <pc:docMk/>
            <pc:sldMk cId="3302900621" sldId="294"/>
            <ac:spMk id="3" creationId="{C52D05FC-2019-3391-5404-253A60C3F36C}"/>
          </ac:spMkLst>
        </pc:spChg>
      </pc:sldChg>
    </pc:docChg>
  </pc:docChgLst>
  <pc:docChgLst>
    <pc:chgData name="Andrew Uhlir" userId="1576c744-77df-433f-b097-44c245c3813a" providerId="ADAL" clId="{C9381E71-7B4B-4554-9DEC-62197AF02964}"/>
    <pc:docChg chg="undo custSel modSld">
      <pc:chgData name="Andrew Uhlir" userId="1576c744-77df-433f-b097-44c245c3813a" providerId="ADAL" clId="{C9381E71-7B4B-4554-9DEC-62197AF02964}" dt="2023-09-05T15:40:19.646" v="15" actId="5793"/>
      <pc:docMkLst>
        <pc:docMk/>
      </pc:docMkLst>
      <pc:sldChg chg="modSp mod">
        <pc:chgData name="Andrew Uhlir" userId="1576c744-77df-433f-b097-44c245c3813a" providerId="ADAL" clId="{C9381E71-7B4B-4554-9DEC-62197AF02964}" dt="2023-09-05T15:37:56.096" v="0" actId="14100"/>
        <pc:sldMkLst>
          <pc:docMk/>
          <pc:sldMk cId="2557037705" sldId="290"/>
        </pc:sldMkLst>
        <pc:spChg chg="mod">
          <ac:chgData name="Andrew Uhlir" userId="1576c744-77df-433f-b097-44c245c3813a" providerId="ADAL" clId="{C9381E71-7B4B-4554-9DEC-62197AF02964}" dt="2023-09-05T15:37:56.096" v="0" actId="14100"/>
          <ac:spMkLst>
            <pc:docMk/>
            <pc:sldMk cId="2557037705" sldId="290"/>
            <ac:spMk id="8" creationId="{988878B8-AC6E-E7E7-5E40-77E634522008}"/>
          </ac:spMkLst>
        </pc:spChg>
      </pc:sldChg>
      <pc:sldChg chg="modSp mod">
        <pc:chgData name="Andrew Uhlir" userId="1576c744-77df-433f-b097-44c245c3813a" providerId="ADAL" clId="{C9381E71-7B4B-4554-9DEC-62197AF02964}" dt="2023-09-05T15:38:26.827" v="3" actId="115"/>
        <pc:sldMkLst>
          <pc:docMk/>
          <pc:sldMk cId="2882149595" sldId="291"/>
        </pc:sldMkLst>
        <pc:spChg chg="mod">
          <ac:chgData name="Andrew Uhlir" userId="1576c744-77df-433f-b097-44c245c3813a" providerId="ADAL" clId="{C9381E71-7B4B-4554-9DEC-62197AF02964}" dt="2023-09-05T15:38:26.827" v="3" actId="115"/>
          <ac:spMkLst>
            <pc:docMk/>
            <pc:sldMk cId="2882149595" sldId="291"/>
            <ac:spMk id="2" creationId="{A9F0A525-C8A1-3871-3910-EFA3B5E17B7C}"/>
          </ac:spMkLst>
        </pc:spChg>
      </pc:sldChg>
      <pc:sldChg chg="modSp mod">
        <pc:chgData name="Andrew Uhlir" userId="1576c744-77df-433f-b097-44c245c3813a" providerId="ADAL" clId="{C9381E71-7B4B-4554-9DEC-62197AF02964}" dt="2023-09-05T15:39:33.369" v="7" actId="14100"/>
        <pc:sldMkLst>
          <pc:docMk/>
          <pc:sldMk cId="4188424475" sldId="293"/>
        </pc:sldMkLst>
        <pc:spChg chg="mod">
          <ac:chgData name="Andrew Uhlir" userId="1576c744-77df-433f-b097-44c245c3813a" providerId="ADAL" clId="{C9381E71-7B4B-4554-9DEC-62197AF02964}" dt="2023-09-05T15:39:28.122" v="4" actId="1076"/>
          <ac:spMkLst>
            <pc:docMk/>
            <pc:sldMk cId="4188424475" sldId="293"/>
            <ac:spMk id="2" creationId="{E38F1861-D773-CF78-B480-398C1D32F34E}"/>
          </ac:spMkLst>
        </pc:spChg>
        <pc:picChg chg="mod">
          <ac:chgData name="Andrew Uhlir" userId="1576c744-77df-433f-b097-44c245c3813a" providerId="ADAL" clId="{C9381E71-7B4B-4554-9DEC-62197AF02964}" dt="2023-09-05T15:39:33.369" v="7" actId="14100"/>
          <ac:picMkLst>
            <pc:docMk/>
            <pc:sldMk cId="4188424475" sldId="293"/>
            <ac:picMk id="6" creationId="{6AD30464-F1D3-B639-DA6C-6945E2B8F7F0}"/>
          </ac:picMkLst>
        </pc:picChg>
      </pc:sldChg>
      <pc:sldChg chg="modSp mod">
        <pc:chgData name="Andrew Uhlir" userId="1576c744-77df-433f-b097-44c245c3813a" providerId="ADAL" clId="{C9381E71-7B4B-4554-9DEC-62197AF02964}" dt="2023-09-05T15:40:19.646" v="15" actId="5793"/>
        <pc:sldMkLst>
          <pc:docMk/>
          <pc:sldMk cId="3302900621" sldId="294"/>
        </pc:sldMkLst>
        <pc:spChg chg="mod">
          <ac:chgData name="Andrew Uhlir" userId="1576c744-77df-433f-b097-44c245c3813a" providerId="ADAL" clId="{C9381E71-7B4B-4554-9DEC-62197AF02964}" dt="2023-09-05T15:40:19.646" v="15" actId="5793"/>
          <ac:spMkLst>
            <pc:docMk/>
            <pc:sldMk cId="3302900621" sldId="294"/>
            <ac:spMk id="3" creationId="{C52D05FC-2019-3391-5404-253A60C3F36C}"/>
          </ac:spMkLst>
        </pc:spChg>
      </pc:sldChg>
    </pc:docChg>
  </pc:docChgLst>
  <pc:docChgLst>
    <pc:chgData name="Nathan George" userId="6d59545d-acc4-4c9e-86fd-e9a6621d084c" providerId="ADAL" clId="{915F30E1-77B7-4999-8CB7-60B4848E1150}"/>
    <pc:docChg chg="custSel addSld delSld modSld sldOrd modSection">
      <pc:chgData name="Nathan George" userId="6d59545d-acc4-4c9e-86fd-e9a6621d084c" providerId="ADAL" clId="{915F30E1-77B7-4999-8CB7-60B4848E1150}" dt="2023-10-02T20:16:09.503" v="483"/>
      <pc:docMkLst>
        <pc:docMk/>
      </pc:docMkLst>
      <pc:sldChg chg="modSp add mod">
        <pc:chgData name="Nathan George" userId="6d59545d-acc4-4c9e-86fd-e9a6621d084c" providerId="ADAL" clId="{915F30E1-77B7-4999-8CB7-60B4848E1150}" dt="2023-10-02T18:28:56.810" v="283" actId="20577"/>
        <pc:sldMkLst>
          <pc:docMk/>
          <pc:sldMk cId="4203933959" sldId="280"/>
        </pc:sldMkLst>
        <pc:spChg chg="mod">
          <ac:chgData name="Nathan George" userId="6d59545d-acc4-4c9e-86fd-e9a6621d084c" providerId="ADAL" clId="{915F30E1-77B7-4999-8CB7-60B4848E1150}" dt="2023-10-02T18:28:56.810" v="283" actId="20577"/>
          <ac:spMkLst>
            <pc:docMk/>
            <pc:sldMk cId="4203933959" sldId="280"/>
            <ac:spMk id="5" creationId="{BAE28E82-2849-4761-BD4F-9E71F675FE8F}"/>
          </ac:spMkLst>
        </pc:spChg>
      </pc:sldChg>
      <pc:sldChg chg="modSp add del mod">
        <pc:chgData name="Nathan George" userId="6d59545d-acc4-4c9e-86fd-e9a6621d084c" providerId="ADAL" clId="{915F30E1-77B7-4999-8CB7-60B4848E1150}" dt="2023-10-02T20:16:09.503" v="483"/>
        <pc:sldMkLst>
          <pc:docMk/>
          <pc:sldMk cId="2557037705" sldId="290"/>
        </pc:sldMkLst>
        <pc:spChg chg="mod">
          <ac:chgData name="Nathan George" userId="6d59545d-acc4-4c9e-86fd-e9a6621d084c" providerId="ADAL" clId="{915F30E1-77B7-4999-8CB7-60B4848E1150}" dt="2023-10-02T20:16:09.503" v="483"/>
          <ac:spMkLst>
            <pc:docMk/>
            <pc:sldMk cId="2557037705" sldId="290"/>
            <ac:spMk id="8" creationId="{988878B8-AC6E-E7E7-5E40-77E634522008}"/>
          </ac:spMkLst>
        </pc:spChg>
      </pc:sldChg>
      <pc:sldChg chg="addSp delSp modSp add del mod">
        <pc:chgData name="Nathan George" userId="6d59545d-acc4-4c9e-86fd-e9a6621d084c" providerId="ADAL" clId="{915F30E1-77B7-4999-8CB7-60B4848E1150}" dt="2023-10-02T18:58:02.192" v="432"/>
        <pc:sldMkLst>
          <pc:docMk/>
          <pc:sldMk cId="2882149595" sldId="291"/>
        </pc:sldMkLst>
        <pc:spChg chg="del mod">
          <ac:chgData name="Nathan George" userId="6d59545d-acc4-4c9e-86fd-e9a6621d084c" providerId="ADAL" clId="{915F30E1-77B7-4999-8CB7-60B4848E1150}" dt="2023-10-02T18:31:05.527" v="312" actId="478"/>
          <ac:spMkLst>
            <pc:docMk/>
            <pc:sldMk cId="2882149595" sldId="291"/>
            <ac:spMk id="2" creationId="{A9F0A525-C8A1-3871-3910-EFA3B5E17B7C}"/>
          </ac:spMkLst>
        </pc:spChg>
        <pc:spChg chg="mod">
          <ac:chgData name="Nathan George" userId="6d59545d-acc4-4c9e-86fd-e9a6621d084c" providerId="ADAL" clId="{915F30E1-77B7-4999-8CB7-60B4848E1150}" dt="2023-10-02T18:30:43.596" v="300" actId="20577"/>
          <ac:spMkLst>
            <pc:docMk/>
            <pc:sldMk cId="2882149595" sldId="291"/>
            <ac:spMk id="4" creationId="{A1752E51-F806-374F-00E7-105FE3C491F7}"/>
          </ac:spMkLst>
        </pc:spChg>
        <pc:spChg chg="add del mod">
          <ac:chgData name="Nathan George" userId="6d59545d-acc4-4c9e-86fd-e9a6621d084c" providerId="ADAL" clId="{915F30E1-77B7-4999-8CB7-60B4848E1150}" dt="2023-10-02T18:31:07.203" v="313" actId="478"/>
          <ac:spMkLst>
            <pc:docMk/>
            <pc:sldMk cId="2882149595" sldId="291"/>
            <ac:spMk id="5" creationId="{699C3A71-E743-2B3A-77B4-A206C095D282}"/>
          </ac:spMkLst>
        </pc:spChg>
        <pc:picChg chg="add del">
          <ac:chgData name="Nathan George" userId="6d59545d-acc4-4c9e-86fd-e9a6621d084c" providerId="ADAL" clId="{915F30E1-77B7-4999-8CB7-60B4848E1150}" dt="2023-10-02T18:31:39.707" v="317" actId="478"/>
          <ac:picMkLst>
            <pc:docMk/>
            <pc:sldMk cId="2882149595" sldId="291"/>
            <ac:picMk id="7" creationId="{D57E5C7C-631E-7EAF-B314-1FFCAE26AEA3}"/>
          </ac:picMkLst>
        </pc:picChg>
        <pc:picChg chg="add mod modCrop">
          <ac:chgData name="Nathan George" userId="6d59545d-acc4-4c9e-86fd-e9a6621d084c" providerId="ADAL" clId="{915F30E1-77B7-4999-8CB7-60B4848E1150}" dt="2023-10-02T18:32:56.478" v="330" actId="1076"/>
          <ac:picMkLst>
            <pc:docMk/>
            <pc:sldMk cId="2882149595" sldId="291"/>
            <ac:picMk id="9" creationId="{5521D111-6699-604B-2ACE-AF99F338CF6D}"/>
          </ac:picMkLst>
        </pc:picChg>
        <pc:picChg chg="add mod modCrop">
          <ac:chgData name="Nathan George" userId="6d59545d-acc4-4c9e-86fd-e9a6621d084c" providerId="ADAL" clId="{915F30E1-77B7-4999-8CB7-60B4848E1150}" dt="2023-10-02T18:32:53.316" v="329" actId="1076"/>
          <ac:picMkLst>
            <pc:docMk/>
            <pc:sldMk cId="2882149595" sldId="291"/>
            <ac:picMk id="10" creationId="{26DAB816-2DDB-4460-C3D0-0FEE4198CBAD}"/>
          </ac:picMkLst>
        </pc:picChg>
        <pc:picChg chg="del">
          <ac:chgData name="Nathan George" userId="6d59545d-acc4-4c9e-86fd-e9a6621d084c" providerId="ADAL" clId="{915F30E1-77B7-4999-8CB7-60B4848E1150}" dt="2023-10-02T18:31:09.026" v="315" actId="478"/>
          <ac:picMkLst>
            <pc:docMk/>
            <pc:sldMk cId="2882149595" sldId="291"/>
            <ac:picMk id="12" creationId="{4CA3692F-CE08-46AC-2505-0B8B060D00C9}"/>
          </ac:picMkLst>
        </pc:picChg>
        <pc:picChg chg="del">
          <ac:chgData name="Nathan George" userId="6d59545d-acc4-4c9e-86fd-e9a6621d084c" providerId="ADAL" clId="{915F30E1-77B7-4999-8CB7-60B4848E1150}" dt="2023-10-02T18:31:08.242" v="314" actId="478"/>
          <ac:picMkLst>
            <pc:docMk/>
            <pc:sldMk cId="2882149595" sldId="291"/>
            <ac:picMk id="13" creationId="{8EA27A4E-DB95-9D2D-A661-7E0BC227FDF3}"/>
          </ac:picMkLst>
        </pc:picChg>
      </pc:sldChg>
      <pc:sldChg chg="add del">
        <pc:chgData name="Nathan George" userId="6d59545d-acc4-4c9e-86fd-e9a6621d084c" providerId="ADAL" clId="{915F30E1-77B7-4999-8CB7-60B4848E1150}" dt="2023-10-02T18:58:02.192" v="432"/>
        <pc:sldMkLst>
          <pc:docMk/>
          <pc:sldMk cId="971006370" sldId="292"/>
        </pc:sldMkLst>
      </pc:sldChg>
      <pc:sldChg chg="add del">
        <pc:chgData name="Nathan George" userId="6d59545d-acc4-4c9e-86fd-e9a6621d084c" providerId="ADAL" clId="{915F30E1-77B7-4999-8CB7-60B4848E1150}" dt="2023-10-02T18:58:02.192" v="432"/>
        <pc:sldMkLst>
          <pc:docMk/>
          <pc:sldMk cId="4188424475" sldId="293"/>
        </pc:sldMkLst>
      </pc:sldChg>
      <pc:sldChg chg="modSp mod ord">
        <pc:chgData name="Nathan George" userId="6d59545d-acc4-4c9e-86fd-e9a6621d084c" providerId="ADAL" clId="{915F30E1-77B7-4999-8CB7-60B4848E1150}" dt="2023-10-02T20:15:35.470" v="480" actId="27636"/>
        <pc:sldMkLst>
          <pc:docMk/>
          <pc:sldMk cId="3302900621" sldId="294"/>
        </pc:sldMkLst>
        <pc:spChg chg="mod">
          <ac:chgData name="Nathan George" userId="6d59545d-acc4-4c9e-86fd-e9a6621d084c" providerId="ADAL" clId="{915F30E1-77B7-4999-8CB7-60B4848E1150}" dt="2023-10-02T20:15:35.470" v="480" actId="27636"/>
          <ac:spMkLst>
            <pc:docMk/>
            <pc:sldMk cId="3302900621" sldId="294"/>
            <ac:spMk id="3" creationId="{C52D05FC-2019-3391-5404-253A60C3F36C}"/>
          </ac:spMkLst>
        </pc:spChg>
        <pc:spChg chg="mod">
          <ac:chgData name="Nathan George" userId="6d59545d-acc4-4c9e-86fd-e9a6621d084c" providerId="ADAL" clId="{915F30E1-77B7-4999-8CB7-60B4848E1150}" dt="2023-10-02T18:34:15.327" v="344" actId="27636"/>
          <ac:spMkLst>
            <pc:docMk/>
            <pc:sldMk cId="3302900621" sldId="294"/>
            <ac:spMk id="4" creationId="{5AE235A8-9982-21CD-2E44-A21689C73CE8}"/>
          </ac:spMkLst>
        </pc:spChg>
      </pc:sldChg>
    </pc:docChg>
  </pc:docChgLst>
  <pc:docChgLst>
    <pc:chgData name="Nathan George" userId="6d59545d-acc4-4c9e-86fd-e9a6621d084c" providerId="ADAL" clId="{EC331330-3253-4328-986C-4C552442E1E3}"/>
    <pc:docChg chg="undo custSel addSld delSld modSld modMainMaster modSection">
      <pc:chgData name="Nathan George" userId="6d59545d-acc4-4c9e-86fd-e9a6621d084c" providerId="ADAL" clId="{EC331330-3253-4328-986C-4C552442E1E3}" dt="2023-09-05T19:18:40.351" v="1735" actId="13244"/>
      <pc:docMkLst>
        <pc:docMk/>
      </pc:docMkLst>
      <pc:sldChg chg="delSp modSp mod">
        <pc:chgData name="Nathan George" userId="6d59545d-acc4-4c9e-86fd-e9a6621d084c" providerId="ADAL" clId="{EC331330-3253-4328-986C-4C552442E1E3}" dt="2023-09-05T14:21:19.974" v="53" actId="20577"/>
        <pc:sldMkLst>
          <pc:docMk/>
          <pc:sldMk cId="1825884496" sldId="274"/>
        </pc:sldMkLst>
        <pc:spChg chg="mod">
          <ac:chgData name="Nathan George" userId="6d59545d-acc4-4c9e-86fd-e9a6621d084c" providerId="ADAL" clId="{EC331330-3253-4328-986C-4C552442E1E3}" dt="2023-09-05T14:21:19.974" v="53" actId="20577"/>
          <ac:spMkLst>
            <pc:docMk/>
            <pc:sldMk cId="1825884496" sldId="274"/>
            <ac:spMk id="4" creationId="{8B7ED5EF-8E18-4FEE-98CE-F89A24429778}"/>
          </ac:spMkLst>
        </pc:spChg>
        <pc:picChg chg="del">
          <ac:chgData name="Nathan George" userId="6d59545d-acc4-4c9e-86fd-e9a6621d084c" providerId="ADAL" clId="{EC331330-3253-4328-986C-4C552442E1E3}" dt="2023-09-05T14:20:07.393" v="0" actId="478"/>
          <ac:picMkLst>
            <pc:docMk/>
            <pc:sldMk cId="1825884496" sldId="274"/>
            <ac:picMk id="3" creationId="{9FE91C53-CACF-2941-712B-C48039F6F356}"/>
          </ac:picMkLst>
        </pc:picChg>
      </pc:sldChg>
      <pc:sldChg chg="addSp delSp modSp mod modClrScheme chgLayout">
        <pc:chgData name="Nathan George" userId="6d59545d-acc4-4c9e-86fd-e9a6621d084c" providerId="ADAL" clId="{EC331330-3253-4328-986C-4C552442E1E3}" dt="2023-09-05T19:18:02.362" v="1730" actId="13244"/>
        <pc:sldMkLst>
          <pc:docMk/>
          <pc:sldMk cId="2557037705" sldId="290"/>
        </pc:sldMkLst>
        <pc:spChg chg="mod ord">
          <ac:chgData name="Nathan George" userId="6d59545d-acc4-4c9e-86fd-e9a6621d084c" providerId="ADAL" clId="{EC331330-3253-4328-986C-4C552442E1E3}" dt="2023-09-05T19:18:02.362" v="1730" actId="13244"/>
          <ac:spMkLst>
            <pc:docMk/>
            <pc:sldMk cId="2557037705" sldId="290"/>
            <ac:spMk id="3" creationId="{B67E1C04-7AC0-47B9-A990-11C7D1776B18}"/>
          </ac:spMkLst>
        </pc:spChg>
        <pc:spChg chg="add del mod ord">
          <ac:chgData name="Nathan George" userId="6d59545d-acc4-4c9e-86fd-e9a6621d084c" providerId="ADAL" clId="{EC331330-3253-4328-986C-4C552442E1E3}" dt="2023-09-05T14:25:04.511" v="90" actId="478"/>
          <ac:spMkLst>
            <pc:docMk/>
            <pc:sldMk cId="2557037705" sldId="290"/>
            <ac:spMk id="7" creationId="{68331488-DFBF-9423-6A6A-5396665A6E22}"/>
          </ac:spMkLst>
        </pc:spChg>
        <pc:spChg chg="add mod ord">
          <ac:chgData name="Nathan George" userId="6d59545d-acc4-4c9e-86fd-e9a6621d084c" providerId="ADAL" clId="{EC331330-3253-4328-986C-4C552442E1E3}" dt="2023-09-05T14:28:04.708" v="208" actId="14100"/>
          <ac:spMkLst>
            <pc:docMk/>
            <pc:sldMk cId="2557037705" sldId="290"/>
            <ac:spMk id="8" creationId="{988878B8-AC6E-E7E7-5E40-77E634522008}"/>
          </ac:spMkLst>
        </pc:spChg>
        <pc:picChg chg="add del">
          <ac:chgData name="Nathan George" userId="6d59545d-acc4-4c9e-86fd-e9a6621d084c" providerId="ADAL" clId="{EC331330-3253-4328-986C-4C552442E1E3}" dt="2023-09-05T14:22:56.838" v="55" actId="22"/>
          <ac:picMkLst>
            <pc:docMk/>
            <pc:sldMk cId="2557037705" sldId="290"/>
            <ac:picMk id="4" creationId="{BC0FA6E6-FAAB-EE3B-F462-781D3AFCC40C}"/>
          </ac:picMkLst>
        </pc:picChg>
        <pc:picChg chg="add mod">
          <ac:chgData name="Nathan George" userId="6d59545d-acc4-4c9e-86fd-e9a6621d084c" providerId="ADAL" clId="{EC331330-3253-4328-986C-4C552442E1E3}" dt="2023-09-05T19:14:26.691" v="1272" actId="962"/>
          <ac:picMkLst>
            <pc:docMk/>
            <pc:sldMk cId="2557037705" sldId="290"/>
            <ac:picMk id="6" creationId="{7CD9699A-1EF3-4C22-2807-0C86FC2F1493}"/>
          </ac:picMkLst>
        </pc:picChg>
        <pc:picChg chg="del mod">
          <ac:chgData name="Nathan George" userId="6d59545d-acc4-4c9e-86fd-e9a6621d084c" providerId="ADAL" clId="{EC331330-3253-4328-986C-4C552442E1E3}" dt="2023-09-05T14:20:38.848" v="8" actId="478"/>
          <ac:picMkLst>
            <pc:docMk/>
            <pc:sldMk cId="2557037705" sldId="290"/>
            <ac:picMk id="1026" creationId="{14C31C00-30DA-771B-359F-85DA795A8031}"/>
          </ac:picMkLst>
        </pc:picChg>
      </pc:sldChg>
      <pc:sldChg chg="addSp delSp modSp new mod">
        <pc:chgData name="Nathan George" userId="6d59545d-acc4-4c9e-86fd-e9a6621d084c" providerId="ADAL" clId="{EC331330-3253-4328-986C-4C552442E1E3}" dt="2023-09-05T19:18:17.500" v="1731" actId="13244"/>
        <pc:sldMkLst>
          <pc:docMk/>
          <pc:sldMk cId="2882149595" sldId="291"/>
        </pc:sldMkLst>
        <pc:spChg chg="mod">
          <ac:chgData name="Nathan George" userId="6d59545d-acc4-4c9e-86fd-e9a6621d084c" providerId="ADAL" clId="{EC331330-3253-4328-986C-4C552442E1E3}" dt="2023-09-05T14:50:09.314" v="667" actId="20577"/>
          <ac:spMkLst>
            <pc:docMk/>
            <pc:sldMk cId="2882149595" sldId="291"/>
            <ac:spMk id="2" creationId="{A9F0A525-C8A1-3871-3910-EFA3B5E17B7C}"/>
          </ac:spMkLst>
        </pc:spChg>
        <pc:spChg chg="del">
          <ac:chgData name="Nathan George" userId="6d59545d-acc4-4c9e-86fd-e9a6621d084c" providerId="ADAL" clId="{EC331330-3253-4328-986C-4C552442E1E3}" dt="2023-09-05T14:29:35.254" v="210" actId="22"/>
          <ac:spMkLst>
            <pc:docMk/>
            <pc:sldMk cId="2882149595" sldId="291"/>
            <ac:spMk id="3" creationId="{16B42F93-3DED-27E3-CD42-DD71C4ED39A5}"/>
          </ac:spMkLst>
        </pc:spChg>
        <pc:spChg chg="mod ord">
          <ac:chgData name="Nathan George" userId="6d59545d-acc4-4c9e-86fd-e9a6621d084c" providerId="ADAL" clId="{EC331330-3253-4328-986C-4C552442E1E3}" dt="2023-09-05T19:18:17.500" v="1731" actId="13244"/>
          <ac:spMkLst>
            <pc:docMk/>
            <pc:sldMk cId="2882149595" sldId="291"/>
            <ac:spMk id="4" creationId="{A1752E51-F806-374F-00E7-105FE3C491F7}"/>
          </ac:spMkLst>
        </pc:spChg>
        <pc:spChg chg="add del mod">
          <ac:chgData name="Nathan George" userId="6d59545d-acc4-4c9e-86fd-e9a6621d084c" providerId="ADAL" clId="{EC331330-3253-4328-986C-4C552442E1E3}" dt="2023-09-05T14:39:18.951" v="491" actId="478"/>
          <ac:spMkLst>
            <pc:docMk/>
            <pc:sldMk cId="2882149595" sldId="291"/>
            <ac:spMk id="8" creationId="{25C5A86B-7E18-E65C-4F2D-B1029FC5B20C}"/>
          </ac:spMkLst>
        </pc:spChg>
        <pc:picChg chg="add del mod ord">
          <ac:chgData name="Nathan George" userId="6d59545d-acc4-4c9e-86fd-e9a6621d084c" providerId="ADAL" clId="{EC331330-3253-4328-986C-4C552442E1E3}" dt="2023-09-05T14:37:42.848" v="476" actId="478"/>
          <ac:picMkLst>
            <pc:docMk/>
            <pc:sldMk cId="2882149595" sldId="291"/>
            <ac:picMk id="6" creationId="{4864C431-518B-ED02-DCC7-5CDE85853CFF}"/>
          </ac:picMkLst>
        </pc:picChg>
        <pc:picChg chg="add del">
          <ac:chgData name="Nathan George" userId="6d59545d-acc4-4c9e-86fd-e9a6621d084c" providerId="ADAL" clId="{EC331330-3253-4328-986C-4C552442E1E3}" dt="2023-09-05T14:40:01.481" v="495" actId="478"/>
          <ac:picMkLst>
            <pc:docMk/>
            <pc:sldMk cId="2882149595" sldId="291"/>
            <ac:picMk id="10" creationId="{31687A4D-8A1F-206F-5E98-954D441B0ECB}"/>
          </ac:picMkLst>
        </pc:picChg>
        <pc:picChg chg="add mod modCrop">
          <ac:chgData name="Nathan George" userId="6d59545d-acc4-4c9e-86fd-e9a6621d084c" providerId="ADAL" clId="{EC331330-3253-4328-986C-4C552442E1E3}" dt="2023-09-05T19:16:12.931" v="1636" actId="962"/>
          <ac:picMkLst>
            <pc:docMk/>
            <pc:sldMk cId="2882149595" sldId="291"/>
            <ac:picMk id="12" creationId="{4CA3692F-CE08-46AC-2505-0B8B060D00C9}"/>
          </ac:picMkLst>
        </pc:picChg>
        <pc:picChg chg="add mod modCrop">
          <ac:chgData name="Nathan George" userId="6d59545d-acc4-4c9e-86fd-e9a6621d084c" providerId="ADAL" clId="{EC331330-3253-4328-986C-4C552442E1E3}" dt="2023-09-05T19:16:22.685" v="1637" actId="962"/>
          <ac:picMkLst>
            <pc:docMk/>
            <pc:sldMk cId="2882149595" sldId="291"/>
            <ac:picMk id="13" creationId="{8EA27A4E-DB95-9D2D-A661-7E0BC227FDF3}"/>
          </ac:picMkLst>
        </pc:picChg>
      </pc:sldChg>
      <pc:sldChg chg="addSp delSp modSp new mod">
        <pc:chgData name="Nathan George" userId="6d59545d-acc4-4c9e-86fd-e9a6621d084c" providerId="ADAL" clId="{EC331330-3253-4328-986C-4C552442E1E3}" dt="2023-09-05T19:18:27.548" v="1733" actId="13244"/>
        <pc:sldMkLst>
          <pc:docMk/>
          <pc:sldMk cId="971006370" sldId="292"/>
        </pc:sldMkLst>
        <pc:spChg chg="del">
          <ac:chgData name="Nathan George" userId="6d59545d-acc4-4c9e-86fd-e9a6621d084c" providerId="ADAL" clId="{EC331330-3253-4328-986C-4C552442E1E3}" dt="2023-09-05T14:38:01.718" v="481" actId="478"/>
          <ac:spMkLst>
            <pc:docMk/>
            <pc:sldMk cId="971006370" sldId="292"/>
            <ac:spMk id="2" creationId="{F0115E4C-5CEB-B372-6DBD-3F4704284C6E}"/>
          </ac:spMkLst>
        </pc:spChg>
        <pc:spChg chg="del mod">
          <ac:chgData name="Nathan George" userId="6d59545d-acc4-4c9e-86fd-e9a6621d084c" providerId="ADAL" clId="{EC331330-3253-4328-986C-4C552442E1E3}" dt="2023-09-05T14:41:06.653" v="507" actId="478"/>
          <ac:spMkLst>
            <pc:docMk/>
            <pc:sldMk cId="971006370" sldId="292"/>
            <ac:spMk id="3" creationId="{B6C988BF-84DB-F1D4-D314-950487AC4E8F}"/>
          </ac:spMkLst>
        </pc:spChg>
        <pc:spChg chg="mod ord">
          <ac:chgData name="Nathan George" userId="6d59545d-acc4-4c9e-86fd-e9a6621d084c" providerId="ADAL" clId="{EC331330-3253-4328-986C-4C552442E1E3}" dt="2023-09-05T19:18:27.548" v="1733" actId="13244"/>
          <ac:spMkLst>
            <pc:docMk/>
            <pc:sldMk cId="971006370" sldId="292"/>
            <ac:spMk id="4" creationId="{06493A78-D676-1371-C063-432C04D562CC}"/>
          </ac:spMkLst>
        </pc:spChg>
        <pc:picChg chg="add del mod modCrop">
          <ac:chgData name="Nathan George" userId="6d59545d-acc4-4c9e-86fd-e9a6621d084c" providerId="ADAL" clId="{EC331330-3253-4328-986C-4C552442E1E3}" dt="2023-09-05T14:42:06.669" v="510" actId="478"/>
          <ac:picMkLst>
            <pc:docMk/>
            <pc:sldMk cId="971006370" sldId="292"/>
            <ac:picMk id="6" creationId="{7BCA028A-2443-16C0-1FCF-0840CA69AF1F}"/>
          </ac:picMkLst>
        </pc:picChg>
        <pc:picChg chg="add mod modCrop">
          <ac:chgData name="Nathan George" userId="6d59545d-acc4-4c9e-86fd-e9a6621d084c" providerId="ADAL" clId="{EC331330-3253-4328-986C-4C552442E1E3}" dt="2023-09-05T19:17:01.204" v="1720" actId="962"/>
          <ac:picMkLst>
            <pc:docMk/>
            <pc:sldMk cId="971006370" sldId="292"/>
            <ac:picMk id="8" creationId="{8F762417-E1B8-CB5C-474E-961C970432A4}"/>
          </ac:picMkLst>
        </pc:picChg>
        <pc:picChg chg="add mod ord modCrop">
          <ac:chgData name="Nathan George" userId="6d59545d-acc4-4c9e-86fd-e9a6621d084c" providerId="ADAL" clId="{EC331330-3253-4328-986C-4C552442E1E3}" dt="2023-09-05T19:16:53.815" v="1719" actId="962"/>
          <ac:picMkLst>
            <pc:docMk/>
            <pc:sldMk cId="971006370" sldId="292"/>
            <ac:picMk id="10" creationId="{B2D7C9D6-E132-FAA3-2CC9-543439E804E0}"/>
          </ac:picMkLst>
        </pc:picChg>
      </pc:sldChg>
      <pc:sldChg chg="addSp delSp modSp new mod">
        <pc:chgData name="Nathan George" userId="6d59545d-acc4-4c9e-86fd-e9a6621d084c" providerId="ADAL" clId="{EC331330-3253-4328-986C-4C552442E1E3}" dt="2023-09-05T19:18:33.921" v="1734" actId="13244"/>
        <pc:sldMkLst>
          <pc:docMk/>
          <pc:sldMk cId="4188424475" sldId="293"/>
        </pc:sldMkLst>
        <pc:spChg chg="mod">
          <ac:chgData name="Nathan George" userId="6d59545d-acc4-4c9e-86fd-e9a6621d084c" providerId="ADAL" clId="{EC331330-3253-4328-986C-4C552442E1E3}" dt="2023-09-05T14:51:57.613" v="814" actId="20577"/>
          <ac:spMkLst>
            <pc:docMk/>
            <pc:sldMk cId="4188424475" sldId="293"/>
            <ac:spMk id="2" creationId="{E38F1861-D773-CF78-B480-398C1D32F34E}"/>
          </ac:spMkLst>
        </pc:spChg>
        <pc:spChg chg="del">
          <ac:chgData name="Nathan George" userId="6d59545d-acc4-4c9e-86fd-e9a6621d084c" providerId="ADAL" clId="{EC331330-3253-4328-986C-4C552442E1E3}" dt="2023-09-05T14:47:58.449" v="649" actId="478"/>
          <ac:spMkLst>
            <pc:docMk/>
            <pc:sldMk cId="4188424475" sldId="293"/>
            <ac:spMk id="3" creationId="{F35E55C8-6AAE-FE37-B9D3-F3E98409FE25}"/>
          </ac:spMkLst>
        </pc:spChg>
        <pc:spChg chg="mod ord">
          <ac:chgData name="Nathan George" userId="6d59545d-acc4-4c9e-86fd-e9a6621d084c" providerId="ADAL" clId="{EC331330-3253-4328-986C-4C552442E1E3}" dt="2023-09-05T19:18:33.921" v="1734" actId="13244"/>
          <ac:spMkLst>
            <pc:docMk/>
            <pc:sldMk cId="4188424475" sldId="293"/>
            <ac:spMk id="4" creationId="{0338A27A-C702-4482-0BE0-B254C13354BD}"/>
          </ac:spMkLst>
        </pc:spChg>
        <pc:picChg chg="add mod modCrop">
          <ac:chgData name="Nathan George" userId="6d59545d-acc4-4c9e-86fd-e9a6621d084c" providerId="ADAL" clId="{EC331330-3253-4328-986C-4C552442E1E3}" dt="2023-09-05T19:17:09.903" v="1726" actId="962"/>
          <ac:picMkLst>
            <pc:docMk/>
            <pc:sldMk cId="4188424475" sldId="293"/>
            <ac:picMk id="6" creationId="{6AD30464-F1D3-B639-DA6C-6945E2B8F7F0}"/>
          </ac:picMkLst>
        </pc:picChg>
      </pc:sldChg>
      <pc:sldChg chg="addSp delSp modSp new mod">
        <pc:chgData name="Nathan George" userId="6d59545d-acc4-4c9e-86fd-e9a6621d084c" providerId="ADAL" clId="{EC331330-3253-4328-986C-4C552442E1E3}" dt="2023-09-05T19:18:40.351" v="1735" actId="13244"/>
        <pc:sldMkLst>
          <pc:docMk/>
          <pc:sldMk cId="3302900621" sldId="294"/>
        </pc:sldMkLst>
        <pc:spChg chg="del mod">
          <ac:chgData name="Nathan George" userId="6d59545d-acc4-4c9e-86fd-e9a6621d084c" providerId="ADAL" clId="{EC331330-3253-4328-986C-4C552442E1E3}" dt="2023-09-05T14:52:31.938" v="828" actId="478"/>
          <ac:spMkLst>
            <pc:docMk/>
            <pc:sldMk cId="3302900621" sldId="294"/>
            <ac:spMk id="2" creationId="{AFF9D76C-93FB-BA4A-D2EF-D870C3A9E75A}"/>
          </ac:spMkLst>
        </pc:spChg>
        <pc:spChg chg="mod">
          <ac:chgData name="Nathan George" userId="6d59545d-acc4-4c9e-86fd-e9a6621d084c" providerId="ADAL" clId="{EC331330-3253-4328-986C-4C552442E1E3}" dt="2023-09-05T14:56:13.122" v="1130" actId="1076"/>
          <ac:spMkLst>
            <pc:docMk/>
            <pc:sldMk cId="3302900621" sldId="294"/>
            <ac:spMk id="3" creationId="{C52D05FC-2019-3391-5404-253A60C3F36C}"/>
          </ac:spMkLst>
        </pc:spChg>
        <pc:spChg chg="mod ord">
          <ac:chgData name="Nathan George" userId="6d59545d-acc4-4c9e-86fd-e9a6621d084c" providerId="ADAL" clId="{EC331330-3253-4328-986C-4C552442E1E3}" dt="2023-09-05T19:18:40.351" v="1735" actId="13244"/>
          <ac:spMkLst>
            <pc:docMk/>
            <pc:sldMk cId="3302900621" sldId="294"/>
            <ac:spMk id="4" creationId="{5AE235A8-9982-21CD-2E44-A21689C73CE8}"/>
          </ac:spMkLst>
        </pc:spChg>
        <pc:picChg chg="add mod">
          <ac:chgData name="Nathan George" userId="6d59545d-acc4-4c9e-86fd-e9a6621d084c" providerId="ADAL" clId="{EC331330-3253-4328-986C-4C552442E1E3}" dt="2023-09-05T19:17:35.481" v="1728" actId="962"/>
          <ac:picMkLst>
            <pc:docMk/>
            <pc:sldMk cId="3302900621" sldId="294"/>
            <ac:picMk id="5" creationId="{4F9B612C-4AE8-E635-3AC9-FC3B7D19EF16}"/>
          </ac:picMkLst>
        </pc:picChg>
      </pc:sldChg>
      <pc:sldChg chg="del">
        <pc:chgData name="Nathan George" userId="6d59545d-acc4-4c9e-86fd-e9a6621d084c" providerId="ADAL" clId="{EC331330-3253-4328-986C-4C552442E1E3}" dt="2023-09-05T14:20:47.507" v="11" actId="47"/>
        <pc:sldMkLst>
          <pc:docMk/>
          <pc:sldMk cId="4144946154" sldId="2134806007"/>
        </pc:sldMkLst>
      </pc:sldChg>
      <pc:sldChg chg="delSp modSp del">
        <pc:chgData name="Nathan George" userId="6d59545d-acc4-4c9e-86fd-e9a6621d084c" providerId="ADAL" clId="{EC331330-3253-4328-986C-4C552442E1E3}" dt="2023-09-05T14:20:47.507" v="11" actId="47"/>
        <pc:sldMkLst>
          <pc:docMk/>
          <pc:sldMk cId="881694253" sldId="2134806008"/>
        </pc:sldMkLst>
        <pc:picChg chg="del mod">
          <ac:chgData name="Nathan George" userId="6d59545d-acc4-4c9e-86fd-e9a6621d084c" providerId="ADAL" clId="{EC331330-3253-4328-986C-4C552442E1E3}" dt="2023-09-05T14:20:40.702" v="10" actId="478"/>
          <ac:picMkLst>
            <pc:docMk/>
            <pc:sldMk cId="881694253" sldId="2134806008"/>
            <ac:picMk id="2050" creationId="{87C4D515-236F-69FC-FA0F-B699AD3F6A3B}"/>
          </ac:picMkLst>
        </pc:picChg>
      </pc:sldChg>
      <pc:sldChg chg="del">
        <pc:chgData name="Nathan George" userId="6d59545d-acc4-4c9e-86fd-e9a6621d084c" providerId="ADAL" clId="{EC331330-3253-4328-986C-4C552442E1E3}" dt="2023-09-05T14:20:47.507" v="11" actId="47"/>
        <pc:sldMkLst>
          <pc:docMk/>
          <pc:sldMk cId="4079845107" sldId="2134806009"/>
        </pc:sldMkLst>
      </pc:sldChg>
      <pc:sldChg chg="del">
        <pc:chgData name="Nathan George" userId="6d59545d-acc4-4c9e-86fd-e9a6621d084c" providerId="ADAL" clId="{EC331330-3253-4328-986C-4C552442E1E3}" dt="2023-09-05T14:20:47.507" v="11" actId="47"/>
        <pc:sldMkLst>
          <pc:docMk/>
          <pc:sldMk cId="4144376897" sldId="2134806010"/>
        </pc:sldMkLst>
      </pc:sldChg>
      <pc:sldMasterChg chg="modSldLayout">
        <pc:chgData name="Nathan George" userId="6d59545d-acc4-4c9e-86fd-e9a6621d084c" providerId="ADAL" clId="{EC331330-3253-4328-986C-4C552442E1E3}" dt="2023-09-05T14:20:33.382" v="6" actId="478"/>
        <pc:sldMasterMkLst>
          <pc:docMk/>
          <pc:sldMasterMk cId="61381142" sldId="2147483667"/>
        </pc:sldMasterMkLst>
        <pc:sldLayoutChg chg="delSp mod">
          <pc:chgData name="Nathan George" userId="6d59545d-acc4-4c9e-86fd-e9a6621d084c" providerId="ADAL" clId="{EC331330-3253-4328-986C-4C552442E1E3}" dt="2023-09-05T14:20:21.968" v="1" actId="478"/>
          <pc:sldLayoutMkLst>
            <pc:docMk/>
            <pc:sldMasterMk cId="61381142" sldId="2147483667"/>
            <pc:sldLayoutMk cId="2432872676" sldId="2147483669"/>
          </pc:sldLayoutMkLst>
          <pc:picChg chg="del">
            <ac:chgData name="Nathan George" userId="6d59545d-acc4-4c9e-86fd-e9a6621d084c" providerId="ADAL" clId="{EC331330-3253-4328-986C-4C552442E1E3}" dt="2023-09-05T14:20:21.968" v="1" actId="478"/>
            <ac:picMkLst>
              <pc:docMk/>
              <pc:sldMasterMk cId="61381142" sldId="2147483667"/>
              <pc:sldLayoutMk cId="2432872676" sldId="2147483669"/>
              <ac:picMk id="2" creationId="{B849D7DA-DE68-1867-2AAD-6CD82509996A}"/>
            </ac:picMkLst>
          </pc:picChg>
        </pc:sldLayoutChg>
        <pc:sldLayoutChg chg="delSp mod">
          <pc:chgData name="Nathan George" userId="6d59545d-acc4-4c9e-86fd-e9a6621d084c" providerId="ADAL" clId="{EC331330-3253-4328-986C-4C552442E1E3}" dt="2023-09-05T14:20:24.294" v="2" actId="478"/>
          <pc:sldLayoutMkLst>
            <pc:docMk/>
            <pc:sldMasterMk cId="61381142" sldId="2147483667"/>
            <pc:sldLayoutMk cId="1832514720" sldId="2147483670"/>
          </pc:sldLayoutMkLst>
          <pc:picChg chg="del">
            <ac:chgData name="Nathan George" userId="6d59545d-acc4-4c9e-86fd-e9a6621d084c" providerId="ADAL" clId="{EC331330-3253-4328-986C-4C552442E1E3}" dt="2023-09-05T14:20:24.294" v="2" actId="478"/>
            <ac:picMkLst>
              <pc:docMk/>
              <pc:sldMasterMk cId="61381142" sldId="2147483667"/>
              <pc:sldLayoutMk cId="1832514720" sldId="2147483670"/>
              <ac:picMk id="2" creationId="{455AE68E-F2DA-0755-84AD-EB5CE71D54B8}"/>
            </ac:picMkLst>
          </pc:picChg>
        </pc:sldLayoutChg>
        <pc:sldLayoutChg chg="delSp mod">
          <pc:chgData name="Nathan George" userId="6d59545d-acc4-4c9e-86fd-e9a6621d084c" providerId="ADAL" clId="{EC331330-3253-4328-986C-4C552442E1E3}" dt="2023-09-05T14:20:26.782" v="3" actId="478"/>
          <pc:sldLayoutMkLst>
            <pc:docMk/>
            <pc:sldMasterMk cId="61381142" sldId="2147483667"/>
            <pc:sldLayoutMk cId="52378595" sldId="2147483671"/>
          </pc:sldLayoutMkLst>
          <pc:picChg chg="del">
            <ac:chgData name="Nathan George" userId="6d59545d-acc4-4c9e-86fd-e9a6621d084c" providerId="ADAL" clId="{EC331330-3253-4328-986C-4C552442E1E3}" dt="2023-09-05T14:20:26.782" v="3" actId="478"/>
            <ac:picMkLst>
              <pc:docMk/>
              <pc:sldMasterMk cId="61381142" sldId="2147483667"/>
              <pc:sldLayoutMk cId="52378595" sldId="2147483671"/>
              <ac:picMk id="2" creationId="{830FE470-9AC9-2E84-8E46-521BB34EF763}"/>
            </ac:picMkLst>
          </pc:picChg>
        </pc:sldLayoutChg>
        <pc:sldLayoutChg chg="delSp mod">
          <pc:chgData name="Nathan George" userId="6d59545d-acc4-4c9e-86fd-e9a6621d084c" providerId="ADAL" clId="{EC331330-3253-4328-986C-4C552442E1E3}" dt="2023-09-05T14:20:28.808" v="4" actId="478"/>
          <pc:sldLayoutMkLst>
            <pc:docMk/>
            <pc:sldMasterMk cId="61381142" sldId="2147483667"/>
            <pc:sldLayoutMk cId="3821799227" sldId="2147483672"/>
          </pc:sldLayoutMkLst>
          <pc:picChg chg="del">
            <ac:chgData name="Nathan George" userId="6d59545d-acc4-4c9e-86fd-e9a6621d084c" providerId="ADAL" clId="{EC331330-3253-4328-986C-4C552442E1E3}" dt="2023-09-05T14:20:28.808" v="4" actId="478"/>
            <ac:picMkLst>
              <pc:docMk/>
              <pc:sldMasterMk cId="61381142" sldId="2147483667"/>
              <pc:sldLayoutMk cId="3821799227" sldId="2147483672"/>
              <ac:picMk id="2" creationId="{DE8AD190-2BAA-CB3D-8416-826DA29CA9FB}"/>
            </ac:picMkLst>
          </pc:picChg>
        </pc:sldLayoutChg>
        <pc:sldLayoutChg chg="delSp mod">
          <pc:chgData name="Nathan George" userId="6d59545d-acc4-4c9e-86fd-e9a6621d084c" providerId="ADAL" clId="{EC331330-3253-4328-986C-4C552442E1E3}" dt="2023-09-05T14:20:30.680" v="5" actId="478"/>
          <pc:sldLayoutMkLst>
            <pc:docMk/>
            <pc:sldMasterMk cId="61381142" sldId="2147483667"/>
            <pc:sldLayoutMk cId="4095746449" sldId="2147483673"/>
          </pc:sldLayoutMkLst>
          <pc:picChg chg="del">
            <ac:chgData name="Nathan George" userId="6d59545d-acc4-4c9e-86fd-e9a6621d084c" providerId="ADAL" clId="{EC331330-3253-4328-986C-4C552442E1E3}" dt="2023-09-05T14:20:30.680" v="5" actId="478"/>
            <ac:picMkLst>
              <pc:docMk/>
              <pc:sldMasterMk cId="61381142" sldId="2147483667"/>
              <pc:sldLayoutMk cId="4095746449" sldId="2147483673"/>
              <ac:picMk id="2" creationId="{3858561C-05E3-4832-69D8-C0A5906DC29F}"/>
            </ac:picMkLst>
          </pc:picChg>
        </pc:sldLayoutChg>
        <pc:sldLayoutChg chg="delSp mod">
          <pc:chgData name="Nathan George" userId="6d59545d-acc4-4c9e-86fd-e9a6621d084c" providerId="ADAL" clId="{EC331330-3253-4328-986C-4C552442E1E3}" dt="2023-09-05T14:20:33.382" v="6" actId="478"/>
          <pc:sldLayoutMkLst>
            <pc:docMk/>
            <pc:sldMasterMk cId="61381142" sldId="2147483667"/>
            <pc:sldLayoutMk cId="2790294601" sldId="2147483674"/>
          </pc:sldLayoutMkLst>
          <pc:picChg chg="del">
            <ac:chgData name="Nathan George" userId="6d59545d-acc4-4c9e-86fd-e9a6621d084c" providerId="ADAL" clId="{EC331330-3253-4328-986C-4C552442E1E3}" dt="2023-09-05T14:20:33.382" v="6" actId="478"/>
            <ac:picMkLst>
              <pc:docMk/>
              <pc:sldMasterMk cId="61381142" sldId="2147483667"/>
              <pc:sldLayoutMk cId="2790294601" sldId="2147483674"/>
              <ac:picMk id="2" creationId="{37B8AACA-1A1B-9C64-712B-43ADAC57FE0A}"/>
            </ac:picMkLst>
          </pc:picChg>
        </pc:sldLayoutChg>
      </pc:sldMasterChg>
    </pc:docChg>
  </pc:docChgLst>
  <pc:docChgLst>
    <pc:chgData name="Andrew Uhlir" userId="1576c744-77df-433f-b097-44c245c3813a" providerId="ADAL" clId="{2ECD2889-55D6-4E81-B1CC-C63B3B810B57}"/>
    <pc:docChg chg="undo custSel modSld modNotesMaster modHandout">
      <pc:chgData name="Andrew Uhlir" userId="1576c744-77df-433f-b097-44c245c3813a" providerId="ADAL" clId="{2ECD2889-55D6-4E81-B1CC-C63B3B810B57}" dt="2023-10-04T12:05:23.027" v="67"/>
      <pc:docMkLst>
        <pc:docMk/>
      </pc:docMkLst>
      <pc:sldChg chg="modSp mod">
        <pc:chgData name="Andrew Uhlir" userId="1576c744-77df-433f-b097-44c245c3813a" providerId="ADAL" clId="{2ECD2889-55D6-4E81-B1CC-C63B3B810B57}" dt="2023-10-03T14:10:37.032" v="5" actId="20577"/>
        <pc:sldMkLst>
          <pc:docMk/>
          <pc:sldMk cId="1825884496" sldId="274"/>
        </pc:sldMkLst>
        <pc:spChg chg="mod">
          <ac:chgData name="Andrew Uhlir" userId="1576c744-77df-433f-b097-44c245c3813a" providerId="ADAL" clId="{2ECD2889-55D6-4E81-B1CC-C63B3B810B57}" dt="2023-10-03T14:10:34.834" v="4" actId="20577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Andrew Uhlir" userId="1576c744-77df-433f-b097-44c245c3813a" providerId="ADAL" clId="{2ECD2889-55D6-4E81-B1CC-C63B3B810B57}" dt="2023-10-03T14:10:37.032" v="5" actId="20577"/>
          <ac:spMkLst>
            <pc:docMk/>
            <pc:sldMk cId="1825884496" sldId="274"/>
            <ac:spMk id="5" creationId="{1B6E2D88-346E-4B78-AD77-A99A9F392F7C}"/>
          </ac:spMkLst>
        </pc:spChg>
      </pc:sldChg>
      <pc:sldChg chg="modSp mod">
        <pc:chgData name="Andrew Uhlir" userId="1576c744-77df-433f-b097-44c245c3813a" providerId="ADAL" clId="{2ECD2889-55D6-4E81-B1CC-C63B3B810B57}" dt="2023-10-04T12:04:32.575" v="64" actId="20577"/>
        <pc:sldMkLst>
          <pc:docMk/>
          <pc:sldMk cId="4203933959" sldId="280"/>
        </pc:sldMkLst>
        <pc:spChg chg="mod">
          <ac:chgData name="Andrew Uhlir" userId="1576c744-77df-433f-b097-44c245c3813a" providerId="ADAL" clId="{2ECD2889-55D6-4E81-B1CC-C63B3B810B57}" dt="2023-10-04T12:04:32.575" v="64" actId="20577"/>
          <ac:spMkLst>
            <pc:docMk/>
            <pc:sldMk cId="4203933959" sldId="280"/>
            <ac:spMk id="5" creationId="{BAE28E82-2849-4761-BD4F-9E71F675FE8F}"/>
          </ac:spMkLst>
        </pc:spChg>
      </pc:sldChg>
      <pc:sldChg chg="modSp mod">
        <pc:chgData name="Andrew Uhlir" userId="1576c744-77df-433f-b097-44c245c3813a" providerId="ADAL" clId="{2ECD2889-55D6-4E81-B1CC-C63B3B810B57}" dt="2023-10-03T14:10:41.090" v="6" actId="6549"/>
        <pc:sldMkLst>
          <pc:docMk/>
          <pc:sldMk cId="2557037705" sldId="290"/>
        </pc:sldMkLst>
        <pc:spChg chg="mod">
          <ac:chgData name="Andrew Uhlir" userId="1576c744-77df-433f-b097-44c245c3813a" providerId="ADAL" clId="{2ECD2889-55D6-4E81-B1CC-C63B3B810B57}" dt="2023-10-03T14:10:41.090" v="6" actId="6549"/>
          <ac:spMkLst>
            <pc:docMk/>
            <pc:sldMk cId="2557037705" sldId="290"/>
            <ac:spMk id="8" creationId="{988878B8-AC6E-E7E7-5E40-77E634522008}"/>
          </ac:spMkLst>
        </pc:spChg>
      </pc:sldChg>
      <pc:sldChg chg="addSp modSp mod">
        <pc:chgData name="Andrew Uhlir" userId="1576c744-77df-433f-b097-44c245c3813a" providerId="ADAL" clId="{2ECD2889-55D6-4E81-B1CC-C63B3B810B57}" dt="2023-10-04T12:02:52.898" v="62" actId="1076"/>
        <pc:sldMkLst>
          <pc:docMk/>
          <pc:sldMk cId="971006370" sldId="292"/>
        </pc:sldMkLst>
        <pc:picChg chg="add mod">
          <ac:chgData name="Andrew Uhlir" userId="1576c744-77df-433f-b097-44c245c3813a" providerId="ADAL" clId="{2ECD2889-55D6-4E81-B1CC-C63B3B810B57}" dt="2023-10-04T12:02:52.898" v="62" actId="1076"/>
          <ac:picMkLst>
            <pc:docMk/>
            <pc:sldMk cId="971006370" sldId="292"/>
            <ac:picMk id="3" creationId="{010FF598-664F-D8BA-CF3C-2E24DF55F731}"/>
          </ac:picMkLst>
        </pc:picChg>
        <pc:picChg chg="mod">
          <ac:chgData name="Andrew Uhlir" userId="1576c744-77df-433f-b097-44c245c3813a" providerId="ADAL" clId="{2ECD2889-55D6-4E81-B1CC-C63B3B810B57}" dt="2023-10-04T12:02:46.502" v="59" actId="1076"/>
          <ac:picMkLst>
            <pc:docMk/>
            <pc:sldMk cId="971006370" sldId="292"/>
            <ac:picMk id="8" creationId="{4BB03BBD-406F-0848-7783-BF0DBB9D0D60}"/>
          </ac:picMkLst>
        </pc:picChg>
        <pc:picChg chg="mod modCrop">
          <ac:chgData name="Andrew Uhlir" userId="1576c744-77df-433f-b097-44c245c3813a" providerId="ADAL" clId="{2ECD2889-55D6-4E81-B1CC-C63B3B810B57}" dt="2023-10-03T14:15:33.666" v="47" actId="1076"/>
          <ac:picMkLst>
            <pc:docMk/>
            <pc:sldMk cId="971006370" sldId="292"/>
            <ac:picMk id="9" creationId="{594B0220-9A44-0B19-B055-2C9C0A5D4116}"/>
          </ac:picMkLst>
        </pc:picChg>
        <pc:picChg chg="mod modCrop">
          <ac:chgData name="Andrew Uhlir" userId="1576c744-77df-433f-b097-44c245c3813a" providerId="ADAL" clId="{2ECD2889-55D6-4E81-B1CC-C63B3B810B57}" dt="2023-10-03T14:15:35.011" v="48" actId="1076"/>
          <ac:picMkLst>
            <pc:docMk/>
            <pc:sldMk cId="971006370" sldId="292"/>
            <ac:picMk id="11" creationId="{BF408C0F-A2E4-F6FB-9F00-448F4E98F19C}"/>
          </ac:picMkLst>
        </pc:picChg>
        <pc:picChg chg="mod">
          <ac:chgData name="Andrew Uhlir" userId="1576c744-77df-433f-b097-44c245c3813a" providerId="ADAL" clId="{2ECD2889-55D6-4E81-B1CC-C63B3B810B57}" dt="2023-10-04T12:02:46.502" v="59" actId="1076"/>
          <ac:picMkLst>
            <pc:docMk/>
            <pc:sldMk cId="971006370" sldId="292"/>
            <ac:picMk id="12" creationId="{73BF0915-7F41-1F93-CA01-8BF896AE1016}"/>
          </ac:picMkLst>
        </pc:picChg>
      </pc:sldChg>
      <pc:sldChg chg="modSp mod">
        <pc:chgData name="Andrew Uhlir" userId="1576c744-77df-433f-b097-44c245c3813a" providerId="ADAL" clId="{2ECD2889-55D6-4E81-B1CC-C63B3B810B57}" dt="2023-10-04T12:04:43.315" v="66" actId="1076"/>
        <pc:sldMkLst>
          <pc:docMk/>
          <pc:sldMk cId="4188424475" sldId="293"/>
        </pc:sldMkLst>
        <pc:picChg chg="mod">
          <ac:chgData name="Andrew Uhlir" userId="1576c744-77df-433f-b097-44c245c3813a" providerId="ADAL" clId="{2ECD2889-55D6-4E81-B1CC-C63B3B810B57}" dt="2023-10-04T12:04:43.315" v="66" actId="1076"/>
          <ac:picMkLst>
            <pc:docMk/>
            <pc:sldMk cId="4188424475" sldId="293"/>
            <ac:picMk id="7" creationId="{80512E45-31E5-7808-A0F4-9563926C1C75}"/>
          </ac:picMkLst>
        </pc:picChg>
      </pc:sldChg>
      <pc:sldChg chg="modSp mod">
        <pc:chgData name="Andrew Uhlir" userId="1576c744-77df-433f-b097-44c245c3813a" providerId="ADAL" clId="{2ECD2889-55D6-4E81-B1CC-C63B3B810B57}" dt="2023-10-03T14:15:55.405" v="58" actId="20577"/>
        <pc:sldMkLst>
          <pc:docMk/>
          <pc:sldMk cId="3302900621" sldId="294"/>
        </pc:sldMkLst>
        <pc:spChg chg="mod">
          <ac:chgData name="Andrew Uhlir" userId="1576c744-77df-433f-b097-44c245c3813a" providerId="ADAL" clId="{2ECD2889-55D6-4E81-B1CC-C63B3B810B57}" dt="2023-10-03T14:15:55.405" v="58" actId="20577"/>
          <ac:spMkLst>
            <pc:docMk/>
            <pc:sldMk cId="3302900621" sldId="294"/>
            <ac:spMk id="3" creationId="{C52D05FC-2019-3391-5404-253A60C3F36C}"/>
          </ac:spMkLst>
        </pc:spChg>
      </pc:sldChg>
    </pc:docChg>
  </pc:docChgLst>
  <pc:docChgLst>
    <pc:chgData name="Brian Ruscher" userId="183d7664-2f91-481e-8d07-de5bd237b8ae" providerId="ADAL" clId="{BB3C9985-0432-4F4F-8920-5C8AF053B9CB}"/>
    <pc:docChg chg="modSld">
      <pc:chgData name="Brian Ruscher" userId="183d7664-2f91-481e-8d07-de5bd237b8ae" providerId="ADAL" clId="{BB3C9985-0432-4F4F-8920-5C8AF053B9CB}" dt="2023-09-05T15:28:58.370" v="18" actId="20577"/>
      <pc:docMkLst>
        <pc:docMk/>
      </pc:docMkLst>
      <pc:sldChg chg="modSp mod">
        <pc:chgData name="Brian Ruscher" userId="183d7664-2f91-481e-8d07-de5bd237b8ae" providerId="ADAL" clId="{BB3C9985-0432-4F4F-8920-5C8AF053B9CB}" dt="2023-09-05T15:27:06.441" v="0" actId="14100"/>
        <pc:sldMkLst>
          <pc:docMk/>
          <pc:sldMk cId="2557037705" sldId="290"/>
        </pc:sldMkLst>
        <pc:spChg chg="mod">
          <ac:chgData name="Brian Ruscher" userId="183d7664-2f91-481e-8d07-de5bd237b8ae" providerId="ADAL" clId="{BB3C9985-0432-4F4F-8920-5C8AF053B9CB}" dt="2023-09-05T15:27:06.441" v="0" actId="14100"/>
          <ac:spMkLst>
            <pc:docMk/>
            <pc:sldMk cId="2557037705" sldId="290"/>
            <ac:spMk id="8" creationId="{988878B8-AC6E-E7E7-5E40-77E634522008}"/>
          </ac:spMkLst>
        </pc:spChg>
      </pc:sldChg>
      <pc:sldChg chg="modSp mod">
        <pc:chgData name="Brian Ruscher" userId="183d7664-2f91-481e-8d07-de5bd237b8ae" providerId="ADAL" clId="{BB3C9985-0432-4F4F-8920-5C8AF053B9CB}" dt="2023-09-05T15:27:59.550" v="5" actId="732"/>
        <pc:sldMkLst>
          <pc:docMk/>
          <pc:sldMk cId="2882149595" sldId="291"/>
        </pc:sldMkLst>
        <pc:spChg chg="mod">
          <ac:chgData name="Brian Ruscher" userId="183d7664-2f91-481e-8d07-de5bd237b8ae" providerId="ADAL" clId="{BB3C9985-0432-4F4F-8920-5C8AF053B9CB}" dt="2023-09-05T15:27:44.536" v="3" actId="14100"/>
          <ac:spMkLst>
            <pc:docMk/>
            <pc:sldMk cId="2882149595" sldId="291"/>
            <ac:spMk id="2" creationId="{A9F0A525-C8A1-3871-3910-EFA3B5E17B7C}"/>
          </ac:spMkLst>
        </pc:spChg>
        <pc:picChg chg="mod">
          <ac:chgData name="Brian Ruscher" userId="183d7664-2f91-481e-8d07-de5bd237b8ae" providerId="ADAL" clId="{BB3C9985-0432-4F4F-8920-5C8AF053B9CB}" dt="2023-09-05T15:27:41.505" v="2" actId="1076"/>
          <ac:picMkLst>
            <pc:docMk/>
            <pc:sldMk cId="2882149595" sldId="291"/>
            <ac:picMk id="12" creationId="{4CA3692F-CE08-46AC-2505-0B8B060D00C9}"/>
          </ac:picMkLst>
        </pc:picChg>
        <pc:picChg chg="mod modCrop">
          <ac:chgData name="Brian Ruscher" userId="183d7664-2f91-481e-8d07-de5bd237b8ae" providerId="ADAL" clId="{BB3C9985-0432-4F4F-8920-5C8AF053B9CB}" dt="2023-09-05T15:27:59.550" v="5" actId="732"/>
          <ac:picMkLst>
            <pc:docMk/>
            <pc:sldMk cId="2882149595" sldId="291"/>
            <ac:picMk id="13" creationId="{8EA27A4E-DB95-9D2D-A661-7E0BC227FDF3}"/>
          </ac:picMkLst>
        </pc:picChg>
      </pc:sldChg>
      <pc:sldChg chg="modSp mod">
        <pc:chgData name="Brian Ruscher" userId="183d7664-2f91-481e-8d07-de5bd237b8ae" providerId="ADAL" clId="{BB3C9985-0432-4F4F-8920-5C8AF053B9CB}" dt="2023-09-05T15:28:58.370" v="18" actId="20577"/>
        <pc:sldMkLst>
          <pc:docMk/>
          <pc:sldMk cId="3302900621" sldId="294"/>
        </pc:sldMkLst>
        <pc:spChg chg="mod">
          <ac:chgData name="Brian Ruscher" userId="183d7664-2f91-481e-8d07-de5bd237b8ae" providerId="ADAL" clId="{BB3C9985-0432-4F4F-8920-5C8AF053B9CB}" dt="2023-09-05T15:28:58.370" v="18" actId="20577"/>
          <ac:spMkLst>
            <pc:docMk/>
            <pc:sldMk cId="3302900621" sldId="294"/>
            <ac:spMk id="3" creationId="{C52D05FC-2019-3391-5404-253A60C3F3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>
              <a:defRPr sz="1200"/>
            </a:lvl1pPr>
          </a:lstStyle>
          <a:p>
            <a:fld id="{4F245434-567A-4620-8FC8-55433F068DD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>
              <a:defRPr sz="1200"/>
            </a:lvl1pPr>
          </a:lstStyle>
          <a:p>
            <a:fld id="{77CEE1A1-C494-4ADE-8171-D12D9B15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8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>
              <a:defRPr sz="1200"/>
            </a:lvl1pPr>
          </a:lstStyle>
          <a:p>
            <a:fld id="{04BA20F5-A2F2-407B-BBED-933DB2FE00A5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7" rIns="93155" bIns="465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55" tIns="46577" rIns="93155" bIns="465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>
              <a:defRPr sz="1200"/>
            </a:lvl1pPr>
          </a:lstStyle>
          <a:p>
            <a:fld id="{9A837AF6-E416-4101-A3E5-5765873A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77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3F28-619F-4072-AAC1-EB9E503F85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6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40C1BAB-FEBE-4969-8D54-C36B54FEA160}"/>
              </a:ext>
            </a:extLst>
          </p:cNvPr>
          <p:cNvGrpSpPr/>
          <p:nvPr userDrawn="1"/>
        </p:nvGrpSpPr>
        <p:grpSpPr>
          <a:xfrm>
            <a:off x="0" y="0"/>
            <a:ext cx="12192000" cy="717035"/>
            <a:chOff x="0" y="0"/>
            <a:chExt cx="12192000" cy="7170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349F66-F0A1-4C21-8908-86422D02381E}"/>
                </a:ext>
              </a:extLst>
            </p:cNvPr>
            <p:cNvSpPr/>
            <p:nvPr userDrawn="1"/>
          </p:nvSpPr>
          <p:spPr>
            <a:xfrm>
              <a:off x="0" y="0"/>
              <a:ext cx="12192000" cy="357814"/>
            </a:xfrm>
            <a:prstGeom prst="rect">
              <a:avLst/>
            </a:prstGeom>
            <a:solidFill>
              <a:srgbClr val="1C75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8B688C5-9F5D-4F37-B4C9-85624A7AE0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1510"/>
            <a:stretch/>
          </p:blipFill>
          <p:spPr>
            <a:xfrm>
              <a:off x="81004" y="0"/>
              <a:ext cx="1271546" cy="717035"/>
            </a:xfrm>
            <a:prstGeom prst="rect">
              <a:avLst/>
            </a:prstGeom>
          </p:spPr>
        </p:pic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8658D6-0FA7-AAAF-9957-4BB9F2DDA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519" y="1346858"/>
            <a:ext cx="5406081" cy="4825343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accent5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B5CEC5A-B96D-244E-29A2-476D693A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220" y="1346858"/>
            <a:ext cx="5572320" cy="4825343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accent5"/>
                </a:solidFill>
                <a:latin typeface="+mn-lt"/>
              </a:defRPr>
            </a:lvl2pPr>
            <a:lvl3pPr>
              <a:defRPr>
                <a:solidFill>
                  <a:schemeClr val="accent5"/>
                </a:solidFill>
                <a:latin typeface="+mn-lt"/>
              </a:defRPr>
            </a:lvl3pPr>
            <a:lvl4pPr>
              <a:defRPr>
                <a:solidFill>
                  <a:schemeClr val="accent5"/>
                </a:solidFill>
                <a:latin typeface="+mn-lt"/>
              </a:defRPr>
            </a:lvl4pPr>
            <a:lvl5pPr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C5D052-BF65-6D0A-643E-D01DFB25F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519" y="557515"/>
            <a:ext cx="11134021" cy="589642"/>
          </a:xfrm>
        </p:spPr>
        <p:txBody>
          <a:bodyPr tIns="0" rIns="0" bIns="0"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4310DF-3D3D-C74A-B4D0-0423774F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170" y="6355895"/>
            <a:ext cx="536370" cy="365125"/>
          </a:xfrm>
        </p:spPr>
        <p:txBody>
          <a:bodyPr/>
          <a:lstStyle/>
          <a:p>
            <a:fld id="{72C293E9-0946-4CDD-959D-AEBFA8AD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45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18C7C4-5319-415E-89C7-FD3E4B74C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D98A6E0-FF3E-401F-AE77-6CE26431D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25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179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30305D-EFE6-4CA1-8B37-CC565F8C00BE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0690FE-1EA9-4533-8689-ACCA6CE0F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CFC41E3-FF67-4F85-A157-6BFD5046D4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E4D2BC-CA4E-4A17-940A-D6007FD800BD}"/>
              </a:ext>
            </a:extLst>
          </p:cNvPr>
          <p:cNvSpPr/>
          <p:nvPr userDrawn="1"/>
        </p:nvSpPr>
        <p:spPr>
          <a:xfrm>
            <a:off x="-8313" y="0"/>
            <a:ext cx="12200313" cy="160237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45973-6FDA-46A4-B957-8BE59BD09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BC7EBC-32CF-4012-8E24-B9FD5A27C1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51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ll building in a city&#10;&#10;Description automatically generated">
            <a:extLst>
              <a:ext uri="{FF2B5EF4-FFF2-40B4-BE49-F238E27FC236}">
                <a16:creationId xmlns:a16="http://schemas.microsoft.com/office/drawing/2014/main" id="{EFA7A7A0-DC15-41CE-B10D-F95C4F2A5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B491AC5-E6BE-4FA3-9742-AC48E540110D}"/>
              </a:ext>
            </a:extLst>
          </p:cNvPr>
          <p:cNvGrpSpPr/>
          <p:nvPr userDrawn="1"/>
        </p:nvGrpSpPr>
        <p:grpSpPr>
          <a:xfrm>
            <a:off x="-140676" y="-91440"/>
            <a:ext cx="9415271" cy="6966586"/>
            <a:chOff x="24224" y="0"/>
            <a:chExt cx="9228713" cy="687514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665D37-B9F0-4BC3-800C-4ED114F799EE}"/>
                </a:ext>
              </a:extLst>
            </p:cNvPr>
            <p:cNvSpPr/>
            <p:nvPr/>
          </p:nvSpPr>
          <p:spPr>
            <a:xfrm>
              <a:off x="3318965" y="0"/>
              <a:ext cx="5933972" cy="6858000"/>
            </a:xfrm>
            <a:custGeom>
              <a:avLst/>
              <a:gdLst>
                <a:gd name="connsiteX0" fmla="*/ 0 w 5872161"/>
                <a:gd name="connsiteY0" fmla="*/ 6786563 h 6786562"/>
                <a:gd name="connsiteX1" fmla="*/ 3257550 w 5872161"/>
                <a:gd name="connsiteY1" fmla="*/ 0 h 6786562"/>
                <a:gd name="connsiteX2" fmla="*/ 5872162 w 5872161"/>
                <a:gd name="connsiteY2" fmla="*/ 0 h 6786562"/>
                <a:gd name="connsiteX3" fmla="*/ 2614612 w 5872161"/>
                <a:gd name="connsiteY3" fmla="*/ 6786563 h 6786562"/>
                <a:gd name="connsiteX4" fmla="*/ 0 w 5872161"/>
                <a:gd name="connsiteY4" fmla="*/ 6786563 h 678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2161" h="6786562">
                  <a:moveTo>
                    <a:pt x="0" y="6786563"/>
                  </a:moveTo>
                  <a:lnTo>
                    <a:pt x="3257550" y="0"/>
                  </a:lnTo>
                  <a:lnTo>
                    <a:pt x="5872162" y="0"/>
                  </a:lnTo>
                  <a:lnTo>
                    <a:pt x="2614612" y="6786563"/>
                  </a:lnTo>
                  <a:lnTo>
                    <a:pt x="0" y="6786563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142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8D2BDA-55AF-4CB8-BCB5-57014FF4FD7C}"/>
                </a:ext>
              </a:extLst>
            </p:cNvPr>
            <p:cNvSpPr/>
            <p:nvPr userDrawn="1"/>
          </p:nvSpPr>
          <p:spPr>
            <a:xfrm>
              <a:off x="24224" y="17145"/>
              <a:ext cx="8711912" cy="6858001"/>
            </a:xfrm>
            <a:custGeom>
              <a:avLst/>
              <a:gdLst>
                <a:gd name="connsiteX0" fmla="*/ 3291838 w 8711912"/>
                <a:gd name="connsiteY0" fmla="*/ 0 h 6858001"/>
                <a:gd name="connsiteX1" fmla="*/ 5933972 w 8711912"/>
                <a:gd name="connsiteY1" fmla="*/ 0 h 6858001"/>
                <a:gd name="connsiteX2" fmla="*/ 5933972 w 8711912"/>
                <a:gd name="connsiteY2" fmla="*/ 0 h 6858001"/>
                <a:gd name="connsiteX3" fmla="*/ 6254462 w 8711912"/>
                <a:gd name="connsiteY3" fmla="*/ 0 h 6858001"/>
                <a:gd name="connsiteX4" fmla="*/ 6254462 w 8711912"/>
                <a:gd name="connsiteY4" fmla="*/ 0 h 6858001"/>
                <a:gd name="connsiteX5" fmla="*/ 8711912 w 8711912"/>
                <a:gd name="connsiteY5" fmla="*/ 0 h 6858001"/>
                <a:gd name="connsiteX6" fmla="*/ 5420074 w 8711912"/>
                <a:gd name="connsiteY6" fmla="*/ 6858001 h 6858001"/>
                <a:gd name="connsiteX7" fmla="*/ 2962624 w 8711912"/>
                <a:gd name="connsiteY7" fmla="*/ 6858001 h 6858001"/>
                <a:gd name="connsiteX8" fmla="*/ 2777941 w 8711912"/>
                <a:gd name="connsiteY8" fmla="*/ 6858001 h 6858001"/>
                <a:gd name="connsiteX9" fmla="*/ 2642134 w 8711912"/>
                <a:gd name="connsiteY9" fmla="*/ 6858001 h 6858001"/>
                <a:gd name="connsiteX10" fmla="*/ 320490 w 8711912"/>
                <a:gd name="connsiteY10" fmla="*/ 6858001 h 6858001"/>
                <a:gd name="connsiteX11" fmla="*/ 0 w 8711912"/>
                <a:gd name="connsiteY11" fmla="*/ 6858001 h 6858001"/>
                <a:gd name="connsiteX12" fmla="*/ 1 w 8711912"/>
                <a:gd name="connsiteY12" fmla="*/ 6858000 h 6858001"/>
                <a:gd name="connsiteX13" fmla="*/ 0 w 8711912"/>
                <a:gd name="connsiteY13" fmla="*/ 6858000 h 6858001"/>
                <a:gd name="connsiteX14" fmla="*/ 0 w 8711912"/>
                <a:gd name="connsiteY14" fmla="*/ 0 h 6858001"/>
                <a:gd name="connsiteX15" fmla="*/ 3291838 w 8711912"/>
                <a:gd name="connsiteY15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1912" h="6858001">
                  <a:moveTo>
                    <a:pt x="3291838" y="0"/>
                  </a:moveTo>
                  <a:lnTo>
                    <a:pt x="5933972" y="0"/>
                  </a:lnTo>
                  <a:lnTo>
                    <a:pt x="5933972" y="0"/>
                  </a:lnTo>
                  <a:lnTo>
                    <a:pt x="6254462" y="0"/>
                  </a:lnTo>
                  <a:lnTo>
                    <a:pt x="6254462" y="0"/>
                  </a:lnTo>
                  <a:lnTo>
                    <a:pt x="8711912" y="0"/>
                  </a:lnTo>
                  <a:lnTo>
                    <a:pt x="5420074" y="6858001"/>
                  </a:lnTo>
                  <a:lnTo>
                    <a:pt x="2962624" y="6858001"/>
                  </a:lnTo>
                  <a:lnTo>
                    <a:pt x="2777941" y="6858001"/>
                  </a:lnTo>
                  <a:lnTo>
                    <a:pt x="2642134" y="6858001"/>
                  </a:lnTo>
                  <a:lnTo>
                    <a:pt x="320490" y="6858001"/>
                  </a:lnTo>
                  <a:lnTo>
                    <a:pt x="0" y="6858001"/>
                  </a:lnTo>
                  <a:lnTo>
                    <a:pt x="1" y="6858000"/>
                  </a:lnTo>
                  <a:lnTo>
                    <a:pt x="0" y="6858000"/>
                  </a:lnTo>
                  <a:lnTo>
                    <a:pt x="0" y="0"/>
                  </a:lnTo>
                  <a:lnTo>
                    <a:pt x="32918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939E79-4F88-462B-8485-7646452B664E}"/>
              </a:ext>
            </a:extLst>
          </p:cNvPr>
          <p:cNvGrpSpPr/>
          <p:nvPr userDrawn="1"/>
        </p:nvGrpSpPr>
        <p:grpSpPr>
          <a:xfrm>
            <a:off x="-2146298" y="2178270"/>
            <a:ext cx="10838096" cy="1341171"/>
            <a:chOff x="-2146298" y="2178270"/>
            <a:chExt cx="10838096" cy="134117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152EF0-1548-4CDC-B8B8-6640139C8DDE}"/>
                </a:ext>
              </a:extLst>
            </p:cNvPr>
            <p:cNvSpPr/>
            <p:nvPr userDrawn="1"/>
          </p:nvSpPr>
          <p:spPr>
            <a:xfrm>
              <a:off x="-2146298" y="2179320"/>
              <a:ext cx="9544737" cy="1337311"/>
            </a:xfrm>
            <a:custGeom>
              <a:avLst/>
              <a:gdLst>
                <a:gd name="connsiteX0" fmla="*/ 993900 w 9482222"/>
                <a:gd name="connsiteY0" fmla="*/ 0 h 1332181"/>
                <a:gd name="connsiteX1" fmla="*/ 9482222 w 9482222"/>
                <a:gd name="connsiteY1" fmla="*/ 0 h 1332181"/>
                <a:gd name="connsiteX2" fmla="*/ 8842775 w 9482222"/>
                <a:gd name="connsiteY2" fmla="*/ 1332181 h 1332181"/>
                <a:gd name="connsiteX3" fmla="*/ 0 w 9482222"/>
                <a:gd name="connsiteY3" fmla="*/ 1332181 h 133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2222" h="1332181">
                  <a:moveTo>
                    <a:pt x="993900" y="0"/>
                  </a:moveTo>
                  <a:lnTo>
                    <a:pt x="9482222" y="0"/>
                  </a:lnTo>
                  <a:lnTo>
                    <a:pt x="8842775" y="1332181"/>
                  </a:lnTo>
                  <a:lnTo>
                    <a:pt x="0" y="1332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7" name="Graphic 4">
              <a:extLst>
                <a:ext uri="{FF2B5EF4-FFF2-40B4-BE49-F238E27FC236}">
                  <a16:creationId xmlns:a16="http://schemas.microsoft.com/office/drawing/2014/main" id="{0FDC4F3B-D680-4276-80D4-A1189C09F1FC}"/>
                </a:ext>
              </a:extLst>
            </p:cNvPr>
            <p:cNvGrpSpPr/>
            <p:nvPr/>
          </p:nvGrpSpPr>
          <p:grpSpPr>
            <a:xfrm>
              <a:off x="6506677" y="2178270"/>
              <a:ext cx="2185121" cy="1341171"/>
              <a:chOff x="6478102" y="2235420"/>
              <a:chExt cx="2185121" cy="134117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FDA0581-9365-40FA-914D-3DDF6A1EB924}"/>
                  </a:ext>
                </a:extLst>
              </p:cNvPr>
              <p:cNvSpPr/>
              <p:nvPr/>
            </p:nvSpPr>
            <p:spPr>
              <a:xfrm>
                <a:off x="6478102" y="2235420"/>
                <a:ext cx="1160465" cy="1341171"/>
              </a:xfrm>
              <a:custGeom>
                <a:avLst/>
                <a:gdLst>
                  <a:gd name="connsiteX0" fmla="*/ 0 w 1160465"/>
                  <a:gd name="connsiteY0" fmla="*/ 1341171 h 1341171"/>
                  <a:gd name="connsiteX1" fmla="*/ 643762 w 1160465"/>
                  <a:gd name="connsiteY1" fmla="*/ 0 h 1341171"/>
                  <a:gd name="connsiteX2" fmla="*/ 1160466 w 1160465"/>
                  <a:gd name="connsiteY2" fmla="*/ 0 h 1341171"/>
                  <a:gd name="connsiteX3" fmla="*/ 516704 w 1160465"/>
                  <a:gd name="connsiteY3" fmla="*/ 1341171 h 1341171"/>
                  <a:gd name="connsiteX4" fmla="*/ 0 w 1160465"/>
                  <a:gd name="connsiteY4" fmla="*/ 1341171 h 134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65" h="1341171">
                    <a:moveTo>
                      <a:pt x="0" y="1341171"/>
                    </a:moveTo>
                    <a:lnTo>
                      <a:pt x="643762" y="0"/>
                    </a:lnTo>
                    <a:lnTo>
                      <a:pt x="1160466" y="0"/>
                    </a:lnTo>
                    <a:lnTo>
                      <a:pt x="516704" y="1341171"/>
                    </a:lnTo>
                    <a:lnTo>
                      <a:pt x="0" y="1341171"/>
                    </a:lnTo>
                    <a:close/>
                  </a:path>
                </a:pathLst>
              </a:custGeom>
              <a:solidFill>
                <a:srgbClr val="F04F5B"/>
              </a:solidFill>
              <a:ln w="2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71E3871-E966-4C3B-9501-3FA235750C0C}"/>
                  </a:ext>
                </a:extLst>
              </p:cNvPr>
              <p:cNvSpPr/>
              <p:nvPr/>
            </p:nvSpPr>
            <p:spPr>
              <a:xfrm>
                <a:off x="6986054" y="2235420"/>
                <a:ext cx="1160465" cy="1341171"/>
              </a:xfrm>
              <a:custGeom>
                <a:avLst/>
                <a:gdLst>
                  <a:gd name="connsiteX0" fmla="*/ 0 w 1160465"/>
                  <a:gd name="connsiteY0" fmla="*/ 1341171 h 1341171"/>
                  <a:gd name="connsiteX1" fmla="*/ 643762 w 1160465"/>
                  <a:gd name="connsiteY1" fmla="*/ 0 h 1341171"/>
                  <a:gd name="connsiteX2" fmla="*/ 1160466 w 1160465"/>
                  <a:gd name="connsiteY2" fmla="*/ 0 h 1341171"/>
                  <a:gd name="connsiteX3" fmla="*/ 516704 w 1160465"/>
                  <a:gd name="connsiteY3" fmla="*/ 1341171 h 1341171"/>
                  <a:gd name="connsiteX4" fmla="*/ 0 w 1160465"/>
                  <a:gd name="connsiteY4" fmla="*/ 1341171 h 134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65" h="1341171">
                    <a:moveTo>
                      <a:pt x="0" y="1341171"/>
                    </a:moveTo>
                    <a:lnTo>
                      <a:pt x="643762" y="0"/>
                    </a:lnTo>
                    <a:lnTo>
                      <a:pt x="1160466" y="0"/>
                    </a:lnTo>
                    <a:lnTo>
                      <a:pt x="516704" y="1341171"/>
                    </a:lnTo>
                    <a:lnTo>
                      <a:pt x="0" y="1341171"/>
                    </a:lnTo>
                    <a:close/>
                  </a:path>
                </a:pathLst>
              </a:custGeom>
              <a:solidFill>
                <a:srgbClr val="21A4FF"/>
              </a:solidFill>
              <a:ln w="2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A650BE-5ACF-4B21-8C3D-C389837747BC}"/>
                  </a:ext>
                </a:extLst>
              </p:cNvPr>
              <p:cNvSpPr/>
              <p:nvPr/>
            </p:nvSpPr>
            <p:spPr>
              <a:xfrm>
                <a:off x="7505581" y="2235420"/>
                <a:ext cx="1157642" cy="1341171"/>
              </a:xfrm>
              <a:custGeom>
                <a:avLst/>
                <a:gdLst>
                  <a:gd name="connsiteX0" fmla="*/ 0 w 1157642"/>
                  <a:gd name="connsiteY0" fmla="*/ 1341171 h 1341171"/>
                  <a:gd name="connsiteX1" fmla="*/ 643762 w 1157642"/>
                  <a:gd name="connsiteY1" fmla="*/ 0 h 1341171"/>
                  <a:gd name="connsiteX2" fmla="*/ 1157643 w 1157642"/>
                  <a:gd name="connsiteY2" fmla="*/ 0 h 1341171"/>
                  <a:gd name="connsiteX3" fmla="*/ 516704 w 1157642"/>
                  <a:gd name="connsiteY3" fmla="*/ 1341171 h 1341171"/>
                  <a:gd name="connsiteX4" fmla="*/ 0 w 1157642"/>
                  <a:gd name="connsiteY4" fmla="*/ 1341171 h 134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642" h="1341171">
                    <a:moveTo>
                      <a:pt x="0" y="1341171"/>
                    </a:moveTo>
                    <a:lnTo>
                      <a:pt x="643762" y="0"/>
                    </a:lnTo>
                    <a:lnTo>
                      <a:pt x="1157643" y="0"/>
                    </a:lnTo>
                    <a:lnTo>
                      <a:pt x="516704" y="1341171"/>
                    </a:lnTo>
                    <a:lnTo>
                      <a:pt x="0" y="1341171"/>
                    </a:lnTo>
                    <a:close/>
                  </a:path>
                </a:pathLst>
              </a:custGeom>
              <a:solidFill>
                <a:srgbClr val="03E06E"/>
              </a:solidFill>
              <a:ln w="28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5" name="Picture 2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C24FB2-4474-423F-9708-71DAFA76D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38" y="5647120"/>
            <a:ext cx="3123877" cy="944660"/>
          </a:xfrm>
          <a:prstGeom prst="rect">
            <a:avLst/>
          </a:prstGeom>
          <a:effectLst>
            <a:glow rad="457200">
              <a:schemeClr val="bg1">
                <a:alpha val="27000"/>
              </a:schemeClr>
            </a:glow>
          </a:effectLst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7DD1B323-4594-481A-8965-E6BE1D764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25" y="2448586"/>
            <a:ext cx="6448425" cy="79569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427191E-3E04-47EF-9527-10BDA91A52AB}"/>
              </a:ext>
            </a:extLst>
          </p:cNvPr>
          <p:cNvSpPr txBox="1"/>
          <p:nvPr userDrawn="1"/>
        </p:nvSpPr>
        <p:spPr>
          <a:xfrm>
            <a:off x="347241" y="3675888"/>
            <a:ext cx="90051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rPr>
              <a:t>Kick-Off Meeting</a:t>
            </a: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rPr>
              <a:t>April 29, 2021</a:t>
            </a:r>
          </a:p>
        </p:txBody>
      </p:sp>
    </p:spTree>
    <p:extLst>
      <p:ext uri="{BB962C8B-B14F-4D97-AF65-F5344CB8AC3E}">
        <p14:creationId xmlns:p14="http://schemas.microsoft.com/office/powerpoint/2010/main" val="300697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7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C4BB82-2418-4D35-9A7E-6ED0E6E63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C6D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ED5EF-8E18-4FEE-98CE-F89A2442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776" y="1919808"/>
            <a:ext cx="8725046" cy="2536775"/>
          </a:xfrm>
        </p:spPr>
        <p:txBody>
          <a:bodyPr>
            <a:normAutofit/>
          </a:bodyPr>
          <a:lstStyle/>
          <a:p>
            <a:b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2045 LRTP - Amendment #2</a:t>
            </a:r>
            <a:b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Review</a:t>
            </a:r>
            <a:endParaRPr lang="en-US" sz="48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6E2D88-346E-4B78-AD77-A99A9F39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823" y="4597232"/>
            <a:ext cx="7422292" cy="553093"/>
          </a:xfrm>
        </p:spPr>
        <p:txBody>
          <a:bodyPr/>
          <a:lstStyle/>
          <a:p>
            <a:r>
              <a:rPr lang="en-US"/>
              <a:t>October 2023 - Committees &amp; Board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5085"/>
            <a:ext cx="9315995" cy="978581"/>
          </a:xfrm>
        </p:spPr>
        <p:txBody>
          <a:bodyPr>
            <a:normAutofit/>
          </a:bodyPr>
          <a:lstStyle/>
          <a:p>
            <a:r>
              <a:rPr lang="en-US"/>
              <a:t>2045 LRTP Amendment #2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8878B8-AC6E-E7E7-5E40-77E63452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2069" y="1989574"/>
            <a:ext cx="7704129" cy="4073475"/>
          </a:xfrm>
        </p:spPr>
        <p:txBody>
          <a:bodyPr>
            <a:normAutofit/>
          </a:bodyPr>
          <a:lstStyle/>
          <a:p>
            <a:r>
              <a:rPr lang="en-US">
                <a:effectLst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US">
                <a:ea typeface="Arial" panose="020B0604020202020204" pitchFamily="34" charset="0"/>
                <a:cs typeface="Arial" panose="020B0604020202020204" pitchFamily="34" charset="0"/>
              </a:rPr>
              <a:t>updated by </a:t>
            </a:r>
            <a:r>
              <a:rPr lang="en-US">
                <a:effectLst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Administrative Modification on January 7, 2022. </a:t>
            </a:r>
          </a:p>
          <a:p>
            <a:endParaRPr lang="en-US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Amendment #2 is required for consistency:</a:t>
            </a:r>
          </a:p>
          <a:p>
            <a:pPr lvl="1"/>
            <a:r>
              <a:rPr lang="en-US">
                <a:cs typeface="Arial" panose="020B0604020202020204" pitchFamily="34" charset="0"/>
              </a:rPr>
              <a:t>New Revenues (CARU, Discretionary Grants)</a:t>
            </a:r>
          </a:p>
          <a:p>
            <a:pPr lvl="1"/>
            <a:r>
              <a:rPr lang="en-US">
                <a:cs typeface="Arial" panose="020B0604020202020204" pitchFamily="34" charset="0"/>
              </a:rPr>
              <a:t>2024 – 2028 Transportation Improvement Program (TIP) </a:t>
            </a:r>
          </a:p>
          <a:p>
            <a:pPr lvl="1"/>
            <a:r>
              <a:rPr lang="en-US">
                <a:cs typeface="Arial" panose="020B0604020202020204" pitchFamily="34" charset="0"/>
              </a:rPr>
              <a:t>FDOT Strategic Intermodal System (SIS) Cost Feasible Plan</a:t>
            </a:r>
          </a:p>
        </p:txBody>
      </p:sp>
      <p:pic>
        <p:nvPicPr>
          <p:cNvPr id="6" name="Picture 5" descr="Cover image of the 2045 Long Range Transportation Plan (LRTP)">
            <a:extLst>
              <a:ext uri="{FF2B5EF4-FFF2-40B4-BE49-F238E27FC236}">
                <a16:creationId xmlns:a16="http://schemas.microsoft.com/office/drawing/2014/main" id="{7CD9699A-1EF3-4C22-2807-0C86FC2F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88362"/>
            <a:ext cx="3531958" cy="45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3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752E51-F806-374F-00E7-105FE3C4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8701768" cy="978581"/>
          </a:xfrm>
        </p:spPr>
        <p:txBody>
          <a:bodyPr/>
          <a:lstStyle/>
          <a:p>
            <a:r>
              <a:rPr lang="en-US"/>
              <a:t>Plan Update Thresholds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F0A525-C8A1-3871-3910-EFA3B5E17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057" y="1939564"/>
            <a:ext cx="6922300" cy="38709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Amendment: </a:t>
            </a:r>
          </a:p>
          <a:p>
            <a:pPr lvl="1"/>
            <a:r>
              <a:rPr lang="en-US"/>
              <a:t>Significant scope changes</a:t>
            </a:r>
          </a:p>
          <a:p>
            <a:pPr lvl="1"/>
            <a:r>
              <a:rPr lang="en-US"/>
              <a:t>Project schedule advancements </a:t>
            </a:r>
          </a:p>
          <a:p>
            <a:pPr lvl="1"/>
            <a:r>
              <a:rPr lang="en-US"/>
              <a:t>Cost increase greater than 50% </a:t>
            </a:r>
            <a:r>
              <a:rPr lang="en-US" u="sng"/>
              <a:t>and</a:t>
            </a:r>
            <a:r>
              <a:rPr lang="en-US"/>
              <a:t> $50 million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Administrative Modification:</a:t>
            </a:r>
          </a:p>
          <a:p>
            <a:pPr lvl="1"/>
            <a:r>
              <a:rPr lang="en-US"/>
              <a:t>Design scope is generally consistent</a:t>
            </a:r>
          </a:p>
          <a:p>
            <a:pPr lvl="1"/>
            <a:r>
              <a:rPr lang="en-US"/>
              <a:t>Schedule not accelerated</a:t>
            </a:r>
          </a:p>
          <a:p>
            <a:pPr lvl="1"/>
            <a:r>
              <a:rPr lang="en-US"/>
              <a:t>Cost changes do not trigger amendment thresholds.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8A3E2-BCE5-739A-B1BD-C8FB343A2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55"/>
          <a:stretch/>
        </p:blipFill>
        <p:spPr>
          <a:xfrm>
            <a:off x="7145872" y="1646826"/>
            <a:ext cx="4982750" cy="5039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3BEA2-E214-E306-2EB1-8A1771685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68" t="60346" r="5402" b="17798"/>
          <a:stretch/>
        </p:blipFill>
        <p:spPr>
          <a:xfrm>
            <a:off x="3144384" y="5691014"/>
            <a:ext cx="4089400" cy="9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4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493A78-D676-1371-C063-432C04D5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102634" cy="978581"/>
          </a:xfrm>
        </p:spPr>
        <p:txBody>
          <a:bodyPr>
            <a:normAutofit fontScale="90000"/>
          </a:bodyPr>
          <a:lstStyle/>
          <a:p>
            <a:r>
              <a:rPr lang="en-US"/>
              <a:t>Consistent Cost Feasible Plan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BF0915-7F41-1F93-CA01-8BF896AE1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6" r="4487" b="5675"/>
          <a:stretch/>
        </p:blipFill>
        <p:spPr>
          <a:xfrm>
            <a:off x="327218" y="2213486"/>
            <a:ext cx="11193889" cy="420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03BBD-406F-0848-7783-BF0DBB9D0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7" r="4487" b="86194"/>
          <a:stretch/>
        </p:blipFill>
        <p:spPr>
          <a:xfrm>
            <a:off x="327219" y="1626746"/>
            <a:ext cx="11193888" cy="662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0FF598-664F-D8BA-CF3C-2E24DF55F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958557"/>
            <a:ext cx="2339591" cy="9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38A27A-C702-4482-0BE0-B254C1335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5085"/>
            <a:ext cx="9829801" cy="978581"/>
          </a:xfrm>
        </p:spPr>
        <p:txBody>
          <a:bodyPr>
            <a:normAutofit/>
          </a:bodyPr>
          <a:lstStyle/>
          <a:p>
            <a:r>
              <a:rPr lang="en-US"/>
              <a:t>Financially Constrained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F1861-D773-CF78-B480-398C1D32F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120" y="2128304"/>
            <a:ext cx="4174347" cy="260139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LRTP Plan Amendments require a confirmation that Revenues equal Expenditures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EF526-2F08-82A9-2281-E55257023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05" b="4064"/>
          <a:stretch/>
        </p:blipFill>
        <p:spPr>
          <a:xfrm>
            <a:off x="4699000" y="1710300"/>
            <a:ext cx="7306734" cy="4862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512E45-31E5-7808-A0F4-9563926C1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68" t="60346" r="5402" b="17798"/>
          <a:stretch/>
        </p:blipFill>
        <p:spPr>
          <a:xfrm>
            <a:off x="753626" y="5000312"/>
            <a:ext cx="3664020" cy="8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E235A8-9982-21CD-2E44-A21689C73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5085"/>
            <a:ext cx="9293507" cy="978581"/>
          </a:xfrm>
        </p:spPr>
        <p:txBody>
          <a:bodyPr>
            <a:normAutofit fontScale="90000"/>
          </a:bodyPr>
          <a:lstStyle/>
          <a:p>
            <a:r>
              <a:rPr lang="en-US"/>
              <a:t>2045 LRTP Amendment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D05FC-2019-3391-5404-253A60C3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4901" y="1751635"/>
            <a:ext cx="5813332" cy="4821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September 1:</a:t>
            </a:r>
          </a:p>
          <a:p>
            <a:pPr marL="0" indent="0">
              <a:buNone/>
            </a:pPr>
            <a:r>
              <a:rPr lang="en-US"/>
              <a:t>Public Notice was posted on the LRTP webpage for review and comment.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September Committees &amp; Board:</a:t>
            </a:r>
          </a:p>
          <a:p>
            <a:pPr marL="0" indent="0">
              <a:buNone/>
            </a:pPr>
            <a:r>
              <a:rPr lang="en-US"/>
              <a:t>First Review of Amendment #2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October Committees:</a:t>
            </a:r>
          </a:p>
          <a:p>
            <a:pPr marL="0" indent="0">
              <a:buNone/>
            </a:pPr>
            <a:r>
              <a:rPr lang="en-US"/>
              <a:t>Final Review and Recommend Approval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October Board:</a:t>
            </a:r>
          </a:p>
          <a:p>
            <a:pPr marL="0" indent="0">
              <a:buNone/>
            </a:pPr>
            <a:r>
              <a:rPr lang="en-US"/>
              <a:t>Final Review and Adopt Amendment #2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Cover image of the 2045 Long Range Transportation Plan (LRTP)">
            <a:extLst>
              <a:ext uri="{FF2B5EF4-FFF2-40B4-BE49-F238E27FC236}">
                <a16:creationId xmlns:a16="http://schemas.microsoft.com/office/drawing/2014/main" id="{4F9B612C-4AE8-E635-3AC9-FC3B7D19E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41" y="1825625"/>
            <a:ext cx="3531958" cy="45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AE28E82-2849-4761-BD4F-9E71F675FE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4263" y="2684463"/>
            <a:ext cx="7977187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 to Recommend Adoption of Amendment #2 to the 2045 LRTP</a:t>
            </a:r>
          </a:p>
        </p:txBody>
      </p:sp>
    </p:spTree>
    <p:extLst>
      <p:ext uri="{BB962C8B-B14F-4D97-AF65-F5344CB8AC3E}">
        <p14:creationId xmlns:p14="http://schemas.microsoft.com/office/powerpoint/2010/main" val="42039339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Palm Beach TPO">
      <a:dk1>
        <a:sysClr val="windowText" lastClr="000000"/>
      </a:dk1>
      <a:lt1>
        <a:sysClr val="window" lastClr="FFFFFF"/>
      </a:lt1>
      <a:dk2>
        <a:srgbClr val="1C75BB"/>
      </a:dk2>
      <a:lt2>
        <a:srgbClr val="E7E6E6"/>
      </a:lt2>
      <a:accent1>
        <a:srgbClr val="1C75BB"/>
      </a:accent1>
      <a:accent2>
        <a:srgbClr val="21A4FF"/>
      </a:accent2>
      <a:accent3>
        <a:srgbClr val="02E06C"/>
      </a:accent3>
      <a:accent4>
        <a:srgbClr val="F04F5B"/>
      </a:accent4>
      <a:accent5>
        <a:srgbClr val="7F7F7F"/>
      </a:accent5>
      <a:accent6>
        <a:srgbClr val="FFD965"/>
      </a:accent6>
      <a:hlink>
        <a:srgbClr val="1C75BB"/>
      </a:hlink>
      <a:folHlink>
        <a:srgbClr val="954F72"/>
      </a:folHlink>
    </a:clrScheme>
    <a:fontScheme name="Palm Beach TP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7" ma:contentTypeDescription="Create a new document." ma:contentTypeScope="" ma:versionID="3258fb1c4188ca8dd7366262c08bedaf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c52eb737e99e0d14921f682aa03ca12c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36A240-B580-4E1A-90D0-69488598DB81}">
  <ds:schemaRefs>
    <ds:schemaRef ds:uri="a9d449a8-2375-42b6-a9f4-110971acbe8c"/>
    <ds:schemaRef ds:uri="aa7f1fb6-756e-4855-9f16-f3f1460ff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D39989-79E3-4665-9863-BAFF65CBFD4E}">
  <ds:schemaRefs>
    <ds:schemaRef ds:uri="a9d449a8-2375-42b6-a9f4-110971acbe8c"/>
    <ds:schemaRef ds:uri="aa7f1fb6-756e-4855-9f16-f3f1460ff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3CFE0A-75EC-4624-BBFF-B068AED25E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5_Office Theme</vt:lpstr>
      <vt:lpstr> 2045 LRTP - Amendment #2 Final Review</vt:lpstr>
      <vt:lpstr>2045 LRTP Amendment #2</vt:lpstr>
      <vt:lpstr>Plan Update Thresholds</vt:lpstr>
      <vt:lpstr>Consistent Cost Feasible Plan</vt:lpstr>
      <vt:lpstr>Financially Constrained</vt:lpstr>
      <vt:lpstr>2045 LRTP Amendment #2</vt:lpstr>
      <vt:lpstr>Motion to Recommend Adoption of Amendment #2 to the 2045 LRTP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BTPAC AD Hoc Committee Meeting</dc:title>
  <dc:creator>Alyssa Frank</dc:creator>
  <cp:revision>1</cp:revision>
  <cp:lastPrinted>2023-10-04T12:05:24Z</cp:lastPrinted>
  <dcterms:created xsi:type="dcterms:W3CDTF">2020-12-02T18:25:12Z</dcterms:created>
  <dcterms:modified xsi:type="dcterms:W3CDTF">2023-10-04T12:40:04Z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0x01010092E4F28BF2208E489610DBB904EAD5C7</vt:lpwstr>
  </property>
  <property fmtid="{D5CDD505-2E9C-101B-9397-08002B2CF9AE}" pid="3" name="MediaServiceImageTags">
    <vt:lpwstr/>
  </property>
</Properties>
</file>